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86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1C5377-D527-4DFA-A859-FFECCB89D71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374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1089CE-2396-416D-8569-F3617D3EB37A}" type="slidenum">
              <a:rPr lang="en-GB"/>
              <a:pPr/>
              <a:t>1</a:t>
            </a:fld>
            <a:endParaRPr lang="en-GB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C28048-5A8C-40B4-B600-D09405FB61E7}" type="slidenum">
              <a:rPr lang="en-GB"/>
              <a:pPr/>
              <a:t>2</a:t>
            </a:fld>
            <a:endParaRPr lang="en-GB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6831D-C636-44FB-B7F4-4B6A00DACB20}" type="slidenum">
              <a:rPr lang="en-GB"/>
              <a:pPr/>
              <a:t>3</a:t>
            </a:fld>
            <a:endParaRPr lang="en-GB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9366FE-F7D6-4E2B-8674-374E3A95A66D}" type="slidenum">
              <a:rPr lang="en-GB"/>
              <a:pPr/>
              <a:t>4</a:t>
            </a:fld>
            <a:endParaRPr lang="en-GB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30F27F-580C-444C-B91C-28455D33A4FE}" type="slidenum">
              <a:rPr lang="en-GB"/>
              <a:pPr/>
              <a:t>5</a:t>
            </a:fld>
            <a:endParaRPr lang="en-GB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2662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2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29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630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2663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663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26633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4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5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6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7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3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63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6640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1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2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3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4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5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4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664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6648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664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98B0461-06FD-481A-B986-3E90BBEE8279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6650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6" grpId="0"/>
      <p:bldP spid="26647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6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2664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664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2664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CE9CE-FB7B-4E8C-B26E-FCF0CAAB971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535037"/>
      </p:ext>
    </p:extLst>
  </p:cSld>
  <p:clrMapOvr>
    <a:masterClrMapping/>
  </p:clrMapOvr>
  <p:transition>
    <p:split orient="vert"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D97FA-E931-4EBE-8D88-3E183C0E851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399201"/>
      </p:ext>
    </p:extLst>
  </p:cSld>
  <p:clrMapOvr>
    <a:masterClrMapping/>
  </p:clrMapOvr>
  <p:transition>
    <p:split orient="vert"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E52AD-4A86-4E82-81F1-520F7F23483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311627"/>
      </p:ext>
    </p:extLst>
  </p:cSld>
  <p:clrMapOvr>
    <a:masterClrMapping/>
  </p:clrMapOvr>
  <p:transition>
    <p:split orient="vert"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87EBF-C444-43A7-9AB5-01251422DEC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651980"/>
      </p:ext>
    </p:extLst>
  </p:cSld>
  <p:clrMapOvr>
    <a:masterClrMapping/>
  </p:clrMapOvr>
  <p:transition>
    <p:split orient="vert"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4B67B-D7C4-4A1E-89A9-61E24B6DDB1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325497"/>
      </p:ext>
    </p:extLst>
  </p:cSld>
  <p:clrMapOvr>
    <a:masterClrMapping/>
  </p:clrMapOvr>
  <p:transition>
    <p:split orient="vert"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FC7F5-302B-48DD-9F47-489CEC045B0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347435"/>
      </p:ext>
    </p:extLst>
  </p:cSld>
  <p:clrMapOvr>
    <a:masterClrMapping/>
  </p:clrMapOvr>
  <p:transition>
    <p:split orient="vert"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CCCBB-8EB2-4C7A-B321-629EA0A7851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719959"/>
      </p:ext>
    </p:extLst>
  </p:cSld>
  <p:clrMapOvr>
    <a:masterClrMapping/>
  </p:clrMapOvr>
  <p:transition>
    <p:split orient="vert"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F93C4-D5A6-4E3C-A96E-65602790039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33794"/>
      </p:ext>
    </p:extLst>
  </p:cSld>
  <p:clrMapOvr>
    <a:masterClrMapping/>
  </p:clrMapOvr>
  <p:transition>
    <p:split orient="vert"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C9590-E9ED-49DF-A88C-28E9414ACC5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195948"/>
      </p:ext>
    </p:extLst>
  </p:cSld>
  <p:clrMapOvr>
    <a:masterClrMapping/>
  </p:clrMapOvr>
  <p:transition>
    <p:split orient="vert"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0E9E6-FD9E-45F7-9547-593962FD565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548359"/>
      </p:ext>
    </p:extLst>
  </p:cSld>
  <p:clrMapOvr>
    <a:masterClrMapping/>
  </p:clrMapOvr>
  <p:transition>
    <p:split orient="vert"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560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05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606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560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0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2560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1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1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561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2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5623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562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2562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2562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D71F3CA-4F9A-4BCA-9D0C-AD684E6C704E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6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6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6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6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6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6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2" grpId="0"/>
      <p:bldP spid="25623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2562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62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2562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2562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62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2562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2562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62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2562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2562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62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2562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2562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62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2562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Clauses and Sentences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Can you spot the clauses and sentences?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a sentence?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 </a:t>
            </a:r>
            <a:r>
              <a:rPr lang="en-GB" b="1"/>
              <a:t>sentence</a:t>
            </a:r>
            <a:r>
              <a:rPr lang="en-GB"/>
              <a:t> is a group of words beginning with a capital letter and ending with a full-stop, exclamation or question mark in written language, containing a main verb.</a:t>
            </a:r>
          </a:p>
          <a:p>
            <a:r>
              <a:rPr lang="en-GB"/>
              <a:t>Is this a sentence?</a:t>
            </a:r>
          </a:p>
          <a:p>
            <a:r>
              <a:rPr lang="en-GB"/>
              <a:t>The young boy walked to the shop.</a:t>
            </a:r>
          </a:p>
          <a:p>
            <a:pPr>
              <a:buFontTx/>
              <a:buNone/>
            </a:pPr>
            <a:r>
              <a:rPr lang="en-GB"/>
              <a:t>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a clause?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 clause is a part of a sentence with a verb. However, it doesn’t have to start with a capital letter and end with a full stop.</a:t>
            </a:r>
          </a:p>
          <a:p>
            <a:r>
              <a:rPr lang="en-GB"/>
              <a:t>Is this a clause?</a:t>
            </a:r>
          </a:p>
          <a:p>
            <a:r>
              <a:rPr lang="en-GB"/>
              <a:t>were going to the shops</a:t>
            </a:r>
          </a:p>
          <a:p>
            <a:endParaRPr lang="en-GB"/>
          </a:p>
          <a:p>
            <a:endParaRPr lang="en-GB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Spot the sentences and clauses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woman ate her dinner quickly.</a:t>
            </a:r>
          </a:p>
          <a:p>
            <a:r>
              <a:rPr lang="en-GB"/>
              <a:t>I cannot move because my back hurts.</a:t>
            </a:r>
          </a:p>
          <a:p>
            <a:r>
              <a:rPr lang="en-GB"/>
              <a:t>who was running really quickly</a:t>
            </a:r>
          </a:p>
          <a:p>
            <a:r>
              <a:rPr lang="en-GB"/>
              <a:t>Josie could swim really quickly.</a:t>
            </a:r>
          </a:p>
          <a:p>
            <a:r>
              <a:rPr lang="en-GB"/>
              <a:t>which was really smelly</a:t>
            </a:r>
          </a:p>
          <a:p>
            <a:endParaRPr lang="en-GB"/>
          </a:p>
          <a:p>
            <a:pPr>
              <a:buFontTx/>
              <a:buNone/>
            </a:pPr>
            <a:endParaRPr lang="en-GB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Now for some fun!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We are going to learn how to embed clauses into sentences to make more interesting sentences.</a:t>
            </a:r>
          </a:p>
          <a:p>
            <a:pPr>
              <a:lnSpc>
                <a:spcPct val="90000"/>
              </a:lnSpc>
            </a:pPr>
            <a:r>
              <a:rPr lang="en-GB"/>
              <a:t>The small girl walked towards the teacher.</a:t>
            </a:r>
          </a:p>
          <a:p>
            <a:pPr>
              <a:lnSpc>
                <a:spcPct val="90000"/>
              </a:lnSpc>
            </a:pPr>
            <a:r>
              <a:rPr lang="en-GB"/>
              <a:t>The small girl, who was eating a mouldy apple, walked towards the teacher.</a:t>
            </a:r>
          </a:p>
          <a:p>
            <a:pPr>
              <a:lnSpc>
                <a:spcPct val="90000"/>
              </a:lnSpc>
            </a:pPr>
            <a:r>
              <a:rPr lang="en-GB"/>
              <a:t>The headteacher stood in the hall.</a:t>
            </a:r>
          </a:p>
          <a:p>
            <a:pPr>
              <a:lnSpc>
                <a:spcPct val="90000"/>
              </a:lnSpc>
            </a:pPr>
            <a:r>
              <a:rPr lang="en-GB"/>
              <a:t>The headteacher, who was hovering on a broomstick, stood in the hall.</a:t>
            </a:r>
          </a:p>
          <a:p>
            <a:pPr>
              <a:lnSpc>
                <a:spcPct val="90000"/>
              </a:lnSpc>
            </a:pPr>
            <a:endParaRPr lang="en-GB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Now make your own complex sentences.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man could not hear the telephone.</a:t>
            </a:r>
          </a:p>
          <a:p>
            <a:r>
              <a:rPr lang="en-GB"/>
              <a:t>The small girl was talking quietly to her friend.</a:t>
            </a:r>
          </a:p>
          <a:p>
            <a:r>
              <a:rPr lang="en-GB"/>
              <a:t>The shopkeeper saw the boy leave the shop.</a:t>
            </a:r>
          </a:p>
          <a:p>
            <a:r>
              <a:rPr lang="en-GB"/>
              <a:t>Coventry won the FA cup.</a:t>
            </a:r>
          </a:p>
          <a:p>
            <a:pPr>
              <a:buFontTx/>
              <a:buNone/>
            </a:pPr>
            <a:endParaRPr lang="en-GB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35</TotalTime>
  <Words>254</Words>
  <Application>Microsoft Office PowerPoint</Application>
  <PresentationFormat>On-screen Show (4:3)</PresentationFormat>
  <Paragraphs>33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Mountain Top</vt:lpstr>
      <vt:lpstr>Clauses and Sentences</vt:lpstr>
      <vt:lpstr>What is a sentence?</vt:lpstr>
      <vt:lpstr>What is a clause?</vt:lpstr>
      <vt:lpstr>Spot the sentences and clauses</vt:lpstr>
      <vt:lpstr>Now for some fun!</vt:lpstr>
      <vt:lpstr>Now make your own complex sentences.</vt:lpstr>
    </vt:vector>
  </TitlesOfParts>
  <Company>INDEX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Clauses and Sentences</dc:title>
  <dc:creator>Chace School</dc:creator>
  <cp:lastModifiedBy>Teacher E-Solutions</cp:lastModifiedBy>
  <cp:revision>3</cp:revision>
  <dcterms:created xsi:type="dcterms:W3CDTF">2005-09-27T18:23:22Z</dcterms:created>
  <dcterms:modified xsi:type="dcterms:W3CDTF">2019-01-18T16:50:31Z</dcterms:modified>
</cp:coreProperties>
</file>