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DA9A05-696E-499F-961C-3B642F6BA4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024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80FF02-3339-4043-BD1F-375704D783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460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768D9-44BA-4B48-B275-84AD44B763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829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624C55-9150-4F66-BCB0-AFB5626050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665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BA85C-6699-4A0C-960D-400E75729E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624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52CCD3-A41D-4700-948D-5A685A52C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189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EE4111-0797-43F2-B3D8-3FC0D9D42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801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D91E6-0D41-4D30-9AEA-96F40B28BC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286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88D599-1B15-41E5-98E3-C09738E7EE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771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10FAF0-4B43-4381-8C98-459BBD152C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470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F644E-5BD7-4937-88A4-077379241B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135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33B6C7F6-2FD1-49C9-9770-EB99BCF6FE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368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5369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537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537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537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537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537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537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537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537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537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5382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15383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15384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</p:grpSp>
          <p:sp>
            <p:nvSpPr>
              <p:cNvPr id="15385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5386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5387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5389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15390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15391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15392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15393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15394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15395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15396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5398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5399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5402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5404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15405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9" y="331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15406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9" y="181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15407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15408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8" y="896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15409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5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15410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15411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9" y="141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</p:grpSp>
        </p:grpSp>
        <p:sp>
          <p:nvSpPr>
            <p:cNvPr id="15412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rinkworks.com/words/collective.s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WALT to find out about Collective nouns</a:t>
            </a:r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9" descr="MCj0337942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4581525"/>
            <a:ext cx="2736850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5" descr="MCj0326476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620713"/>
            <a:ext cx="1857375" cy="151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6" descr="MCAN00714_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2781300"/>
            <a:ext cx="4170362" cy="346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7" descr="MCAN00719_0000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275" y="3068638"/>
            <a:ext cx="2879725" cy="346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4" name="Text Box 10"/>
          <p:cNvSpPr txBox="1">
            <a:spLocks noChangeArrowheads="1"/>
          </p:cNvSpPr>
          <p:nvPr/>
        </p:nvSpPr>
        <p:spPr bwMode="auto">
          <a:xfrm>
            <a:off x="3975100" y="668338"/>
            <a:ext cx="25320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GB" sz="4000"/>
              <a:t>A squirrel</a:t>
            </a:r>
            <a:endParaRPr lang="en-US" sz="4000"/>
          </a:p>
        </p:txBody>
      </p:sp>
      <p:sp>
        <p:nvSpPr>
          <p:cNvPr id="12295" name="Text Box 11"/>
          <p:cNvSpPr txBox="1">
            <a:spLocks noChangeArrowheads="1"/>
          </p:cNvSpPr>
          <p:nvPr/>
        </p:nvSpPr>
        <p:spPr bwMode="auto">
          <a:xfrm>
            <a:off x="323850" y="2349500"/>
            <a:ext cx="6586538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GB" sz="3600"/>
              <a:t>What do </a:t>
            </a:r>
            <a:r>
              <a:rPr lang="en-GB" sz="3600" u="sng"/>
              <a:t>you</a:t>
            </a:r>
            <a:r>
              <a:rPr lang="en-GB" sz="3600"/>
              <a:t> think would be a </a:t>
            </a:r>
          </a:p>
          <a:p>
            <a:r>
              <a:rPr lang="en-GB" sz="3600"/>
              <a:t>good name for a group </a:t>
            </a:r>
          </a:p>
          <a:p>
            <a:r>
              <a:rPr lang="en-GB" sz="3600"/>
              <a:t>of squirrels?</a:t>
            </a:r>
            <a:endParaRPr lang="en-US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Some more collective nouns</a:t>
            </a:r>
            <a:endParaRPr lang="en-US" smtClean="0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 wolf</a:t>
            </a:r>
          </a:p>
          <a:p>
            <a:pPr eaLnBrk="1" hangingPunct="1"/>
            <a:r>
              <a:rPr lang="en-GB" smtClean="0"/>
              <a:t>A whale	</a:t>
            </a:r>
          </a:p>
          <a:p>
            <a:pPr eaLnBrk="1" hangingPunct="1"/>
            <a:r>
              <a:rPr lang="en-GB" smtClean="0"/>
              <a:t>A bee	</a:t>
            </a:r>
          </a:p>
          <a:p>
            <a:pPr eaLnBrk="1" hangingPunct="1"/>
            <a:r>
              <a:rPr lang="en-GB" smtClean="0"/>
              <a:t>A puppy	</a:t>
            </a:r>
            <a:endParaRPr lang="en-US" smtClean="0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 </a:t>
            </a:r>
            <a:r>
              <a:rPr lang="en-GB" b="1" smtClean="0"/>
              <a:t>pack</a:t>
            </a:r>
            <a:r>
              <a:rPr lang="en-GB" smtClean="0"/>
              <a:t> of wolves</a:t>
            </a:r>
          </a:p>
          <a:p>
            <a:pPr eaLnBrk="1" hangingPunct="1"/>
            <a:r>
              <a:rPr lang="en-GB" smtClean="0"/>
              <a:t>A </a:t>
            </a:r>
            <a:r>
              <a:rPr lang="en-GB" b="1" smtClean="0"/>
              <a:t>pod</a:t>
            </a:r>
            <a:r>
              <a:rPr lang="en-GB" smtClean="0"/>
              <a:t> of whales</a:t>
            </a:r>
          </a:p>
          <a:p>
            <a:pPr eaLnBrk="1" hangingPunct="1"/>
            <a:r>
              <a:rPr lang="en-GB" smtClean="0"/>
              <a:t>A </a:t>
            </a:r>
            <a:r>
              <a:rPr lang="en-GB" b="1" smtClean="0"/>
              <a:t>swarm</a:t>
            </a:r>
            <a:r>
              <a:rPr lang="en-GB" smtClean="0"/>
              <a:t> of bees</a:t>
            </a:r>
          </a:p>
          <a:p>
            <a:pPr eaLnBrk="1" hangingPunct="1"/>
            <a:r>
              <a:rPr lang="en-GB" smtClean="0"/>
              <a:t>A </a:t>
            </a:r>
            <a:r>
              <a:rPr lang="en-GB" b="1" smtClean="0"/>
              <a:t>litter</a:t>
            </a:r>
            <a:r>
              <a:rPr lang="en-GB" smtClean="0"/>
              <a:t> of pups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4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4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2000" fill="hold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4" dur="2000" fill="hold"/>
                                        <p:tgtEl>
                                          <p:spTgt spid="17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" dur="2000" fill="hold"/>
                                        <p:tgtEl>
                                          <p:spTgt spid="174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8" dur="2000" fill="hold"/>
                                        <p:tgtEl>
                                          <p:spTgt spid="174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What could you call these things?</a:t>
            </a:r>
            <a:endParaRPr lang="en-US" smtClean="0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 group of soldiers</a:t>
            </a:r>
          </a:p>
          <a:p>
            <a:pPr eaLnBrk="1" hangingPunct="1"/>
            <a:r>
              <a:rPr lang="en-GB" smtClean="0"/>
              <a:t>A large group of people</a:t>
            </a:r>
          </a:p>
          <a:p>
            <a:pPr eaLnBrk="1" hangingPunct="1"/>
            <a:r>
              <a:rPr lang="en-GB" smtClean="0"/>
              <a:t>A group of footballers</a:t>
            </a:r>
          </a:p>
          <a:p>
            <a:pPr eaLnBrk="1" hangingPunct="1"/>
            <a:r>
              <a:rPr lang="en-GB" smtClean="0"/>
              <a:t>A group of schoolchildren</a:t>
            </a:r>
            <a:endParaRPr lang="en-US" smtClean="0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372100" y="1844675"/>
            <a:ext cx="3771900" cy="3657600"/>
          </a:xfrm>
        </p:spPr>
        <p:txBody>
          <a:bodyPr/>
          <a:lstStyle/>
          <a:p>
            <a:pPr eaLnBrk="1" hangingPunct="1"/>
            <a:r>
              <a:rPr lang="en-GB" smtClean="0"/>
              <a:t>An army</a:t>
            </a:r>
          </a:p>
          <a:p>
            <a:pPr eaLnBrk="1" hangingPunct="1"/>
            <a:r>
              <a:rPr lang="en-GB" smtClean="0"/>
              <a:t>A crowd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A team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A class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9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9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94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94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19461" grpId="0" build="p"/>
      <p:bldP spid="1946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WALT to find out about Collective nouns</a:t>
            </a: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There are lots of places to find out more collective nouns, using the internet</a:t>
            </a:r>
          </a:p>
          <a:p>
            <a:pPr eaLnBrk="1" hangingPunct="1"/>
            <a:r>
              <a:rPr lang="en-GB" smtClean="0"/>
              <a:t>Try this website</a:t>
            </a:r>
          </a:p>
          <a:p>
            <a:pPr eaLnBrk="1" hangingPunct="1"/>
            <a:r>
              <a:rPr lang="en-US" smtClean="0">
                <a:hlinkClick r:id="rId2"/>
              </a:rPr>
              <a:t>http://rinkworks.com/words/collective.shtml</a:t>
            </a:r>
            <a:r>
              <a:rPr 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Collective nouns</a:t>
            </a:r>
            <a:endParaRPr 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The name used for a group of things</a:t>
            </a:r>
          </a:p>
          <a:p>
            <a:pPr eaLnBrk="1" hangingPunct="1"/>
            <a:r>
              <a:rPr lang="en-GB" smtClean="0"/>
              <a:t>It can be animals like squirrels </a:t>
            </a:r>
          </a:p>
          <a:p>
            <a:pPr eaLnBrk="1" hangingPunct="1">
              <a:buFontTx/>
              <a:buNone/>
            </a:pPr>
            <a:r>
              <a:rPr lang="en-GB" smtClean="0"/>
              <a:t>or elephants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It can be things like tables or trees</a:t>
            </a:r>
            <a:endParaRPr lang="en-US" smtClean="0"/>
          </a:p>
        </p:txBody>
      </p:sp>
      <p:pic>
        <p:nvPicPr>
          <p:cNvPr id="4100" name="Picture 5" descr="MCj0434441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2565400"/>
            <a:ext cx="1844675" cy="169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6" descr="MCj0411936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4448175"/>
            <a:ext cx="2159000" cy="214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307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7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1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40" dur="2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1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43" dur="2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1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46" dur="2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4" grpId="1"/>
      <p:bldP spid="3074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Collective nouns</a:t>
            </a:r>
            <a:endParaRPr lang="en-US" smtClean="0"/>
          </a:p>
        </p:txBody>
      </p:sp>
      <p:pic>
        <p:nvPicPr>
          <p:cNvPr id="5123" name="Picture 6" descr="MPj042856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1773238"/>
            <a:ext cx="6049962" cy="403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Text Box 7"/>
          <p:cNvSpPr txBox="1">
            <a:spLocks noChangeArrowheads="1"/>
          </p:cNvSpPr>
          <p:nvPr/>
        </p:nvSpPr>
        <p:spPr bwMode="auto">
          <a:xfrm>
            <a:off x="950913" y="5121275"/>
            <a:ext cx="1454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4000">
                <a:latin typeface="Arial" charset="0"/>
              </a:rPr>
              <a:t>A lion</a:t>
            </a:r>
            <a:endParaRPr lang="en-US" sz="40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6147" name="Picture 6" descr="Pride-of-L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476250"/>
            <a:ext cx="6408737" cy="492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2247900" y="5194300"/>
            <a:ext cx="36560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4000">
                <a:latin typeface="Arial" charset="0"/>
              </a:rPr>
              <a:t>A </a:t>
            </a:r>
            <a:r>
              <a:rPr lang="en-GB" sz="4000" b="1">
                <a:latin typeface="Arial" charset="0"/>
              </a:rPr>
              <a:t>pride</a:t>
            </a:r>
            <a:r>
              <a:rPr lang="en-GB" sz="4000">
                <a:latin typeface="Arial" charset="0"/>
              </a:rPr>
              <a:t> of lions</a:t>
            </a:r>
            <a:endParaRPr lang="en-US" sz="400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MCj0406070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836613"/>
            <a:ext cx="1562100" cy="184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3184525" y="801688"/>
            <a:ext cx="20478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4000">
                <a:latin typeface="Arial" charset="0"/>
              </a:rPr>
              <a:t>A goose</a:t>
            </a:r>
            <a:endParaRPr lang="en-US" sz="4000">
              <a:latin typeface="Arial" charset="0"/>
            </a:endParaRPr>
          </a:p>
        </p:txBody>
      </p:sp>
      <p:pic>
        <p:nvPicPr>
          <p:cNvPr id="7172" name="Picture 6" descr="MPj0433026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3141663"/>
            <a:ext cx="4033837" cy="268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4859338" y="2924175"/>
            <a:ext cx="39401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GB" sz="4000">
                <a:latin typeface="Arial" charset="0"/>
              </a:rPr>
              <a:t>A </a:t>
            </a:r>
            <a:r>
              <a:rPr lang="en-GB" sz="4000" b="1">
                <a:latin typeface="Arial" charset="0"/>
              </a:rPr>
              <a:t>flock</a:t>
            </a:r>
            <a:r>
              <a:rPr lang="en-GB" sz="4000">
                <a:latin typeface="Arial" charset="0"/>
              </a:rPr>
              <a:t> of geese</a:t>
            </a:r>
            <a:endParaRPr lang="en-US" sz="400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MCAN00814_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765175"/>
            <a:ext cx="3384550" cy="251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4911725" y="1520825"/>
            <a:ext cx="35464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4000">
                <a:latin typeface="Arial" charset="0"/>
              </a:rPr>
              <a:t>One hedgehog</a:t>
            </a:r>
            <a:endParaRPr lang="en-US" sz="4000">
              <a:latin typeface="Arial" charset="0"/>
            </a:endParaRPr>
          </a:p>
        </p:txBody>
      </p:sp>
      <p:pic>
        <p:nvPicPr>
          <p:cNvPr id="8196" name="Picture 6" descr="MCBD07352_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4149725"/>
            <a:ext cx="1809750" cy="135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7" descr="MCBD07352_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4868863"/>
            <a:ext cx="1809750" cy="135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8" descr="MCBD07352_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4900" y="4937125"/>
            <a:ext cx="1809750" cy="135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9" descr="MCj0346989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789363"/>
            <a:ext cx="18288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684213" y="4005263"/>
            <a:ext cx="55229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4000">
                <a:latin typeface="Arial" charset="0"/>
              </a:rPr>
              <a:t>A </a:t>
            </a:r>
            <a:r>
              <a:rPr lang="en-GB" sz="4000" b="1">
                <a:latin typeface="Arial" charset="0"/>
              </a:rPr>
              <a:t>prickle</a:t>
            </a:r>
            <a:r>
              <a:rPr lang="en-GB" sz="4000">
                <a:latin typeface="Arial" charset="0"/>
              </a:rPr>
              <a:t> of hedgehogs</a:t>
            </a:r>
            <a:endParaRPr lang="en-US" sz="400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MPj0428541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333375"/>
            <a:ext cx="4319587" cy="287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5" descr="MPj0403198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13" y="3141663"/>
            <a:ext cx="4319587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5416550" y="512763"/>
            <a:ext cx="2895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4000">
                <a:latin typeface="Arial" charset="0"/>
              </a:rPr>
              <a:t>An elephant</a:t>
            </a:r>
            <a:endParaRPr lang="en-US" sz="4000">
              <a:latin typeface="Arial" charset="0"/>
            </a:endParaRP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323850" y="4005263"/>
            <a:ext cx="4673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GB" sz="4000">
                <a:latin typeface="Arial" charset="0"/>
              </a:rPr>
              <a:t>A </a:t>
            </a:r>
            <a:r>
              <a:rPr lang="en-GB" sz="4000" b="1">
                <a:latin typeface="Arial" charset="0"/>
              </a:rPr>
              <a:t>herd</a:t>
            </a:r>
            <a:r>
              <a:rPr lang="en-GB" sz="4000">
                <a:latin typeface="Arial" charset="0"/>
              </a:rPr>
              <a:t> of elephants</a:t>
            </a:r>
            <a:endParaRPr lang="en-US" sz="400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9" descr="MCj013344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3573463"/>
            <a:ext cx="4672013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10" descr="MCj013344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549275"/>
            <a:ext cx="3240087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11" descr="MCj013344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3284538"/>
            <a:ext cx="4672013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12" descr="MCj013344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4724400"/>
            <a:ext cx="3057525" cy="187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323850" y="2997200"/>
            <a:ext cx="5435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4000">
                <a:latin typeface="Arial" charset="0"/>
              </a:rPr>
              <a:t>A </a:t>
            </a:r>
            <a:r>
              <a:rPr lang="en-GB" sz="4000" b="1">
                <a:latin typeface="Arial" charset="0"/>
              </a:rPr>
              <a:t>bloat</a:t>
            </a:r>
            <a:r>
              <a:rPr lang="en-GB" sz="4000">
                <a:latin typeface="Arial" charset="0"/>
              </a:rPr>
              <a:t> of Hippopotami</a:t>
            </a:r>
            <a:endParaRPr lang="en-US" sz="4000">
              <a:latin typeface="Arial" charset="0"/>
            </a:endParaRPr>
          </a:p>
        </p:txBody>
      </p:sp>
      <p:sp>
        <p:nvSpPr>
          <p:cNvPr id="10247" name="Text Box 14"/>
          <p:cNvSpPr txBox="1">
            <a:spLocks noChangeArrowheads="1"/>
          </p:cNvSpPr>
          <p:nvPr/>
        </p:nvSpPr>
        <p:spPr bwMode="auto">
          <a:xfrm>
            <a:off x="4624388" y="225425"/>
            <a:ext cx="45624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4000">
                <a:latin typeface="Arial" charset="0"/>
              </a:rPr>
              <a:t>One Hippopotamus</a:t>
            </a:r>
            <a:endParaRPr lang="en-US" sz="400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5" descr="MCj0417528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981075"/>
            <a:ext cx="1790700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6" descr="MPj0401536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2492375"/>
            <a:ext cx="2081213" cy="312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ext Box 7"/>
          <p:cNvSpPr txBox="1">
            <a:spLocks noChangeArrowheads="1"/>
          </p:cNvSpPr>
          <p:nvPr/>
        </p:nvSpPr>
        <p:spPr bwMode="auto">
          <a:xfrm>
            <a:off x="4048125" y="585788"/>
            <a:ext cx="1454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4000">
                <a:latin typeface="Arial" charset="0"/>
              </a:rPr>
              <a:t>A fish</a:t>
            </a:r>
            <a:endParaRPr lang="en-US" sz="4000">
              <a:latin typeface="Arial" charset="0"/>
            </a:endParaRP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663575" y="2817813"/>
            <a:ext cx="37957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4000">
                <a:latin typeface="Arial" charset="0"/>
              </a:rPr>
              <a:t>A </a:t>
            </a:r>
            <a:r>
              <a:rPr lang="en-GB" sz="4000" b="1">
                <a:latin typeface="Arial" charset="0"/>
              </a:rPr>
              <a:t>school</a:t>
            </a:r>
            <a:r>
              <a:rPr lang="en-GB" sz="4000">
                <a:latin typeface="Arial" charset="0"/>
              </a:rPr>
              <a:t> of fish</a:t>
            </a:r>
            <a:endParaRPr lang="en-US" sz="400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91</TotalTime>
  <Words>172</Words>
  <Application>Microsoft Office PowerPoint</Application>
  <PresentationFormat>On-screen Show (4:3)</PresentationFormat>
  <Paragraphs>48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Comic Sans MS</vt:lpstr>
      <vt:lpstr>Arial</vt:lpstr>
      <vt:lpstr>Calibri</vt:lpstr>
      <vt:lpstr>Crayons</vt:lpstr>
      <vt:lpstr>WALT to find out about Collective nouns</vt:lpstr>
      <vt:lpstr>Collective nouns</vt:lpstr>
      <vt:lpstr>Collective nouns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Some more collective nouns</vt:lpstr>
      <vt:lpstr>What could you call these things?</vt:lpstr>
      <vt:lpstr>WALT to find out about Collective nouns</vt:lpstr>
    </vt:vector>
  </TitlesOfParts>
  <Company>Kilburn Park Primary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Collective nouns</dc:title>
  <dc:creator>test</dc:creator>
  <cp:lastModifiedBy>Teacher E-Solutions</cp:lastModifiedBy>
  <cp:revision>3</cp:revision>
  <dcterms:created xsi:type="dcterms:W3CDTF">2008-04-01T09:18:08Z</dcterms:created>
  <dcterms:modified xsi:type="dcterms:W3CDTF">2019-01-18T16:50:35Z</dcterms:modified>
</cp:coreProperties>
</file>