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DA9A05-696E-499F-961C-3B642F6BA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02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0FF02-3339-4043-BD1F-375704D78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6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68D9-44BA-4B48-B275-84AD44B76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29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24C55-9150-4F66-BCB0-AFB562605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65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BA85C-6699-4A0C-960D-400E75729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2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2CCD3-A41D-4700-948D-5A685A52C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18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E4111-0797-43F2-B3D8-3FC0D9D42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0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D91E6-0D41-4D30-9AEA-96F40B28B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8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8D599-1B15-41E5-98E3-C09738E7E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77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0FAF0-4B43-4381-8C98-459BBD152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70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F644E-5BD7-4937-88A4-077379241B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3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3B6C7F6-2FD1-49C9-9770-EB99BCF6F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36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536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103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537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7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6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538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8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8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538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38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538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6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538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9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9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9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9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9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9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39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</p:grpSp>
      <p:grpSp>
        <p:nvGrpSpPr>
          <p:cNvPr id="103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539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539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10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540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040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540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40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40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40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40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40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41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541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1541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rinkworks.com/words/collective.s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/>
              <a:t>WALT to find out about Collective nouns</a:t>
            </a: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9" descr="MCj033794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581525"/>
            <a:ext cx="2736850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5" descr="MCj032647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20713"/>
            <a:ext cx="1857375" cy="151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6" descr="MCAN00714_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781300"/>
            <a:ext cx="4170362" cy="34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7" descr="MCAN00719_000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275" y="3068638"/>
            <a:ext cx="2879725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10"/>
          <p:cNvSpPr txBox="1">
            <a:spLocks noChangeArrowheads="1"/>
          </p:cNvSpPr>
          <p:nvPr/>
        </p:nvSpPr>
        <p:spPr bwMode="auto">
          <a:xfrm>
            <a:off x="3975100" y="668338"/>
            <a:ext cx="25320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4000"/>
              <a:t>A squirrel</a:t>
            </a:r>
            <a:endParaRPr lang="en-US" sz="4000"/>
          </a:p>
        </p:txBody>
      </p:sp>
      <p:sp>
        <p:nvSpPr>
          <p:cNvPr id="12295" name="Text Box 11"/>
          <p:cNvSpPr txBox="1">
            <a:spLocks noChangeArrowheads="1"/>
          </p:cNvSpPr>
          <p:nvPr/>
        </p:nvSpPr>
        <p:spPr bwMode="auto">
          <a:xfrm>
            <a:off x="323850" y="2349500"/>
            <a:ext cx="65865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r>
              <a:rPr lang="en-GB" sz="3600"/>
              <a:t>What do </a:t>
            </a:r>
            <a:r>
              <a:rPr lang="en-GB" sz="3600" u="sng"/>
              <a:t>you</a:t>
            </a:r>
            <a:r>
              <a:rPr lang="en-GB" sz="3600"/>
              <a:t> think would be a </a:t>
            </a:r>
          </a:p>
          <a:p>
            <a:r>
              <a:rPr lang="en-GB" sz="3600"/>
              <a:t>good name for a group </a:t>
            </a:r>
          </a:p>
          <a:p>
            <a:r>
              <a:rPr lang="en-GB" sz="3600"/>
              <a:t>of squirrels?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Some more collective nouns</a:t>
            </a:r>
            <a:endParaRPr lang="en-US" smtClean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wolf</a:t>
            </a:r>
          </a:p>
          <a:p>
            <a:pPr eaLnBrk="1" hangingPunct="1"/>
            <a:r>
              <a:rPr lang="en-GB" smtClean="0"/>
              <a:t>A whale	</a:t>
            </a:r>
          </a:p>
          <a:p>
            <a:pPr eaLnBrk="1" hangingPunct="1"/>
            <a:r>
              <a:rPr lang="en-GB" smtClean="0"/>
              <a:t>A bee	</a:t>
            </a:r>
          </a:p>
          <a:p>
            <a:pPr eaLnBrk="1" hangingPunct="1"/>
            <a:r>
              <a:rPr lang="en-GB" smtClean="0"/>
              <a:t>A puppy	</a:t>
            </a:r>
            <a:endParaRPr lang="en-US" smtClean="0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</a:t>
            </a:r>
            <a:r>
              <a:rPr lang="en-GB" b="1" smtClean="0"/>
              <a:t>pack</a:t>
            </a:r>
            <a:r>
              <a:rPr lang="en-GB" smtClean="0"/>
              <a:t> of wolves</a:t>
            </a:r>
          </a:p>
          <a:p>
            <a:pPr eaLnBrk="1" hangingPunct="1"/>
            <a:r>
              <a:rPr lang="en-GB" smtClean="0"/>
              <a:t>A </a:t>
            </a:r>
            <a:r>
              <a:rPr lang="en-GB" b="1" smtClean="0"/>
              <a:t>pod</a:t>
            </a:r>
            <a:r>
              <a:rPr lang="en-GB" smtClean="0"/>
              <a:t> of whales</a:t>
            </a:r>
          </a:p>
          <a:p>
            <a:pPr eaLnBrk="1" hangingPunct="1"/>
            <a:r>
              <a:rPr lang="en-GB" smtClean="0"/>
              <a:t>A </a:t>
            </a:r>
            <a:r>
              <a:rPr lang="en-GB" b="1" smtClean="0"/>
              <a:t>swarm</a:t>
            </a:r>
            <a:r>
              <a:rPr lang="en-GB" smtClean="0"/>
              <a:t> of bees</a:t>
            </a:r>
          </a:p>
          <a:p>
            <a:pPr eaLnBrk="1" hangingPunct="1"/>
            <a:r>
              <a:rPr lang="en-GB" smtClean="0"/>
              <a:t>A </a:t>
            </a:r>
            <a:r>
              <a:rPr lang="en-GB" b="1" smtClean="0"/>
              <a:t>litter</a:t>
            </a:r>
            <a:r>
              <a:rPr lang="en-GB" smtClean="0"/>
              <a:t> of pups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could you call these things?</a:t>
            </a:r>
            <a:endParaRPr lang="en-US" smtClean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group of soldiers</a:t>
            </a:r>
          </a:p>
          <a:p>
            <a:pPr eaLnBrk="1" hangingPunct="1"/>
            <a:r>
              <a:rPr lang="en-GB" smtClean="0"/>
              <a:t>A large group of people</a:t>
            </a:r>
          </a:p>
          <a:p>
            <a:pPr eaLnBrk="1" hangingPunct="1"/>
            <a:r>
              <a:rPr lang="en-GB" smtClean="0"/>
              <a:t>A group of footballers</a:t>
            </a:r>
          </a:p>
          <a:p>
            <a:pPr eaLnBrk="1" hangingPunct="1"/>
            <a:r>
              <a:rPr lang="en-GB" smtClean="0"/>
              <a:t>A group of schoolchildren</a:t>
            </a:r>
            <a:endParaRPr lang="en-US" smtClean="0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1844675"/>
            <a:ext cx="3771900" cy="3657600"/>
          </a:xfrm>
        </p:spPr>
        <p:txBody>
          <a:bodyPr/>
          <a:lstStyle/>
          <a:p>
            <a:pPr eaLnBrk="1" hangingPunct="1"/>
            <a:r>
              <a:rPr lang="en-GB" smtClean="0"/>
              <a:t>An army</a:t>
            </a:r>
          </a:p>
          <a:p>
            <a:pPr eaLnBrk="1" hangingPunct="1"/>
            <a:r>
              <a:rPr lang="en-GB" smtClean="0"/>
              <a:t>A crowd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A team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A class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4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 build="p"/>
      <p:bldP spid="1946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WALT to find out about Collective nouns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There are lots of places to find out more collective nouns, using the internet</a:t>
            </a:r>
          </a:p>
          <a:p>
            <a:pPr eaLnBrk="1" hangingPunct="1"/>
            <a:r>
              <a:rPr lang="en-GB" smtClean="0"/>
              <a:t>Try this website</a:t>
            </a:r>
          </a:p>
          <a:p>
            <a:pPr eaLnBrk="1" hangingPunct="1"/>
            <a:r>
              <a:rPr lang="en-US" smtClean="0">
                <a:hlinkClick r:id="rId2"/>
              </a:rPr>
              <a:t>http://rinkworks.com/words/collective.shtml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Collective nouns</a:t>
            </a:r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name used for a group of things</a:t>
            </a:r>
          </a:p>
          <a:p>
            <a:pPr eaLnBrk="1" hangingPunct="1"/>
            <a:r>
              <a:rPr lang="en-GB" smtClean="0"/>
              <a:t>It can be animals like squirrels </a:t>
            </a:r>
          </a:p>
          <a:p>
            <a:pPr eaLnBrk="1" hangingPunct="1">
              <a:buFontTx/>
              <a:buNone/>
            </a:pPr>
            <a:r>
              <a:rPr lang="en-GB" smtClean="0"/>
              <a:t>or elephants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It can be things like tables or trees</a:t>
            </a:r>
            <a:endParaRPr lang="en-US" smtClean="0"/>
          </a:p>
        </p:txBody>
      </p:sp>
      <p:pic>
        <p:nvPicPr>
          <p:cNvPr id="4100" name="Picture 5" descr="MCj043444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565400"/>
            <a:ext cx="1844675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 descr="MCj041193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4448175"/>
            <a:ext cx="2159000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0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3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6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4" grpId="1"/>
      <p:bldP spid="3074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Collective nouns</a:t>
            </a:r>
            <a:endParaRPr lang="en-US" smtClean="0"/>
          </a:p>
        </p:txBody>
      </p:sp>
      <p:pic>
        <p:nvPicPr>
          <p:cNvPr id="5123" name="Picture 6" descr="MPj042856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773238"/>
            <a:ext cx="6049962" cy="403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950913" y="5121275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 lion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7" name="Picture 6" descr="Pride-of-L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76250"/>
            <a:ext cx="6408737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247900" y="5194300"/>
            <a:ext cx="36560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 </a:t>
            </a:r>
            <a:r>
              <a:rPr lang="en-GB" sz="4000" b="1">
                <a:latin typeface="Arial" charset="0"/>
              </a:rPr>
              <a:t>pride</a:t>
            </a:r>
            <a:r>
              <a:rPr lang="en-GB" sz="4000">
                <a:latin typeface="Arial" charset="0"/>
              </a:rPr>
              <a:t> of lions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MCj040607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836613"/>
            <a:ext cx="1562100" cy="184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3184525" y="801688"/>
            <a:ext cx="2047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 goose</a:t>
            </a:r>
            <a:endParaRPr lang="en-US" sz="4000">
              <a:latin typeface="Arial" charset="0"/>
            </a:endParaRPr>
          </a:p>
        </p:txBody>
      </p:sp>
      <p:pic>
        <p:nvPicPr>
          <p:cNvPr id="7172" name="Picture 6" descr="MPj043302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141663"/>
            <a:ext cx="4033837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859338" y="2924175"/>
            <a:ext cx="3940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4000">
                <a:latin typeface="Arial" charset="0"/>
              </a:rPr>
              <a:t>A </a:t>
            </a:r>
            <a:r>
              <a:rPr lang="en-GB" sz="4000" b="1">
                <a:latin typeface="Arial" charset="0"/>
              </a:rPr>
              <a:t>flock</a:t>
            </a:r>
            <a:r>
              <a:rPr lang="en-GB" sz="4000">
                <a:latin typeface="Arial" charset="0"/>
              </a:rPr>
              <a:t> of geese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MCAN00814_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765175"/>
            <a:ext cx="3384550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911725" y="1520825"/>
            <a:ext cx="3546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One hedgehog</a:t>
            </a:r>
            <a:endParaRPr lang="en-US" sz="4000">
              <a:latin typeface="Arial" charset="0"/>
            </a:endParaRPr>
          </a:p>
        </p:txBody>
      </p:sp>
      <p:pic>
        <p:nvPicPr>
          <p:cNvPr id="8196" name="Picture 6" descr="MCBD07352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149725"/>
            <a:ext cx="1809750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7" descr="MCBD07352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868863"/>
            <a:ext cx="1809750" cy="135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8" descr="MCBD07352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900" y="4937125"/>
            <a:ext cx="1809750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9" descr="MCj0346989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3789363"/>
            <a:ext cx="18288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84213" y="4005263"/>
            <a:ext cx="55229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 </a:t>
            </a:r>
            <a:r>
              <a:rPr lang="en-GB" sz="4000" b="1">
                <a:latin typeface="Arial" charset="0"/>
              </a:rPr>
              <a:t>prickle</a:t>
            </a:r>
            <a:r>
              <a:rPr lang="en-GB" sz="4000">
                <a:latin typeface="Arial" charset="0"/>
              </a:rPr>
              <a:t> of hedgehogs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MPj042854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33375"/>
            <a:ext cx="4319587" cy="287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MPj040319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413" y="3141663"/>
            <a:ext cx="4319587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5416550" y="512763"/>
            <a:ext cx="289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An elephant</a:t>
            </a:r>
            <a:endParaRPr lang="en-US" sz="4000">
              <a:latin typeface="Arial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323850" y="4005263"/>
            <a:ext cx="4673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GB" sz="4000">
                <a:latin typeface="Arial" charset="0"/>
              </a:rPr>
              <a:t>A </a:t>
            </a:r>
            <a:r>
              <a:rPr lang="en-GB" sz="4000" b="1">
                <a:latin typeface="Arial" charset="0"/>
              </a:rPr>
              <a:t>herd</a:t>
            </a:r>
            <a:r>
              <a:rPr lang="en-GB" sz="4000">
                <a:latin typeface="Arial" charset="0"/>
              </a:rPr>
              <a:t> of elephants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9" descr="MCj01334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3573463"/>
            <a:ext cx="4672013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10" descr="MCj01334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49275"/>
            <a:ext cx="324008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11" descr="MCj01334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284538"/>
            <a:ext cx="4672013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12" descr="MCj013344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724400"/>
            <a:ext cx="3057525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23850" y="2997200"/>
            <a:ext cx="5435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 </a:t>
            </a:r>
            <a:r>
              <a:rPr lang="en-GB" sz="4000" b="1">
                <a:latin typeface="Arial" charset="0"/>
              </a:rPr>
              <a:t>bloat</a:t>
            </a:r>
            <a:r>
              <a:rPr lang="en-GB" sz="4000">
                <a:latin typeface="Arial" charset="0"/>
              </a:rPr>
              <a:t> of Hippopotami</a:t>
            </a:r>
            <a:endParaRPr lang="en-US" sz="4000">
              <a:latin typeface="Arial" charset="0"/>
            </a:endParaRPr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4624388" y="225425"/>
            <a:ext cx="4562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One Hippopotamus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MCj041752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981075"/>
            <a:ext cx="1790700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6" descr="MPj040153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492375"/>
            <a:ext cx="2081213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4048125" y="585788"/>
            <a:ext cx="1454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 fish</a:t>
            </a:r>
            <a:endParaRPr lang="en-US" sz="4000">
              <a:latin typeface="Arial" charset="0"/>
            </a:endParaRP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663575" y="2817813"/>
            <a:ext cx="37957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4000">
                <a:latin typeface="Arial" charset="0"/>
              </a:rPr>
              <a:t>A </a:t>
            </a:r>
            <a:r>
              <a:rPr lang="en-GB" sz="4000" b="1">
                <a:latin typeface="Arial" charset="0"/>
              </a:rPr>
              <a:t>school</a:t>
            </a:r>
            <a:r>
              <a:rPr lang="en-GB" sz="4000">
                <a:latin typeface="Arial" charset="0"/>
              </a:rPr>
              <a:t> of fish</a:t>
            </a:r>
            <a:endParaRPr lang="en-US" sz="40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91</TotalTime>
  <Words>172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Comic Sans MS</vt:lpstr>
      <vt:lpstr>Arial</vt:lpstr>
      <vt:lpstr>Calibri</vt:lpstr>
      <vt:lpstr>Crayons</vt:lpstr>
      <vt:lpstr>WALT to find out about Collective nouns</vt:lpstr>
      <vt:lpstr>Collective nouns</vt:lpstr>
      <vt:lpstr>Collective nouns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 more collective nouns</vt:lpstr>
      <vt:lpstr>What could you call these things?</vt:lpstr>
      <vt:lpstr>WALT to find out about Collective nouns</vt:lpstr>
    </vt:vector>
  </TitlesOfParts>
  <Company>Kilburn Park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Collective nouns</dc:title>
  <dc:creator>test</dc:creator>
  <cp:lastModifiedBy>Teacher E-Solutions</cp:lastModifiedBy>
  <cp:revision>3</cp:revision>
  <dcterms:created xsi:type="dcterms:W3CDTF">2008-04-01T09:18:08Z</dcterms:created>
  <dcterms:modified xsi:type="dcterms:W3CDTF">2019-01-18T16:50:35Z</dcterms:modified>
</cp:coreProperties>
</file>