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63C03CD-9958-47B3-9A3D-B1517F2E34D9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B83BB7D-3392-4CEE-8241-A9AF83324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246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F87762-326F-40C4-82C4-B18F5320B6CF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837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FC86577-25C0-4C58-8A95-332221E48BB3}" type="slidenum">
              <a:rPr lang="en-GB" sz="1200">
                <a:latin typeface="Calibri" pitchFamily="34" charset="0"/>
              </a:rPr>
              <a:pPr algn="r" eaLnBrk="1" hangingPunct="1"/>
              <a:t>22</a:t>
            </a:fld>
            <a:endParaRPr lang="en-GB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0FFDE-7D7C-49FA-A4E8-A331381576A6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FDF4F-8134-4B2E-9E02-F99AF4A776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29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A86B1-8BEA-477E-A84F-F8A23A251E5E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A88A8-1A0A-4247-A423-84520A55A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61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BC5E4-F01F-46A4-8500-F05D9F628823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48870-3B52-4E93-A540-5188C8F1A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6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5CF0-F022-4EF2-8610-52A0413D126C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A9A3F-6E83-4413-9748-FD908B96B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5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09E81-B044-4258-A6CF-34415A955E61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0ECD9-ACF5-429F-A622-E4B3DF370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02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16E9C-5904-4863-93D0-5171009E4272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1714B-CEA3-46EE-994C-F7174A9C0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25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F0BD1-D285-407D-9664-12DE3981BAC1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A88DF-2A4B-4846-A4A4-DA58E19EB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55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C730B-94FB-4594-B784-9DB923C217DA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20C37-99E4-4C11-B84C-7CB7880425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691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C2B35-2867-4316-8509-167717322385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BEC70-549E-4DB6-A50D-2F6113642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48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261B7-9124-4869-BDCF-4A13399BDE7A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FA7C9-8AEA-4756-A556-019D183F8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68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F1022-C977-4D21-8B1E-672DB1386552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984E3-495F-4531-8EB2-35D3FD77B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70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FB4C23-0666-4BEF-A94D-394228FE913D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7A8565-2D59-4494-BB9F-C8F5AFF1E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D:\WALL PAPERS\Picture 26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343400" y="533400"/>
            <a:ext cx="44958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chemeClr val="accent3">
                    <a:lumMod val="20000"/>
                    <a:lumOff val="80000"/>
                  </a:schemeClr>
                </a:solidFill>
                <a:latin typeface="Old English Text MT" pitchFamily="66" charset="0"/>
              </a:rPr>
              <a:t>Collective       Nouns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4648200" y="2667000"/>
            <a:ext cx="41910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latin typeface="Vivaldi" pitchFamily="66" charset="0"/>
              </a:rPr>
              <a:t>S. Sushila  Naidu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5638800" y="4267200"/>
            <a:ext cx="32004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latin typeface="Algerian" pitchFamily="82" charset="0"/>
              </a:rPr>
              <a:t>PRT, </a:t>
            </a:r>
            <a:endParaRPr lang="en-US" b="1">
              <a:latin typeface="Algerian" pitchFamily="82" charset="0"/>
            </a:endParaRPr>
          </a:p>
          <a:p>
            <a:pPr eaLnBrk="1" hangingPunct="1"/>
            <a:r>
              <a:rPr lang="en-US">
                <a:latin typeface="Algerian" pitchFamily="82" charset="0"/>
              </a:rPr>
              <a:t>K.V. NTPC Ramagundam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457200" y="533400"/>
            <a:ext cx="800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A pride of Lions</a:t>
            </a:r>
          </a:p>
        </p:txBody>
      </p:sp>
      <p:pic>
        <p:nvPicPr>
          <p:cNvPr id="11267" name="Picture 3" descr="C:\Documents and Settings\NEW USER\Desktop\lion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2438400" cy="231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 descr="C:\Documents and Settings\NEW USER\Desktop\lion 1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114800"/>
            <a:ext cx="14700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 descr="C:\Documents and Settings\NEW USER\Desktop\lion 2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9812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 descr="C:\Documents and Settings\NEW USER\Desktop\lion 3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28800"/>
            <a:ext cx="1514475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5" descr="C:\Documents and Settings\NEW USER\Desktop\lion 2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5052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4" descr="C:\Documents and Settings\NEW USER\Desktop\lion 1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267200"/>
            <a:ext cx="14700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685800" y="990600"/>
            <a:ext cx="7772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A kindle of kittens</a:t>
            </a:r>
          </a:p>
        </p:txBody>
      </p:sp>
      <p:pic>
        <p:nvPicPr>
          <p:cNvPr id="12291" name="Picture 3" descr="C:\Documents and Settings\NEW USER\Desktop\cats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057400"/>
            <a:ext cx="1447800" cy="231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3" descr="C:\Documents and Settings\NEW USER\Desktop\cats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1447800" cy="231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3" descr="C:\Documents and Settings\NEW USER\Desktop\cats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810000"/>
            <a:ext cx="1447800" cy="231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3" descr="C:\Documents and Settings\NEW USER\Desktop\cats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200400"/>
            <a:ext cx="1447800" cy="231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3" descr="C:\Documents and Settings\NEW USER\Desktop\cats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676400"/>
            <a:ext cx="1447800" cy="231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3" descr="C:\Documents and Settings\NEW USER\Desktop\cats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733800"/>
            <a:ext cx="1447800" cy="231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457200" y="8382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A muster of peacocks</a:t>
            </a:r>
          </a:p>
        </p:txBody>
      </p:sp>
      <p:pic>
        <p:nvPicPr>
          <p:cNvPr id="13315" name="Picture 10" descr="C:\Documents and Settings\NEW USER\Desktop\pea 1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33600"/>
            <a:ext cx="290671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13" descr="C:\Documents and Settings\NEW USER\Desktop\pea2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733800"/>
            <a:ext cx="26844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13" descr="C:\Documents and Settings\NEW USER\Desktop\pea2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133600"/>
            <a:ext cx="26844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13" descr="C:\Documents and Settings\NEW USER\Desktop\pea2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267200"/>
            <a:ext cx="26844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13" descr="C:\Documents and Settings\NEW USER\Desktop\pea2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819400"/>
            <a:ext cx="26289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914400" y="609600"/>
            <a:ext cx="7696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A leap of Leopard</a:t>
            </a:r>
          </a:p>
        </p:txBody>
      </p:sp>
      <p:pic>
        <p:nvPicPr>
          <p:cNvPr id="14339" name="Picture 3" descr="C:\Documents and Settings\NEW USER\Desktop\tiger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450" y="2971800"/>
            <a:ext cx="440055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3" descr="C:\Documents and Settings\NEW USER\Desktop\tiger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14600"/>
            <a:ext cx="3378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4" descr="C:\Documents and Settings\NEW USER\Desktop\tiger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2667000"/>
            <a:ext cx="3378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5" descr="C:\Documents and Settings\NEW USER\Desktop\tiger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3962400"/>
            <a:ext cx="3378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6" descr="C:\Documents and Settings\NEW USER\Desktop\tiger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295400"/>
            <a:ext cx="3378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7" descr="C:\Documents and Settings\NEW USER\Desktop\tiger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371600"/>
            <a:ext cx="3378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8" descr="C:\Documents and Settings\NEW USER\Desktop\tiger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343400"/>
            <a:ext cx="3378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685800" y="609600"/>
            <a:ext cx="7772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A scourge of mosquitoes</a:t>
            </a:r>
          </a:p>
        </p:txBody>
      </p:sp>
      <p:pic>
        <p:nvPicPr>
          <p:cNvPr id="15363" name="Picture 3" descr="C:\Documents and Settings\NEW USER\Desktop\mozzie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5" y="2890838"/>
            <a:ext cx="1993900" cy="168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3" descr="C:\Documents and Settings\NEW USER\Desktop\mozzie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113" y="3048000"/>
            <a:ext cx="189706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3" descr="C:\Documents and Settings\NEW USER\Desktop\mozzie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362200"/>
            <a:ext cx="1993900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3" descr="C:\Documents and Settings\NEW USER\Desktop\mozzie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38600"/>
            <a:ext cx="1993900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3" descr="C:\Documents and Settings\NEW USER\Desktop\mozzie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90800"/>
            <a:ext cx="1993900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3" descr="C:\Documents and Settings\NEW USER\Desktop\mozzie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209800"/>
            <a:ext cx="1993900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3" descr="C:\Documents and Settings\NEW USER\Desktop\mozzie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648200"/>
            <a:ext cx="1993900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Picture 3" descr="C:\Documents and Settings\NEW USER\Desktop\mozzie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219200"/>
            <a:ext cx="1993900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Picture 3" descr="C:\Documents and Settings\NEW USER\Desktop\mozzie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800600"/>
            <a:ext cx="1993900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2" name="Picture 3" descr="C:\Documents and Settings\NEW USER\Desktop\mozzie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114800"/>
            <a:ext cx="1993900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762000" y="685800"/>
            <a:ext cx="762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A parliament of owls</a:t>
            </a:r>
          </a:p>
        </p:txBody>
      </p:sp>
      <p:pic>
        <p:nvPicPr>
          <p:cNvPr id="16387" name="Picture 4" descr="C:\Documents and Settings\NEW USER\Desktop\Owl_che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24400"/>
            <a:ext cx="149066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5" descr="C:\Documents and Settings\NEW USER\Desktop\Sleepy_owl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124200"/>
            <a:ext cx="16764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 descr="C:\Documents and Settings\NEW USER\Desktop\Sleepy_owl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048000"/>
            <a:ext cx="16764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5" descr="C:\Documents and Settings\NEW USER\Desktop\Sleepy_owl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828800"/>
            <a:ext cx="16764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4" descr="C:\Documents and Settings\NEW USER\Desktop\Owl_che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800600"/>
            <a:ext cx="149066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4" descr="C:\Documents and Settings\NEW USER\Desktop\Owl_che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9200"/>
            <a:ext cx="149066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Picture 4" descr="C:\Documents and Settings\NEW USER\Desktop\Owl_che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343400"/>
            <a:ext cx="149066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4" name="Picture 4" descr="C:\Documents and Settings\NEW USER\Desktop\Owl_che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743200"/>
            <a:ext cx="149066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533400" y="457200"/>
            <a:ext cx="487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	A creche of penguins</a:t>
            </a:r>
          </a:p>
        </p:txBody>
      </p:sp>
      <p:pic>
        <p:nvPicPr>
          <p:cNvPr id="17411" name="Picture 3" descr="C:\Documents and Settings\NEW USER\Desktop\penguin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914400"/>
            <a:ext cx="54864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 descr="C:\Documents and Settings\NEW USER\Desktop\penguin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114800"/>
            <a:ext cx="1258888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4" descr="C:\Documents and Settings\NEW USER\Desktop\penguin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648200"/>
            <a:ext cx="1258888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4" descr="C:\Documents and Settings\NEW USER\Desktop\penguin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657600"/>
            <a:ext cx="1258888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4" descr="C:\Documents and Settings\NEW USER\Desktop\penguin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00600"/>
            <a:ext cx="1258888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4" descr="C:\Documents and Settings\NEW USER\Desktop\penguin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876800"/>
            <a:ext cx="1258888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4" descr="C:\Documents and Settings\NEW USER\Desktop\penguin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352800"/>
            <a:ext cx="1258888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4" descr="C:\Documents and Settings\NEW USER\Desktop\penguin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667000"/>
            <a:ext cx="1258888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762000" y="685800"/>
            <a:ext cx="784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	A swarm of rats</a:t>
            </a:r>
          </a:p>
        </p:txBody>
      </p:sp>
      <p:pic>
        <p:nvPicPr>
          <p:cNvPr id="18435" name="Picture 4" descr="C:\Documents and Settings\NEW USER\Desktop\rat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0" y="3148013"/>
            <a:ext cx="1579563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 descr="C:\Documents and Settings\NEW USER\Desktop\rat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657600"/>
            <a:ext cx="1511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4" descr="C:\Documents and Settings\NEW USER\Desktop\rat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895600"/>
            <a:ext cx="1511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4" descr="C:\Documents and Settings\NEW USER\Desktop\rat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343400"/>
            <a:ext cx="18129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4" descr="C:\Documents and Settings\NEW USER\Desktop\rat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075" y="4114800"/>
            <a:ext cx="17129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304800" y="685800"/>
            <a:ext cx="861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A crew of sailors</a:t>
            </a:r>
          </a:p>
        </p:txBody>
      </p:sp>
      <p:pic>
        <p:nvPicPr>
          <p:cNvPr id="19459" name="Picture 3" descr="C:\Documents and Settings\NEW USER\Desktop\sailors 2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971800"/>
            <a:ext cx="2895600" cy="346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 descr="C:\Documents and Settings\NEW USER\Desktop\sailors 1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19200"/>
            <a:ext cx="2928938" cy="282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457200" y="4572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	A platoon of soldiers</a:t>
            </a:r>
          </a:p>
        </p:txBody>
      </p:sp>
      <p:pic>
        <p:nvPicPr>
          <p:cNvPr id="20483" name="Picture 3" descr="C:\Documents and Settings\NEW USER\Desktop\parade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5700" y="3733800"/>
            <a:ext cx="3473450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4" descr="C:\Documents and Settings\NEW USER\Desktop\platoon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3354388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nhance_photocomp_05.jpg"/>
          <p:cNvPicPr>
            <a:picLocks noGrp="1" noChangeAspect="1"/>
          </p:cNvPicPr>
          <p:nvPr isPhoto="1"/>
        </p:nvPicPr>
        <p:blipFill>
          <a:blip r:embed="rId3">
            <a:lum bright="20000" contras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4800"/>
            <a:ext cx="9144000" cy="716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7"/>
          <p:cNvSpPr>
            <a:spLocks noChangeArrowheads="1"/>
          </p:cNvSpPr>
          <p:nvPr/>
        </p:nvSpPr>
        <p:spPr bwMode="auto">
          <a:xfrm>
            <a:off x="228600" y="0"/>
            <a:ext cx="45720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>
                <a:latin typeface="Baskerville Old Face" pitchFamily="18" charset="0"/>
              </a:rPr>
              <a:t>A collective noun is a</a:t>
            </a:r>
          </a:p>
          <a:p>
            <a:r>
              <a:rPr lang="en-US" sz="3200" b="1">
                <a:latin typeface="Baskerville Old Face" pitchFamily="18" charset="0"/>
              </a:rPr>
              <a:t> word used to define </a:t>
            </a:r>
          </a:p>
          <a:p>
            <a:r>
              <a:rPr lang="en-US" sz="3200" b="1">
                <a:latin typeface="Baskerville Old Face" pitchFamily="18" charset="0"/>
              </a:rPr>
              <a:t>a group of objects, </a:t>
            </a:r>
          </a:p>
          <a:p>
            <a:r>
              <a:rPr lang="en-US" sz="3200" b="1">
                <a:latin typeface="Baskerville Old Face" pitchFamily="18" charset="0"/>
              </a:rPr>
              <a:t>where "objects" </a:t>
            </a:r>
          </a:p>
          <a:p>
            <a:r>
              <a:rPr lang="en-US" sz="3200" b="1">
                <a:latin typeface="Baskerville Old Face" pitchFamily="18" charset="0"/>
              </a:rPr>
              <a:t>can be people, </a:t>
            </a:r>
          </a:p>
          <a:p>
            <a:r>
              <a:rPr lang="en-US" sz="3200" b="1">
                <a:latin typeface="Baskerville Old Face" pitchFamily="18" charset="0"/>
              </a:rPr>
              <a:t>animals, </a:t>
            </a:r>
          </a:p>
          <a:p>
            <a:r>
              <a:rPr lang="en-US" sz="3200" b="1">
                <a:latin typeface="Baskerville Old Face" pitchFamily="18" charset="0"/>
              </a:rPr>
              <a:t>emotions, </a:t>
            </a:r>
          </a:p>
          <a:p>
            <a:r>
              <a:rPr lang="en-US" sz="3200" b="1">
                <a:latin typeface="Baskerville Old Face" pitchFamily="18" charset="0"/>
              </a:rPr>
              <a:t>inanimate </a:t>
            </a:r>
          </a:p>
          <a:p>
            <a:r>
              <a:rPr lang="en-US" sz="3200" b="1">
                <a:latin typeface="Baskerville Old Face" pitchFamily="18" charset="0"/>
              </a:rPr>
              <a:t>things ...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685800" y="533400"/>
            <a:ext cx="807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A flight of stairs</a:t>
            </a:r>
          </a:p>
        </p:txBody>
      </p:sp>
      <p:pic>
        <p:nvPicPr>
          <p:cNvPr id="21507" name="Picture 3" descr="C:\Documents and Settings\NEW USER\Desktop\stair to door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438400"/>
            <a:ext cx="3781425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8" descr="C:\Documents and Settings\NEW USER\Desktop\staircas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3733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990600" y="685800"/>
            <a:ext cx="7467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A Swarm of Bees</a:t>
            </a:r>
          </a:p>
        </p:txBody>
      </p:sp>
      <p:pic>
        <p:nvPicPr>
          <p:cNvPr id="22531" name="Picture 10" descr="C:\Documents and Settings\NEW USER\Desktop\bee08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514600"/>
            <a:ext cx="18891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3" descr="C:\Documents and Settings\NEW USER\Desktop\bee08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733800"/>
            <a:ext cx="17002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3" descr="C:\Documents and Settings\NEW USER\Desktop\bee08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86000"/>
            <a:ext cx="14160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3" descr="C:\Documents and Settings\NEW USER\Desktop\bee08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038600"/>
            <a:ext cx="1600200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3" descr="C:\Documents and Settings\NEW USER\Desktop\bee08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133600"/>
            <a:ext cx="18288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6" name="Picture 3" descr="C:\Documents and Settings\NEW USER\Desktop\bee08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038600"/>
            <a:ext cx="14160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Picture 3" descr="C:\Documents and Settings\NEW USER\Desktop\bee08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257800"/>
            <a:ext cx="137160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Box 2"/>
          <p:cNvSpPr txBox="1">
            <a:spLocks noChangeArrowheads="1"/>
          </p:cNvSpPr>
          <p:nvPr/>
        </p:nvSpPr>
        <p:spPr bwMode="auto">
          <a:xfrm>
            <a:off x="1981200" y="1981200"/>
            <a:ext cx="56388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>
                <a:latin typeface="Georgia" pitchFamily="18" charset="0"/>
              </a:rPr>
              <a:t>This powerpoint was kindly donated to</a:t>
            </a:r>
          </a:p>
          <a:p>
            <a:pPr eaLnBrk="1" hangingPunct="1"/>
            <a:r>
              <a:rPr lang="en-GB">
                <a:latin typeface="Georgia" pitchFamily="18" charset="0"/>
                <a:hlinkClick r:id="rId3"/>
              </a:rPr>
              <a:t>www.worldofteaching.com</a:t>
            </a:r>
            <a:endParaRPr lang="en-GB">
              <a:latin typeface="Georgia" pitchFamily="18" charset="0"/>
            </a:endParaRPr>
          </a:p>
          <a:p>
            <a:pPr eaLnBrk="1" hangingPunct="1"/>
            <a:endParaRPr lang="en-GB">
              <a:latin typeface="Georgia" pitchFamily="18" charset="0"/>
            </a:endParaRPr>
          </a:p>
          <a:p>
            <a:pPr eaLnBrk="1" hangingPunct="1"/>
            <a:endParaRPr lang="en-GB">
              <a:latin typeface="Georgia" pitchFamily="18" charset="0"/>
            </a:endParaRPr>
          </a:p>
          <a:p>
            <a:pPr eaLnBrk="1" hangingPunct="1"/>
            <a:r>
              <a:rPr lang="en-GB">
                <a:latin typeface="Georgia" pitchFamily="18" charset="0"/>
                <a:hlinkClick r:id="rId3"/>
              </a:rPr>
              <a:t>http://www.worldofteaching.com</a:t>
            </a:r>
            <a:endParaRPr lang="en-GB">
              <a:latin typeface="Georgia" pitchFamily="18" charset="0"/>
            </a:endParaRPr>
          </a:p>
          <a:p>
            <a:pPr eaLnBrk="1" hangingPunct="1"/>
            <a:r>
              <a:rPr lang="en-GB">
                <a:latin typeface="Georgia" pitchFamily="18" charset="0"/>
              </a:rPr>
              <a:t>Is home to well over a thousand powerpoints submitted by teachers. This a free site. Please visit and I hope it will help in your teaching</a:t>
            </a: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1143000" y="1143000"/>
            <a:ext cx="6858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Baskerville Old Face" pitchFamily="18" charset="0"/>
              </a:rPr>
              <a:t>A  flock  of  birds</a:t>
            </a:r>
          </a:p>
        </p:txBody>
      </p:sp>
      <p:pic>
        <p:nvPicPr>
          <p:cNvPr id="4099" name="Picture 4" descr="C:\Documents and Settings\NEW USER\Desktop\bird6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0"/>
            <a:ext cx="127793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9" descr="C:\Documents and Settings\NEW USER\Desktop\bird6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762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4" descr="C:\Documents and Settings\NEW USER\Desktop\bird6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295400"/>
            <a:ext cx="127793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4" descr="C:\Documents and Settings\NEW USER\Desktop\bird6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775" y="0"/>
            <a:ext cx="145256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4" descr="C:\Documents and Settings\NEW USER\Desktop\bird6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752600"/>
            <a:ext cx="1506538" cy="197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4" descr="C:\Documents and Settings\NEW USER\Desktop\bird6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209800"/>
            <a:ext cx="16002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4" descr="C:\Documents and Settings\NEW USER\Desktop\bird6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590800"/>
            <a:ext cx="198120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4" descr="C:\Documents and Settings\NEW USER\Desktop\bird6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048000"/>
            <a:ext cx="16002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1219200" y="609600"/>
            <a:ext cx="723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A herd of elephants</a:t>
            </a:r>
          </a:p>
        </p:txBody>
      </p:sp>
      <p:pic>
        <p:nvPicPr>
          <p:cNvPr id="5123" name="Picture 3" descr="C:\Documents and Settings\NEW USER\Desktop\elephant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575" y="2438400"/>
            <a:ext cx="2003425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3" descr="C:\Documents and Settings\NEW USER\Desktop\elephant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514600"/>
            <a:ext cx="1676400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3" descr="C:\Documents and Settings\NEW USER\Desktop\elephant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95800"/>
            <a:ext cx="2003425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3" descr="C:\Documents and Settings\NEW USER\Desktop\elephant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524000"/>
            <a:ext cx="167163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3" descr="C:\Documents and Settings\NEW USER\Desktop\elephant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733800"/>
            <a:ext cx="1774825" cy="145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3" descr="C:\Documents and Settings\NEW USER\Desktop\elephant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733800"/>
            <a:ext cx="192722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3" descr="C:\Documents and Settings\NEW USER\Desktop\elephant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505200"/>
            <a:ext cx="1774825" cy="145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3" descr="C:\Documents and Settings\NEW USER\Desktop\elephant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667000"/>
            <a:ext cx="13001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381000" y="457200"/>
            <a:ext cx="838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A pack of wolves</a:t>
            </a:r>
          </a:p>
        </p:txBody>
      </p:sp>
      <p:pic>
        <p:nvPicPr>
          <p:cNvPr id="6147" name="Picture 3" descr="C:\Documents and Settings\NEW USER\Desktop\wolf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713" y="4343400"/>
            <a:ext cx="2427287" cy="226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3" descr="C:\Documents and Settings\NEW USER\Desktop\wolf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124200"/>
            <a:ext cx="2122488" cy="197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4" descr="C:\Documents and Settings\NEW USER\Desktop\wolf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267200"/>
            <a:ext cx="2122488" cy="197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5" descr="C:\Documents and Settings\NEW USER\Desktop\wolf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0" y="3048000"/>
            <a:ext cx="17160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6" descr="C:\Documents and Settings\NEW USER\Desktop\wolf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667000"/>
            <a:ext cx="2122488" cy="197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7" descr="C:\Documents and Settings\NEW USER\Desktop\wolf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524000"/>
            <a:ext cx="2122488" cy="197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8" descr="C:\Documents and Settings\NEW USER\Desktop\wolf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19200"/>
            <a:ext cx="17176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9" descr="C:\Documents and Settings\NEW USER\Desktop\wolf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447800"/>
            <a:ext cx="17176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457200" y="762000"/>
            <a:ext cx="830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A shoal of fishes</a:t>
            </a:r>
          </a:p>
        </p:txBody>
      </p:sp>
      <p:pic>
        <p:nvPicPr>
          <p:cNvPr id="7171" name="Picture 5" descr="C:\Documents and Settings\NEW USER\Desktop\fish3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1447800"/>
            <a:ext cx="4953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" descr="C:\Documents and Settings\NEW USER\Desktop\fish3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762000"/>
            <a:ext cx="4953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C:\Documents and Settings\NEW USER\Desktop\fish3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95600"/>
            <a:ext cx="4953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5" descr="C:\Documents and Settings\NEW USER\Desktop\fish3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90800"/>
            <a:ext cx="4953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5" descr="C:\Documents and Settings\NEW USER\Desktop\fish3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09800" y="2667000"/>
            <a:ext cx="4953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5" descr="C:\Documents and Settings\NEW USER\Desktop\fish3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657600"/>
            <a:ext cx="4953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5" descr="C:\Documents and Settings\NEW USER\Desktop\fish3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6800" y="3200400"/>
            <a:ext cx="4953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5" descr="C:\Documents and Settings\NEW USER\Desktop\fish3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133600"/>
            <a:ext cx="4953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5" descr="C:\Documents and Settings\NEW USER\Desktop\fish3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057400"/>
            <a:ext cx="4953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5" descr="C:\Documents and Settings\NEW USER\Desktop\fish3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0"/>
            <a:ext cx="4953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685800" y="762000"/>
            <a:ext cx="784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A fleet of ships</a:t>
            </a:r>
          </a:p>
        </p:txBody>
      </p:sp>
      <p:pic>
        <p:nvPicPr>
          <p:cNvPr id="8195" name="Picture 3" descr="C:\Documents and Settings\NEW USER\Desktop\boat_001sm_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0"/>
            <a:ext cx="22860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3" descr="C:\Documents and Settings\NEW USER\Desktop\boat_001sm_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990600"/>
            <a:ext cx="18288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4" descr="C:\Documents and Settings\NEW USER\Desktop\boat_001sm_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76400"/>
            <a:ext cx="18288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5" descr="C:\Documents and Settings\NEW USER\Desktop\boat_001sm_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514600"/>
            <a:ext cx="18288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533400" y="609600"/>
            <a:ext cx="815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A crowd of people </a:t>
            </a:r>
          </a:p>
        </p:txBody>
      </p:sp>
      <p:pic>
        <p:nvPicPr>
          <p:cNvPr id="9219" name="Picture 3" descr="C:\Documents and Settings\NEW USER\Desktop\men11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09800"/>
            <a:ext cx="1981200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 descr="C:\Documents and Settings\NEW USER\Desktop\men124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4038600"/>
            <a:ext cx="18764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4" descr="C:\Documents and Settings\NEW USER\Desktop\men124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362200"/>
            <a:ext cx="19367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4" descr="C:\Documents and Settings\NEW USER\Desktop\men124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114800"/>
            <a:ext cx="19367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4" descr="C:\Documents and Settings\NEW USER\Desktop\men124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514600"/>
            <a:ext cx="19367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4" descr="C:\Documents and Settings\NEW USER\Desktop\men124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191000"/>
            <a:ext cx="18764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762000" y="762000"/>
            <a:ext cx="7696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A jury of judges</a:t>
            </a:r>
          </a:p>
        </p:txBody>
      </p:sp>
      <p:pic>
        <p:nvPicPr>
          <p:cNvPr id="10243" name="Picture 4" descr="C:\Documents and Settings\NEW USER\Desktop\judge 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219200"/>
            <a:ext cx="1847850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 descr="C:\Documents and Settings\NEW USER\Desktop\judge 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295400"/>
            <a:ext cx="1847850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C:\Documents and Settings\NEW USER\Desktop\judge 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95400"/>
            <a:ext cx="1847850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4" descr="C:\Documents and Settings\NEW USER\Desktop\judge 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276600"/>
            <a:ext cx="2381250" cy="250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4" descr="C:\Documents and Settings\NEW USER\Desktop\judge 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19200"/>
            <a:ext cx="1847850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146</Words>
  <Application>Microsoft Office PowerPoint</Application>
  <PresentationFormat>On-screen Show (4:3)</PresentationFormat>
  <Paragraphs>42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Old English Text MT</vt:lpstr>
      <vt:lpstr>Vivaldi</vt:lpstr>
      <vt:lpstr>Algerian</vt:lpstr>
      <vt:lpstr>Baskerville Old Face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 USER</dc:creator>
  <cp:lastModifiedBy>Teacher E-Solutions</cp:lastModifiedBy>
  <cp:revision>49</cp:revision>
  <dcterms:created xsi:type="dcterms:W3CDTF">2009-07-31T10:56:49Z</dcterms:created>
  <dcterms:modified xsi:type="dcterms:W3CDTF">2019-01-18T16:50:32Z</dcterms:modified>
</cp:coreProperties>
</file>