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3C03CD-9958-47B3-9A3D-B1517F2E34D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B83BB7D-3392-4CEE-8241-A9AF83324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24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F87762-326F-40C4-82C4-B18F5320B6CF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FC86577-25C0-4C58-8A95-332221E48BB3}" type="slidenum">
              <a:rPr lang="en-GB" sz="1200">
                <a:latin typeface="Calibri" pitchFamily="34" charset="0"/>
              </a:rPr>
              <a:pPr algn="r" eaLnBrk="1" hangingPunct="1"/>
              <a:t>22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0FFDE-7D7C-49FA-A4E8-A331381576A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FDF4F-8134-4B2E-9E02-F99AF4A77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86B1-8BEA-477E-A84F-F8A23A251E5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88A8-1A0A-4247-A423-84520A55A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6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C5E4-F01F-46A4-8500-F05D9F62882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48870-3B52-4E93-A540-5188C8F1A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5CF0-F022-4EF2-8610-52A0413D126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A9A3F-6E83-4413-9748-FD908B96B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9E81-B044-4258-A6CF-34415A955E6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0ECD9-ACF5-429F-A622-E4B3DF370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0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16E9C-5904-4863-93D0-5171009E427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714B-CEA3-46EE-994C-F7174A9C0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2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0BD1-D285-407D-9664-12DE3981BAC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88DF-2A4B-4846-A4A4-DA58E19EB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5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730B-94FB-4594-B784-9DB923C217D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0C37-99E4-4C11-B84C-7CB788042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9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C2B35-2867-4316-8509-16771732238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EC70-549E-4DB6-A50D-2F6113642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4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61B7-9124-4869-BDCF-4A13399BDE7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A7C9-8AEA-4756-A556-019D183F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6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F1022-C977-4D21-8B1E-672DB138655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84E3-495F-4531-8EB2-35D3FD77B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FB4C23-0666-4BEF-A94D-394228FE913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7A8565-2D59-4494-BB9F-C8F5AFF1E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D:\WALL PAPERS\Picture 2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43400" y="533400"/>
            <a:ext cx="4495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20000"/>
                    <a:lumOff val="80000"/>
                  </a:schemeClr>
                </a:solidFill>
                <a:latin typeface="Old English Text MT" pitchFamily="66" charset="0"/>
              </a:rPr>
              <a:t>Collective       Nouns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648200" y="2667000"/>
            <a:ext cx="4191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latin typeface="Vivaldi" pitchFamily="66" charset="0"/>
              </a:rPr>
              <a:t>S. Sushila  Naidu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5638800" y="4267200"/>
            <a:ext cx="3200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Algerian" pitchFamily="82" charset="0"/>
              </a:rPr>
              <a:t>PRT, </a:t>
            </a:r>
            <a:endParaRPr lang="en-US" b="1">
              <a:latin typeface="Algerian" pitchFamily="82" charset="0"/>
            </a:endParaRPr>
          </a:p>
          <a:p>
            <a:pPr eaLnBrk="1" hangingPunct="1"/>
            <a:r>
              <a:rPr lang="en-US">
                <a:latin typeface="Algerian" pitchFamily="82" charset="0"/>
              </a:rPr>
              <a:t>K.V. NTPC Ramagundam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pride of Lions</a:t>
            </a:r>
          </a:p>
        </p:txBody>
      </p:sp>
      <p:pic>
        <p:nvPicPr>
          <p:cNvPr id="11267" name="Picture 3" descr="C:\Documents and Settings\NEW USER\Desktop\lion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24384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C:\Documents and Settings\NEW USER\Desktop\lion 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14800"/>
            <a:ext cx="14700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C:\Documents and Settings\NEW USER\Desktop\lion 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812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:\Documents and Settings\NEW USER\Desktop\lion 3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28800"/>
            <a:ext cx="151447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5" descr="C:\Documents and Settings\NEW USER\Desktop\lion 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5052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4" descr="C:\Documents and Settings\NEW USER\Desktop\lion 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14700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685800" y="990600"/>
            <a:ext cx="777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kindle of kittens</a:t>
            </a:r>
          </a:p>
        </p:txBody>
      </p:sp>
      <p:pic>
        <p:nvPicPr>
          <p:cNvPr id="12291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74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2004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764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3" descr="C:\Documents and Settings\NEW USER\Desktop\cat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3800"/>
            <a:ext cx="14478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57200" y="8382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muster of peacocks</a:t>
            </a:r>
          </a:p>
        </p:txBody>
      </p:sp>
      <p:pic>
        <p:nvPicPr>
          <p:cNvPr id="13315" name="Picture 10" descr="C:\Documents and Settings\NEW USER\Desktop\pea 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29067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3" descr="C:\Documents and Settings\NEW USER\Desktop\pea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733800"/>
            <a:ext cx="26844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3" descr="C:\Documents and Settings\NEW USER\Desktop\pea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26844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3" descr="C:\Documents and Settings\NEW USER\Desktop\pea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267200"/>
            <a:ext cx="26844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3" descr="C:\Documents and Settings\NEW USER\Desktop\pea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19400"/>
            <a:ext cx="2628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914400" y="609600"/>
            <a:ext cx="769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leap of Leopard</a:t>
            </a:r>
          </a:p>
        </p:txBody>
      </p:sp>
      <p:pic>
        <p:nvPicPr>
          <p:cNvPr id="14339" name="Picture 3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2971800"/>
            <a:ext cx="44005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26670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39624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6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954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7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716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8" descr="C:\Documents and Settings\NEW USER\Desktop\tiger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343400"/>
            <a:ext cx="3378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scourge of mosquitoes</a:t>
            </a:r>
          </a:p>
        </p:txBody>
      </p:sp>
      <p:pic>
        <p:nvPicPr>
          <p:cNvPr id="15363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2890838"/>
            <a:ext cx="1993900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113" y="3048000"/>
            <a:ext cx="18970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386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908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098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482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192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006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3" descr="C:\Documents and Settings\NEW USER\Desktop\mozzi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14800"/>
            <a:ext cx="19939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762000" y="685800"/>
            <a:ext cx="762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parliament of owls</a:t>
            </a:r>
          </a:p>
        </p:txBody>
      </p:sp>
      <p:pic>
        <p:nvPicPr>
          <p:cNvPr id="16387" name="Picture 4" descr="C:\Documents and Settings\NEW USER\Desktop\Owl_ch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14906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5" descr="C:\Documents and Settings\NEW USER\Desktop\Sleepy_ow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24200"/>
            <a:ext cx="16764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C:\Documents and Settings\NEW USER\Desktop\Sleepy_ow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000"/>
            <a:ext cx="16764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 descr="C:\Documents and Settings\NEW USER\Desktop\Sleepy_ow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28800"/>
            <a:ext cx="16764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4" descr="C:\Documents and Settings\NEW USER\Desktop\Owl_ch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00600"/>
            <a:ext cx="14906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4" descr="C:\Documents and Settings\NEW USER\Desktop\Owl_ch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14906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4" descr="C:\Documents and Settings\NEW USER\Desktop\Owl_ch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4906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4" descr="C:\Documents and Settings\NEW USER\Desktop\Owl_ch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43200"/>
            <a:ext cx="14906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33400" y="457200"/>
            <a:ext cx="487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	A creche of penguins</a:t>
            </a:r>
          </a:p>
        </p:txBody>
      </p:sp>
      <p:pic>
        <p:nvPicPr>
          <p:cNvPr id="17411" name="Picture 3" descr="C:\Documents and Settings\NEW USER\Desktop\penguin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14400"/>
            <a:ext cx="5486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1148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482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6576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3528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4" descr="C:\Documents and Settings\NEW USER\Desktop\pengui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1258888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762000" y="685800"/>
            <a:ext cx="784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	A swarm of rats</a:t>
            </a:r>
          </a:p>
        </p:txBody>
      </p:sp>
      <p:pic>
        <p:nvPicPr>
          <p:cNvPr id="18435" name="Picture 4" descr="C:\Documents and Settings\NEW USER\Desktop\rat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0" y="3148013"/>
            <a:ext cx="1579563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C:\Documents and Settings\NEW USER\Desktop\rat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57600"/>
            <a:ext cx="1511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C:\Documents and Settings\NEW USER\Desktop\rat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95600"/>
            <a:ext cx="1511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4" descr="C:\Documents and Settings\NEW USER\Desktop\rat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18129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4" descr="C:\Documents and Settings\NEW USER\Desktop\rat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114800"/>
            <a:ext cx="17129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04800" y="6858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crew of sailors</a:t>
            </a:r>
          </a:p>
        </p:txBody>
      </p:sp>
      <p:pic>
        <p:nvPicPr>
          <p:cNvPr id="19459" name="Picture 3" descr="C:\Documents and Settings\NEW USER\Desktop\sailors 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71800"/>
            <a:ext cx="2895600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C:\Documents and Settings\NEW USER\Desktop\sailors 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2928938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457200" y="4572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	A platoon of soldiers</a:t>
            </a:r>
          </a:p>
        </p:txBody>
      </p:sp>
      <p:pic>
        <p:nvPicPr>
          <p:cNvPr id="20483" name="Picture 3" descr="C:\Documents and Settings\NEW USER\Desktop\parade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00" y="3733800"/>
            <a:ext cx="34734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C:\Documents and Settings\NEW USER\Desktop\platoon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335438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nhance_photocomp_05.jpg"/>
          <p:cNvPicPr>
            <a:picLocks noGrp="1" noChangeAspect="1"/>
          </p:cNvPicPr>
          <p:nvPr isPhoto="1"/>
        </p:nvPicPr>
        <p:blipFill>
          <a:blip r:embed="rId3">
            <a:lum bright="20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9144000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228600" y="0"/>
            <a:ext cx="4572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latin typeface="Baskerville Old Face" pitchFamily="18" charset="0"/>
              </a:rPr>
              <a:t>A collective noun is a</a:t>
            </a:r>
          </a:p>
          <a:p>
            <a:r>
              <a:rPr lang="en-US" sz="3200" b="1">
                <a:latin typeface="Baskerville Old Face" pitchFamily="18" charset="0"/>
              </a:rPr>
              <a:t> word used to define </a:t>
            </a:r>
          </a:p>
          <a:p>
            <a:r>
              <a:rPr lang="en-US" sz="3200" b="1">
                <a:latin typeface="Baskerville Old Face" pitchFamily="18" charset="0"/>
              </a:rPr>
              <a:t>a group of objects, </a:t>
            </a:r>
          </a:p>
          <a:p>
            <a:r>
              <a:rPr lang="en-US" sz="3200" b="1">
                <a:latin typeface="Baskerville Old Face" pitchFamily="18" charset="0"/>
              </a:rPr>
              <a:t>where "objects" </a:t>
            </a:r>
          </a:p>
          <a:p>
            <a:r>
              <a:rPr lang="en-US" sz="3200" b="1">
                <a:latin typeface="Baskerville Old Face" pitchFamily="18" charset="0"/>
              </a:rPr>
              <a:t>can be people, </a:t>
            </a:r>
          </a:p>
          <a:p>
            <a:r>
              <a:rPr lang="en-US" sz="3200" b="1">
                <a:latin typeface="Baskerville Old Face" pitchFamily="18" charset="0"/>
              </a:rPr>
              <a:t>animals, </a:t>
            </a:r>
          </a:p>
          <a:p>
            <a:r>
              <a:rPr lang="en-US" sz="3200" b="1">
                <a:latin typeface="Baskerville Old Face" pitchFamily="18" charset="0"/>
              </a:rPr>
              <a:t>emotions, </a:t>
            </a:r>
          </a:p>
          <a:p>
            <a:r>
              <a:rPr lang="en-US" sz="3200" b="1">
                <a:latin typeface="Baskerville Old Face" pitchFamily="18" charset="0"/>
              </a:rPr>
              <a:t>inanimate </a:t>
            </a:r>
          </a:p>
          <a:p>
            <a:r>
              <a:rPr lang="en-US" sz="3200" b="1">
                <a:latin typeface="Baskerville Old Face" pitchFamily="18" charset="0"/>
              </a:rPr>
              <a:t>things ...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685800" y="5334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flight of stairs</a:t>
            </a:r>
          </a:p>
        </p:txBody>
      </p:sp>
      <p:pic>
        <p:nvPicPr>
          <p:cNvPr id="21507" name="Picture 3" descr="C:\Documents and Settings\NEW USER\Desktop\stair to door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38400"/>
            <a:ext cx="3781425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8" descr="C:\Documents and Settings\NEW USER\Desktop\stairca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373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990600" y="685800"/>
            <a:ext cx="746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Swarm of Bees</a:t>
            </a:r>
          </a:p>
        </p:txBody>
      </p:sp>
      <p:pic>
        <p:nvPicPr>
          <p:cNvPr id="22531" name="Picture 10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14600"/>
            <a:ext cx="18891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733800"/>
            <a:ext cx="17002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1416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38600"/>
            <a:ext cx="1600200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18288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38600"/>
            <a:ext cx="1416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3" descr="C:\Documents and Settings\NEW USER\Desktop\bee0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257800"/>
            <a:ext cx="137160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Box 2"/>
          <p:cNvSpPr txBox="1">
            <a:spLocks noChangeArrowheads="1"/>
          </p:cNvSpPr>
          <p:nvPr/>
        </p:nvSpPr>
        <p:spPr bwMode="auto">
          <a:xfrm>
            <a:off x="1981200" y="1981200"/>
            <a:ext cx="56388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>
                <a:latin typeface="Georgia" pitchFamily="18" charset="0"/>
              </a:rPr>
              <a:t>This powerpoint was kindly donated to</a:t>
            </a: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http://www.worldofteaching.com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</a:rPr>
              <a:t>Is home to well over a thousand powerpoints submitted by teachers. This a free site. Please visit and I hope it will help in your teaching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143000" y="1143000"/>
            <a:ext cx="685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Baskerville Old Face" pitchFamily="18" charset="0"/>
              </a:rPr>
              <a:t>A  flock  of  birds</a:t>
            </a:r>
          </a:p>
        </p:txBody>
      </p:sp>
      <p:pic>
        <p:nvPicPr>
          <p:cNvPr id="4099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0"/>
            <a:ext cx="1277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9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762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95400"/>
            <a:ext cx="1277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0"/>
            <a:ext cx="14525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752600"/>
            <a:ext cx="1506538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09800"/>
            <a:ext cx="16002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19812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4" descr="C:\Documents and Settings\NEW USER\Desktop\bird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48000"/>
            <a:ext cx="16002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219200" y="609600"/>
            <a:ext cx="723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herd of elephants</a:t>
            </a:r>
          </a:p>
        </p:txBody>
      </p:sp>
      <p:pic>
        <p:nvPicPr>
          <p:cNvPr id="5123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2438400"/>
            <a:ext cx="2003425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16764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95800"/>
            <a:ext cx="2003425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16716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33800"/>
            <a:ext cx="1774825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733800"/>
            <a:ext cx="19272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05200"/>
            <a:ext cx="1774825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3" descr="C:\Documents and Settings\NEW USER\Desktop\elephant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1300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81000" y="457200"/>
            <a:ext cx="838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pack of wolves</a:t>
            </a:r>
          </a:p>
        </p:txBody>
      </p:sp>
      <p:pic>
        <p:nvPicPr>
          <p:cNvPr id="6147" name="Picture 3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4343400"/>
            <a:ext cx="2427287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124200"/>
            <a:ext cx="212248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267200"/>
            <a:ext cx="212248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5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3048000"/>
            <a:ext cx="17160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67000"/>
            <a:ext cx="212248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7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212248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8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17176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9" descr="C:\Documents and Settings\NEW USER\Desktop\wolf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17176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457200" y="762000"/>
            <a:ext cx="830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shoal of fishes</a:t>
            </a:r>
          </a:p>
        </p:txBody>
      </p:sp>
      <p:pic>
        <p:nvPicPr>
          <p:cNvPr id="7171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14478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7620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00" y="26670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32004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574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5" descr="C:\Documents and Settings\NEW USER\Desktop\fish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495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85800" y="762000"/>
            <a:ext cx="784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fleet of ships</a:t>
            </a:r>
          </a:p>
        </p:txBody>
      </p:sp>
      <p:pic>
        <p:nvPicPr>
          <p:cNvPr id="8195" name="Picture 3" descr="C:\Documents and Settings\NEW USER\Desktop\boat_001sm_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286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" descr="C:\Documents and Settings\NEW USER\Desktop\boat_001sm_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90600"/>
            <a:ext cx="18288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C:\Documents and Settings\NEW USER\Desktop\boat_001sm_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76400"/>
            <a:ext cx="18288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 descr="C:\Documents and Settings\NEW USER\Desktop\boat_001sm_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18288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3400" y="609600"/>
            <a:ext cx="815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crowd of people </a:t>
            </a:r>
          </a:p>
        </p:txBody>
      </p:sp>
      <p:pic>
        <p:nvPicPr>
          <p:cNvPr id="9219" name="Picture 3" descr="C:\Documents and Settings\NEW USER\Desktop\men11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1981200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C:\Documents and Settings\NEW USER\Desktop\men1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4038600"/>
            <a:ext cx="1876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C:\Documents and Settings\NEW USER\Desktop\men1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1936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C:\Documents and Settings\NEW USER\Desktop\men1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14800"/>
            <a:ext cx="1936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4" descr="C:\Documents and Settings\NEW USER\Desktop\men1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14600"/>
            <a:ext cx="1936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4" descr="C:\Documents and Settings\NEW USER\Desktop\men1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191000"/>
            <a:ext cx="1876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762000" y="762000"/>
            <a:ext cx="769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 jury of judges</a:t>
            </a:r>
          </a:p>
        </p:txBody>
      </p:sp>
      <p:pic>
        <p:nvPicPr>
          <p:cNvPr id="10243" name="Picture 4" descr="C:\Documents and Settings\NEW USER\Desktop\judge 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19200"/>
            <a:ext cx="18478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C:\Documents and Settings\NEW USER\Desktop\judge 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295400"/>
            <a:ext cx="18478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C:\Documents and Settings\NEW USER\Desktop\judge 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95400"/>
            <a:ext cx="18478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4" descr="C:\Documents and Settings\NEW USER\Desktop\judge 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2381250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4" descr="C:\Documents and Settings\NEW USER\Desktop\judge 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18478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146</Words>
  <Application>Microsoft Office PowerPoint</Application>
  <PresentationFormat>On-screen Show (4:3)</PresentationFormat>
  <Paragraphs>42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Old English Text MT</vt:lpstr>
      <vt:lpstr>Vivaldi</vt:lpstr>
      <vt:lpstr>Algerian</vt:lpstr>
      <vt:lpstr>Baskerville Old Face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Teacher E-Solutions</cp:lastModifiedBy>
  <cp:revision>49</cp:revision>
  <dcterms:created xsi:type="dcterms:W3CDTF">2009-07-31T10:56:49Z</dcterms:created>
  <dcterms:modified xsi:type="dcterms:W3CDTF">2019-01-18T16:50:32Z</dcterms:modified>
</cp:coreProperties>
</file>