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257" r:id="rId2"/>
    <p:sldId id="256" r:id="rId3"/>
    <p:sldId id="258" r:id="rId4"/>
    <p:sldId id="259" r:id="rId5"/>
    <p:sldId id="260" r:id="rId6"/>
    <p:sldId id="261" r:id="rId7"/>
    <p:sldId id="262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1" d="100"/>
          <a:sy n="41" d="100"/>
        </p:scale>
        <p:origin x="-672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C63C03CD-9958-47B3-9A3D-B1517F2E34D9}" type="datetimeFigureOut">
              <a:rPr lang="en-US"/>
              <a:pPr>
                <a:defRPr/>
              </a:pPr>
              <a:t>1/18/2019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5B83BB7D-3392-4CEE-8241-A9AF833243E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202463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6867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6083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7107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8131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smtClean="0"/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4BF87762-326F-40C4-82C4-B18F5320B6CF}" type="slidenum">
              <a:rPr lang="en-US" smtClean="0"/>
              <a:pPr eaLnBrk="1" hangingPunct="1"/>
              <a:t>13</a:t>
            </a:fld>
            <a:endParaRPr 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9155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0179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03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2227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3251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4275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7891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5299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6323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83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smtClean="0"/>
          </a:p>
        </p:txBody>
      </p:sp>
      <p:sp>
        <p:nvSpPr>
          <p:cNvPr id="58372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2FC86577-25C0-4C58-8A95-332221E48BB3}" type="slidenum">
              <a:rPr lang="en-GB" sz="1200">
                <a:latin typeface="Calibri" pitchFamily="34" charset="0"/>
              </a:rPr>
              <a:pPr algn="r" eaLnBrk="1" hangingPunct="1"/>
              <a:t>22</a:t>
            </a:fld>
            <a:endParaRPr lang="en-GB" sz="120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8915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9939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63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987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3011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4035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5059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F0FFDE-7D7C-49FA-A4E8-A331381576A6}" type="datetimeFigureOut">
              <a:rPr lang="en-US"/>
              <a:pPr>
                <a:defRPr/>
              </a:pPr>
              <a:t>1/18/2019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8FDF4F-8134-4B2E-9E02-F99AF4A7768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0292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0A86B1-8BEA-477E-A84F-F8A23A251E5E}" type="datetimeFigureOut">
              <a:rPr lang="en-US"/>
              <a:pPr>
                <a:defRPr/>
              </a:pPr>
              <a:t>1/18/2019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9A88A8-1A0A-4247-A423-84520A55AF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49611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7BC5E4-F01F-46A4-8500-F05D9F628823}" type="datetimeFigureOut">
              <a:rPr lang="en-US"/>
              <a:pPr>
                <a:defRPr/>
              </a:pPr>
              <a:t>1/18/2019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148870-3B52-4E93-A540-5188C8F1A52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8969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355CF0-F022-4EF2-8610-52A0413D126C}" type="datetimeFigureOut">
              <a:rPr lang="en-US"/>
              <a:pPr>
                <a:defRPr/>
              </a:pPr>
              <a:t>1/18/2019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1A9A3F-6E83-4413-9748-FD908B96BC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3157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209E81-B044-4258-A6CF-34415A955E61}" type="datetimeFigureOut">
              <a:rPr lang="en-US"/>
              <a:pPr>
                <a:defRPr/>
              </a:pPr>
              <a:t>1/18/2019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A0ECD9-ACF5-429F-A622-E4B3DF3701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51023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B16E9C-5904-4863-93D0-5171009E4272}" type="datetimeFigureOut">
              <a:rPr lang="en-US"/>
              <a:pPr>
                <a:defRPr/>
              </a:pPr>
              <a:t>1/18/2019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B1714B-CEA3-46EE-994C-F7174A9C0B1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15251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EF0BD1-D285-407D-9664-12DE3981BAC1}" type="datetimeFigureOut">
              <a:rPr lang="en-US"/>
              <a:pPr>
                <a:defRPr/>
              </a:pPr>
              <a:t>1/18/2019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5A88DF-2A4B-4846-A4A4-DA58E19EB9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71555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7C730B-94FB-4594-B784-9DB923C217DA}" type="datetimeFigureOut">
              <a:rPr lang="en-US"/>
              <a:pPr>
                <a:defRPr/>
              </a:pPr>
              <a:t>1/18/2019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220C37-99E4-4C11-B84C-7CB7880425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16916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CC2B35-2867-4316-8509-167717322385}" type="datetimeFigureOut">
              <a:rPr lang="en-US"/>
              <a:pPr>
                <a:defRPr/>
              </a:pPr>
              <a:t>1/18/2019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2BEC70-549E-4DB6-A50D-2F6113642E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85485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D261B7-9124-4869-BDCF-4A13399BDE7A}" type="datetimeFigureOut">
              <a:rPr lang="en-US"/>
              <a:pPr>
                <a:defRPr/>
              </a:pPr>
              <a:t>1/18/2019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9FA7C9-8AEA-4756-A556-019D183F81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67683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1F1022-C977-4D21-8B1E-672DB1386552}" type="datetimeFigureOut">
              <a:rPr lang="en-US"/>
              <a:pPr>
                <a:defRPr/>
              </a:pPr>
              <a:t>1/18/2019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C984E3-495F-4531-8EB2-35D3FD77BE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06705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6EFB4C23-0666-4BEF-A94D-394228FE913D}" type="datetimeFigureOut">
              <a:rPr lang="en-US"/>
              <a:pPr>
                <a:defRPr/>
              </a:pPr>
              <a:t>1/18/2019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97A8565-2D59-4494-BB9F-C8F5AFF1E1E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gi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4.jpeg"/><Relationship Id="rId5" Type="http://schemas.openxmlformats.org/officeDocument/2006/relationships/image" Target="../media/image13.jpeg"/><Relationship Id="rId4" Type="http://schemas.openxmlformats.org/officeDocument/2006/relationships/image" Target="../media/image12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gi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gi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7.gi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gi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gif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gif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1.gi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gif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3.gi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gif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6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8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gif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0.jpe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gif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orldofteaching.com/" TargetMode="Externa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gi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4" descr="D:\WALL PAPERS\Picture 265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4343400" y="533400"/>
            <a:ext cx="4495800" cy="6461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3600" dirty="0">
                <a:solidFill>
                  <a:schemeClr val="accent3">
                    <a:lumMod val="20000"/>
                    <a:lumOff val="80000"/>
                  </a:schemeClr>
                </a:solidFill>
                <a:latin typeface="Old English Text MT" pitchFamily="66" charset="0"/>
              </a:rPr>
              <a:t>Collective       Nouns</a:t>
            </a:r>
          </a:p>
        </p:txBody>
      </p:sp>
      <p:sp>
        <p:nvSpPr>
          <p:cNvPr id="2052" name="TextBox 3"/>
          <p:cNvSpPr txBox="1">
            <a:spLocks noChangeArrowheads="1"/>
          </p:cNvSpPr>
          <p:nvPr/>
        </p:nvSpPr>
        <p:spPr bwMode="auto">
          <a:xfrm>
            <a:off x="4648200" y="2667000"/>
            <a:ext cx="4191000" cy="1692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3200" b="1">
                <a:latin typeface="Vivaldi" pitchFamily="66" charset="0"/>
              </a:rPr>
              <a:t>S. Sushila  Naidu</a:t>
            </a:r>
          </a:p>
          <a:p>
            <a:pPr eaLnBrk="1" hangingPunct="1"/>
            <a:endParaRPr lang="en-US"/>
          </a:p>
          <a:p>
            <a:pPr eaLnBrk="1" hangingPunct="1"/>
            <a:endParaRPr lang="en-US"/>
          </a:p>
          <a:p>
            <a:pPr eaLnBrk="1" hangingPunct="1"/>
            <a:endParaRPr lang="en-US"/>
          </a:p>
          <a:p>
            <a:pPr eaLnBrk="1" hangingPunct="1"/>
            <a:endParaRPr lang="en-US"/>
          </a:p>
        </p:txBody>
      </p:sp>
      <p:sp>
        <p:nvSpPr>
          <p:cNvPr id="2053" name="TextBox 4"/>
          <p:cNvSpPr txBox="1">
            <a:spLocks noChangeArrowheads="1"/>
          </p:cNvSpPr>
          <p:nvPr/>
        </p:nvSpPr>
        <p:spPr bwMode="auto">
          <a:xfrm>
            <a:off x="5638800" y="4267200"/>
            <a:ext cx="3200400" cy="738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400" b="1">
                <a:latin typeface="Algerian" pitchFamily="82" charset="0"/>
              </a:rPr>
              <a:t>PRT, </a:t>
            </a:r>
            <a:endParaRPr lang="en-US" b="1">
              <a:latin typeface="Algerian" pitchFamily="82" charset="0"/>
            </a:endParaRPr>
          </a:p>
          <a:p>
            <a:pPr eaLnBrk="1" hangingPunct="1"/>
            <a:r>
              <a:rPr lang="en-US">
                <a:latin typeface="Algerian" pitchFamily="82" charset="0"/>
              </a:rPr>
              <a:t>K.V. NTPC Ramagundam</a:t>
            </a:r>
          </a:p>
        </p:txBody>
      </p:sp>
    </p:spTree>
  </p:cSld>
  <p:clrMapOvr>
    <a:masterClrMapping/>
  </p:clrMapOvr>
  <p:transition>
    <p:circl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Box 1"/>
          <p:cNvSpPr txBox="1">
            <a:spLocks noChangeArrowheads="1"/>
          </p:cNvSpPr>
          <p:nvPr/>
        </p:nvSpPr>
        <p:spPr bwMode="auto">
          <a:xfrm>
            <a:off x="457200" y="533400"/>
            <a:ext cx="80010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>
                <a:latin typeface="Calibri" pitchFamily="34" charset="0"/>
              </a:rPr>
              <a:t>A pride of Lions</a:t>
            </a:r>
          </a:p>
        </p:txBody>
      </p:sp>
      <p:pic>
        <p:nvPicPr>
          <p:cNvPr id="11267" name="Picture 3" descr="C:\Documents and Settings\NEW USER\Desktop\lion3.gif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1905000"/>
            <a:ext cx="2438400" cy="2316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68" name="Picture 4" descr="C:\Documents and Settings\NEW USER\Desktop\lion 1.jpe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4114800"/>
            <a:ext cx="1470025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69" name="Picture 5" descr="C:\Documents and Settings\NEW USER\Desktop\lion 2.jpe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9400" y="1981200"/>
            <a:ext cx="1676400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70" name="Picture 6" descr="C:\Documents and Settings\NEW USER\Desktop\lion 3.jpe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1828800"/>
            <a:ext cx="1514475" cy="1274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71" name="Picture 5" descr="C:\Documents and Settings\NEW USER\Desktop\lion 2.jpe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0" y="3505200"/>
            <a:ext cx="1676400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72" name="Picture 4" descr="C:\Documents and Settings\NEW USER\Desktop\lion 1.jpe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7600" y="4267200"/>
            <a:ext cx="1470025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Box 1"/>
          <p:cNvSpPr txBox="1">
            <a:spLocks noChangeArrowheads="1"/>
          </p:cNvSpPr>
          <p:nvPr/>
        </p:nvSpPr>
        <p:spPr bwMode="auto">
          <a:xfrm>
            <a:off x="685800" y="990600"/>
            <a:ext cx="77724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>
                <a:latin typeface="Calibri" pitchFamily="34" charset="0"/>
              </a:rPr>
              <a:t>A kindle of kittens</a:t>
            </a:r>
          </a:p>
        </p:txBody>
      </p:sp>
      <p:pic>
        <p:nvPicPr>
          <p:cNvPr id="12291" name="Picture 3" descr="C:\Documents and Settings\NEW USER\Desktop\cats.gif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2057400"/>
            <a:ext cx="1447800" cy="2316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2" name="Picture 3" descr="C:\Documents and Settings\NEW USER\Desktop\cats.gif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1600200"/>
            <a:ext cx="1447800" cy="2316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3" name="Picture 3" descr="C:\Documents and Settings\NEW USER\Desktop\cats.gif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0" y="3810000"/>
            <a:ext cx="1447800" cy="2316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4" name="Picture 3" descr="C:\Documents and Settings\NEW USER\Desktop\cats.gif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1000" y="3200400"/>
            <a:ext cx="1447800" cy="2316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5" name="Picture 3" descr="C:\Documents and Settings\NEW USER\Desktop\cats.gif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0" y="1676400"/>
            <a:ext cx="1447800" cy="2316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6" name="Picture 3" descr="C:\Documents and Settings\NEW USER\Desktop\cats.gif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3733800"/>
            <a:ext cx="1447800" cy="2316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cover dir="lu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Box 1"/>
          <p:cNvSpPr txBox="1">
            <a:spLocks noChangeArrowheads="1"/>
          </p:cNvSpPr>
          <p:nvPr/>
        </p:nvSpPr>
        <p:spPr bwMode="auto">
          <a:xfrm>
            <a:off x="457200" y="838200"/>
            <a:ext cx="82296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>
                <a:latin typeface="Calibri" pitchFamily="34" charset="0"/>
              </a:rPr>
              <a:t>A muster of peacocks</a:t>
            </a:r>
          </a:p>
        </p:txBody>
      </p:sp>
      <p:pic>
        <p:nvPicPr>
          <p:cNvPr id="13315" name="Picture 10" descr="C:\Documents and Settings\NEW USER\Desktop\pea 1.gif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2133600"/>
            <a:ext cx="2906713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6" name="Picture 13" descr="C:\Documents and Settings\NEW USER\Desktop\pea2.gif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8600" y="3733800"/>
            <a:ext cx="2684463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7" name="Picture 13" descr="C:\Documents and Settings\NEW USER\Desktop\pea2.gif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0" y="2133600"/>
            <a:ext cx="2684463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8" name="Picture 13" descr="C:\Documents and Settings\NEW USER\Desktop\pea2.gif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4267200"/>
            <a:ext cx="2684463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9" name="Picture 13" descr="C:\Documents and Settings\NEW USER\Desktop\pea2.gif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2819400"/>
            <a:ext cx="2628900" cy="89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circl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Box 1"/>
          <p:cNvSpPr txBox="1">
            <a:spLocks noChangeArrowheads="1"/>
          </p:cNvSpPr>
          <p:nvPr/>
        </p:nvSpPr>
        <p:spPr bwMode="auto">
          <a:xfrm>
            <a:off x="914400" y="609600"/>
            <a:ext cx="76962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>
                <a:latin typeface="Calibri" pitchFamily="34" charset="0"/>
              </a:rPr>
              <a:t>A leap of Leopard</a:t>
            </a:r>
          </a:p>
        </p:txBody>
      </p:sp>
      <p:pic>
        <p:nvPicPr>
          <p:cNvPr id="14339" name="Picture 3" descr="C:\Documents and Settings\NEW USER\Desktop\tiger4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43450" y="2971800"/>
            <a:ext cx="4400550" cy="1885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0" name="Picture 3" descr="C:\Documents and Settings\NEW USER\Desktop\tiger4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600" y="2514600"/>
            <a:ext cx="337820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1" name="Picture 4" descr="C:\Documents and Settings\NEW USER\Desktop\tiger4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04800" y="2667000"/>
            <a:ext cx="337820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2" name="Picture 5" descr="C:\Documents and Settings\NEW USER\Desktop\tiger4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8600" y="3962400"/>
            <a:ext cx="337820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3" name="Picture 6" descr="C:\Documents and Settings\NEW USER\Desktop\tiger4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0800" y="1295400"/>
            <a:ext cx="337820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4" name="Picture 7" descr="C:\Documents and Settings\NEW USER\Desktop\tiger4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600" y="1371600"/>
            <a:ext cx="337820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5" name="Picture 8" descr="C:\Documents and Settings\NEW USER\Desktop\tiger4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4343400"/>
            <a:ext cx="337820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wheel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Box 1"/>
          <p:cNvSpPr txBox="1">
            <a:spLocks noChangeArrowheads="1"/>
          </p:cNvSpPr>
          <p:nvPr/>
        </p:nvSpPr>
        <p:spPr bwMode="auto">
          <a:xfrm>
            <a:off x="685800" y="609600"/>
            <a:ext cx="77724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>
                <a:latin typeface="Calibri" pitchFamily="34" charset="0"/>
              </a:rPr>
              <a:t>A scourge of mosquitoes</a:t>
            </a:r>
          </a:p>
        </p:txBody>
      </p:sp>
      <p:pic>
        <p:nvPicPr>
          <p:cNvPr id="15363" name="Picture 3" descr="C:\Documents and Settings\NEW USER\Desktop\mozzie.gif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16275" y="2890838"/>
            <a:ext cx="1993900" cy="1681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4" name="Picture 3" descr="C:\Documents and Settings\NEW USER\Desktop\mozzie.gif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8113" y="3048000"/>
            <a:ext cx="1897062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5" name="Picture 3" descr="C:\Documents and Settings\NEW USER\Desktop\mozzie.gif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4800" y="2362200"/>
            <a:ext cx="1993900" cy="1681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6" name="Picture 3" descr="C:\Documents and Settings\NEW USER\Desktop\mozzie.gif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4038600"/>
            <a:ext cx="1993900" cy="1681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7" name="Picture 3" descr="C:\Documents and Settings\NEW USER\Desktop\mozzie.gif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2590800"/>
            <a:ext cx="1993900" cy="1681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8" name="Picture 3" descr="C:\Documents and Settings\NEW USER\Desktop\mozzie.gif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2600" y="2209800"/>
            <a:ext cx="1993900" cy="1681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9" name="Picture 3" descr="C:\Documents and Settings\NEW USER\Desktop\mozzie.gif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2400" y="4648200"/>
            <a:ext cx="1993900" cy="1681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70" name="Picture 3" descr="C:\Documents and Settings\NEW USER\Desktop\mozzie.gif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1400" y="1219200"/>
            <a:ext cx="1993900" cy="1681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71" name="Picture 3" descr="C:\Documents and Settings\NEW USER\Desktop\mozzie.gif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0" y="4800600"/>
            <a:ext cx="1993900" cy="1681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72" name="Picture 3" descr="C:\Documents and Settings\NEW USER\Desktop\mozzie.gif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4114800"/>
            <a:ext cx="1993900" cy="1681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Box 1"/>
          <p:cNvSpPr txBox="1">
            <a:spLocks noChangeArrowheads="1"/>
          </p:cNvSpPr>
          <p:nvPr/>
        </p:nvSpPr>
        <p:spPr bwMode="auto">
          <a:xfrm>
            <a:off x="762000" y="685800"/>
            <a:ext cx="76200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>
                <a:latin typeface="Calibri" pitchFamily="34" charset="0"/>
              </a:rPr>
              <a:t>A parliament of owls</a:t>
            </a:r>
          </a:p>
        </p:txBody>
      </p:sp>
      <p:pic>
        <p:nvPicPr>
          <p:cNvPr id="16387" name="Picture 4" descr="C:\Documents and Settings\NEW USER\Desktop\Owl_chef.gif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4724400"/>
            <a:ext cx="1490663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88" name="Picture 5" descr="C:\Documents and Settings\NEW USER\Desktop\Sleepy_owl.gif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3124200"/>
            <a:ext cx="1676400" cy="1492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89" name="Picture 5" descr="C:\Documents and Settings\NEW USER\Desktop\Sleepy_owl.gif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8800" y="3048000"/>
            <a:ext cx="1676400" cy="1492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90" name="Picture 5" descr="C:\Documents and Settings\NEW USER\Desktop\Sleepy_owl.gif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0800" y="1828800"/>
            <a:ext cx="1676400" cy="1492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91" name="Picture 4" descr="C:\Documents and Settings\NEW USER\Desktop\Owl_chef.gif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4800600"/>
            <a:ext cx="1490663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92" name="Picture 4" descr="C:\Documents and Settings\NEW USER\Desktop\Owl_chef.gif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1219200"/>
            <a:ext cx="1490663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93" name="Picture 4" descr="C:\Documents and Settings\NEW USER\Desktop\Owl_chef.gif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4343400"/>
            <a:ext cx="1490663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94" name="Picture 4" descr="C:\Documents and Settings\NEW USER\Desktop\Owl_chef.gif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8600" y="2743200"/>
            <a:ext cx="1490663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split orient="vert" dir="in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Box 1"/>
          <p:cNvSpPr txBox="1">
            <a:spLocks noChangeArrowheads="1"/>
          </p:cNvSpPr>
          <p:nvPr/>
        </p:nvSpPr>
        <p:spPr bwMode="auto">
          <a:xfrm>
            <a:off x="533400" y="457200"/>
            <a:ext cx="48768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>
                <a:latin typeface="Calibri" pitchFamily="34" charset="0"/>
              </a:rPr>
              <a:t>	A creche of penguins</a:t>
            </a:r>
          </a:p>
        </p:txBody>
      </p:sp>
      <p:pic>
        <p:nvPicPr>
          <p:cNvPr id="17411" name="Picture 3" descr="C:\Documents and Settings\NEW USER\Desktop\penguin5.gif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2800" y="914400"/>
            <a:ext cx="54864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2" name="Picture 4" descr="C:\Documents and Settings\NEW USER\Desktop\penguin.gif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4114800"/>
            <a:ext cx="1258888" cy="1409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3" name="Picture 4" descr="C:\Documents and Settings\NEW USER\Desktop\penguin.gif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4648200"/>
            <a:ext cx="1258888" cy="1409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4" name="Picture 4" descr="C:\Documents and Settings\NEW USER\Desktop\penguin.gif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0" y="3657600"/>
            <a:ext cx="1258888" cy="1409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5" name="Picture 4" descr="C:\Documents and Settings\NEW USER\Desktop\penguin.gif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4800600"/>
            <a:ext cx="1258888" cy="1409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6" name="Picture 4" descr="C:\Documents and Settings\NEW USER\Desktop\penguin.gif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8600" y="4876800"/>
            <a:ext cx="1258888" cy="1409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7" name="Picture 4" descr="C:\Documents and Settings\NEW USER\Desktop\penguin.gif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600" y="3352800"/>
            <a:ext cx="1258888" cy="1409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8" name="Picture 4" descr="C:\Documents and Settings\NEW USER\Desktop\penguin.gif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2667000"/>
            <a:ext cx="1258888" cy="1409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split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Box 1"/>
          <p:cNvSpPr txBox="1">
            <a:spLocks noChangeArrowheads="1"/>
          </p:cNvSpPr>
          <p:nvPr/>
        </p:nvSpPr>
        <p:spPr bwMode="auto">
          <a:xfrm>
            <a:off x="762000" y="685800"/>
            <a:ext cx="78486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>
                <a:latin typeface="Calibri" pitchFamily="34" charset="0"/>
              </a:rPr>
              <a:t>	A swarm of rats</a:t>
            </a:r>
          </a:p>
        </p:txBody>
      </p:sp>
      <p:pic>
        <p:nvPicPr>
          <p:cNvPr id="18435" name="Picture 4" descr="C:\Documents and Settings\NEW USER\Desktop\rat2.gif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3750" y="3148013"/>
            <a:ext cx="1579563" cy="1195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36" name="Picture 4" descr="C:\Documents and Settings\NEW USER\Desktop\rat2.gif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3657600"/>
            <a:ext cx="15113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37" name="Picture 4" descr="C:\Documents and Settings\NEW USER\Desktop\rat2.gif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800" y="2895600"/>
            <a:ext cx="15113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38" name="Picture 4" descr="C:\Documents and Settings\NEW USER\Desktop\rat2.gif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4343400"/>
            <a:ext cx="1812925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39" name="Picture 4" descr="C:\Documents and Settings\NEW USER\Desktop\rat2.gif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32075" y="4114800"/>
            <a:ext cx="1712913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Box 1"/>
          <p:cNvSpPr txBox="1">
            <a:spLocks noChangeArrowheads="1"/>
          </p:cNvSpPr>
          <p:nvPr/>
        </p:nvSpPr>
        <p:spPr bwMode="auto">
          <a:xfrm>
            <a:off x="304800" y="685800"/>
            <a:ext cx="86106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>
                <a:latin typeface="Calibri" pitchFamily="34" charset="0"/>
              </a:rPr>
              <a:t>A crew of sailors</a:t>
            </a:r>
          </a:p>
        </p:txBody>
      </p:sp>
      <p:pic>
        <p:nvPicPr>
          <p:cNvPr id="19459" name="Picture 3" descr="C:\Documents and Settings\NEW USER\Desktop\sailors 2.jpe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8800" y="2971800"/>
            <a:ext cx="2895600" cy="346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60" name="Picture 4" descr="C:\Documents and Settings\NEW USER\Desktop\sailors 1.jpe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1219200"/>
            <a:ext cx="2928938" cy="2820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Box 1"/>
          <p:cNvSpPr txBox="1">
            <a:spLocks noChangeArrowheads="1"/>
          </p:cNvSpPr>
          <p:nvPr/>
        </p:nvSpPr>
        <p:spPr bwMode="auto">
          <a:xfrm>
            <a:off x="457200" y="457200"/>
            <a:ext cx="82296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>
                <a:latin typeface="Calibri" pitchFamily="34" charset="0"/>
              </a:rPr>
              <a:t>	A platoon of soldiers</a:t>
            </a:r>
          </a:p>
        </p:txBody>
      </p:sp>
      <p:pic>
        <p:nvPicPr>
          <p:cNvPr id="20483" name="Picture 3" descr="C:\Documents and Settings\NEW USER\Desktop\parade.jpe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65700" y="3733800"/>
            <a:ext cx="3473450" cy="2200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84" name="Picture 4" descr="C:\Documents and Settings\NEW USER\Desktop\platoon.jpe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1371600"/>
            <a:ext cx="3354388" cy="243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split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enhance_photocomp_05.jpg"/>
          <p:cNvPicPr>
            <a:picLocks noGrp="1" noChangeAspect="1"/>
          </p:cNvPicPr>
          <p:nvPr isPhoto="1"/>
        </p:nvPicPr>
        <p:blipFill>
          <a:blip r:embed="rId3">
            <a:lum bright="20000" contras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04800"/>
            <a:ext cx="9144000" cy="7162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5" name="Rectangle 7"/>
          <p:cNvSpPr>
            <a:spLocks noChangeArrowheads="1"/>
          </p:cNvSpPr>
          <p:nvPr/>
        </p:nvSpPr>
        <p:spPr bwMode="auto">
          <a:xfrm>
            <a:off x="228600" y="0"/>
            <a:ext cx="4572000" cy="452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3200" b="1">
                <a:latin typeface="Baskerville Old Face" pitchFamily="18" charset="0"/>
              </a:rPr>
              <a:t>A collective noun is a</a:t>
            </a:r>
          </a:p>
          <a:p>
            <a:r>
              <a:rPr lang="en-US" sz="3200" b="1">
                <a:latin typeface="Baskerville Old Face" pitchFamily="18" charset="0"/>
              </a:rPr>
              <a:t> word used to define </a:t>
            </a:r>
          </a:p>
          <a:p>
            <a:r>
              <a:rPr lang="en-US" sz="3200" b="1">
                <a:latin typeface="Baskerville Old Face" pitchFamily="18" charset="0"/>
              </a:rPr>
              <a:t>a group of objects, </a:t>
            </a:r>
          </a:p>
          <a:p>
            <a:r>
              <a:rPr lang="en-US" sz="3200" b="1">
                <a:latin typeface="Baskerville Old Face" pitchFamily="18" charset="0"/>
              </a:rPr>
              <a:t>where "objects" </a:t>
            </a:r>
          </a:p>
          <a:p>
            <a:r>
              <a:rPr lang="en-US" sz="3200" b="1">
                <a:latin typeface="Baskerville Old Face" pitchFamily="18" charset="0"/>
              </a:rPr>
              <a:t>can be people, </a:t>
            </a:r>
          </a:p>
          <a:p>
            <a:r>
              <a:rPr lang="en-US" sz="3200" b="1">
                <a:latin typeface="Baskerville Old Face" pitchFamily="18" charset="0"/>
              </a:rPr>
              <a:t>animals, </a:t>
            </a:r>
          </a:p>
          <a:p>
            <a:r>
              <a:rPr lang="en-US" sz="3200" b="1">
                <a:latin typeface="Baskerville Old Face" pitchFamily="18" charset="0"/>
              </a:rPr>
              <a:t>emotions, </a:t>
            </a:r>
          </a:p>
          <a:p>
            <a:r>
              <a:rPr lang="en-US" sz="3200" b="1">
                <a:latin typeface="Baskerville Old Face" pitchFamily="18" charset="0"/>
              </a:rPr>
              <a:t>inanimate </a:t>
            </a:r>
          </a:p>
          <a:p>
            <a:r>
              <a:rPr lang="en-US" sz="3200" b="1">
                <a:latin typeface="Baskerville Old Face" pitchFamily="18" charset="0"/>
              </a:rPr>
              <a:t>things ...</a:t>
            </a: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Box 1"/>
          <p:cNvSpPr txBox="1">
            <a:spLocks noChangeArrowheads="1"/>
          </p:cNvSpPr>
          <p:nvPr/>
        </p:nvSpPr>
        <p:spPr bwMode="auto">
          <a:xfrm>
            <a:off x="685800" y="533400"/>
            <a:ext cx="80772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>
                <a:latin typeface="Calibri" pitchFamily="34" charset="0"/>
              </a:rPr>
              <a:t>A flight of stairs</a:t>
            </a:r>
          </a:p>
        </p:txBody>
      </p:sp>
      <p:pic>
        <p:nvPicPr>
          <p:cNvPr id="21507" name="Picture 3" descr="C:\Documents and Settings\NEW USER\Desktop\stair to door.gif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0" y="2438400"/>
            <a:ext cx="3781425" cy="3781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08" name="Picture 8" descr="C:\Documents and Settings\NEW USER\Desktop\staircase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1143000"/>
            <a:ext cx="3733800" cy="3733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pull dir="rd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Box 1"/>
          <p:cNvSpPr txBox="1">
            <a:spLocks noChangeArrowheads="1"/>
          </p:cNvSpPr>
          <p:nvPr/>
        </p:nvSpPr>
        <p:spPr bwMode="auto">
          <a:xfrm>
            <a:off x="990600" y="685800"/>
            <a:ext cx="74676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>
                <a:latin typeface="Calibri" pitchFamily="34" charset="0"/>
              </a:rPr>
              <a:t>A Swarm of Bees</a:t>
            </a:r>
          </a:p>
        </p:txBody>
      </p:sp>
      <p:pic>
        <p:nvPicPr>
          <p:cNvPr id="22531" name="Picture 10" descr="C:\Documents and Settings\NEW USER\Desktop\bee08.gif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5600" y="2514600"/>
            <a:ext cx="1889125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32" name="Picture 3" descr="C:\Documents and Settings\NEW USER\Desktop\bee08.gif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4800" y="3733800"/>
            <a:ext cx="1700213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33" name="Picture 3" descr="C:\Documents and Settings\NEW USER\Desktop\bee08.gif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2286000"/>
            <a:ext cx="141605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34" name="Picture 3" descr="C:\Documents and Settings\NEW USER\Desktop\bee08.gif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0800" y="4038600"/>
            <a:ext cx="1600200" cy="1290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35" name="Picture 3" descr="C:\Documents and Settings\NEW USER\Desktop\bee08.gif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0" y="2133600"/>
            <a:ext cx="1828800" cy="147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36" name="Picture 3" descr="C:\Documents and Settings\NEW USER\Desktop\bee08.gif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4038600"/>
            <a:ext cx="141605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37" name="Picture 3" descr="C:\Documents and Settings\NEW USER\Desktop\bee08.gif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3800" y="5257800"/>
            <a:ext cx="1371600" cy="1106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wheel spokes="1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TextBox 2"/>
          <p:cNvSpPr txBox="1">
            <a:spLocks noChangeArrowheads="1"/>
          </p:cNvSpPr>
          <p:nvPr/>
        </p:nvSpPr>
        <p:spPr bwMode="auto">
          <a:xfrm>
            <a:off x="1981200" y="1981200"/>
            <a:ext cx="5638800" cy="2289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GB">
                <a:latin typeface="Georgia" pitchFamily="18" charset="0"/>
              </a:rPr>
              <a:t>This powerpoint was kindly donated to</a:t>
            </a:r>
          </a:p>
          <a:p>
            <a:pPr eaLnBrk="1" hangingPunct="1"/>
            <a:r>
              <a:rPr lang="en-GB">
                <a:latin typeface="Georgia" pitchFamily="18" charset="0"/>
                <a:hlinkClick r:id="rId3"/>
              </a:rPr>
              <a:t>www.worldofteaching.com</a:t>
            </a:r>
            <a:endParaRPr lang="en-GB">
              <a:latin typeface="Georgia" pitchFamily="18" charset="0"/>
            </a:endParaRPr>
          </a:p>
          <a:p>
            <a:pPr eaLnBrk="1" hangingPunct="1"/>
            <a:endParaRPr lang="en-GB">
              <a:latin typeface="Georgia" pitchFamily="18" charset="0"/>
            </a:endParaRPr>
          </a:p>
          <a:p>
            <a:pPr eaLnBrk="1" hangingPunct="1"/>
            <a:endParaRPr lang="en-GB">
              <a:latin typeface="Georgia" pitchFamily="18" charset="0"/>
            </a:endParaRPr>
          </a:p>
          <a:p>
            <a:pPr eaLnBrk="1" hangingPunct="1"/>
            <a:r>
              <a:rPr lang="en-GB">
                <a:latin typeface="Georgia" pitchFamily="18" charset="0"/>
                <a:hlinkClick r:id="rId3"/>
              </a:rPr>
              <a:t>http://www.worldofteaching.com</a:t>
            </a:r>
            <a:endParaRPr lang="en-GB">
              <a:latin typeface="Georgia" pitchFamily="18" charset="0"/>
            </a:endParaRPr>
          </a:p>
          <a:p>
            <a:pPr eaLnBrk="1" hangingPunct="1"/>
            <a:r>
              <a:rPr lang="en-GB">
                <a:latin typeface="Georgia" pitchFamily="18" charset="0"/>
              </a:rPr>
              <a:t>Is home to well over a thousand powerpoints submitted by teachers. This a free site. Please visit and I hope it will help in your teaching</a:t>
            </a:r>
          </a:p>
        </p:txBody>
      </p:sp>
    </p:spTree>
  </p:cSld>
  <p:clrMapOvr>
    <a:masterClrMapping/>
  </p:clrMapOvr>
  <p:transition advTm="20000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Box 1"/>
          <p:cNvSpPr txBox="1">
            <a:spLocks noChangeArrowheads="1"/>
          </p:cNvSpPr>
          <p:nvPr/>
        </p:nvSpPr>
        <p:spPr bwMode="auto">
          <a:xfrm>
            <a:off x="1143000" y="1143000"/>
            <a:ext cx="6858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 b="1">
                <a:latin typeface="Baskerville Old Face" pitchFamily="18" charset="0"/>
              </a:rPr>
              <a:t>A  flock  of  birds</a:t>
            </a:r>
          </a:p>
        </p:txBody>
      </p:sp>
      <p:pic>
        <p:nvPicPr>
          <p:cNvPr id="4099" name="Picture 4" descr="C:\Documents and Settings\NEW USER\Desktop\bird6.gif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3200" y="0"/>
            <a:ext cx="1277938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0" name="Picture 9" descr="C:\Documents and Settings\NEW USER\Desktop\bird6.gif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1000" y="228600"/>
            <a:ext cx="762000" cy="1000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1" name="Picture 4" descr="C:\Documents and Settings\NEW USER\Desktop\bird6.gif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200" y="1295400"/>
            <a:ext cx="1277938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2" name="Picture 4" descr="C:\Documents and Settings\NEW USER\Desktop\bird6.gif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49775" y="0"/>
            <a:ext cx="1452563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3" name="Picture 4" descr="C:\Documents and Settings\NEW USER\Desktop\bird6.gif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3400" y="1752600"/>
            <a:ext cx="1506538" cy="1976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4" name="Picture 4" descr="C:\Documents and Settings\NEW USER\Desktop\bird6.gif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2209800"/>
            <a:ext cx="1600200" cy="210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5" name="Picture 4" descr="C:\Documents and Settings\NEW USER\Desktop\bird6.gif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2590800"/>
            <a:ext cx="1981200" cy="2600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6" name="Picture 4" descr="C:\Documents and Settings\NEW USER\Desktop\bird6.gif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0" y="3048000"/>
            <a:ext cx="1600200" cy="210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Box 1"/>
          <p:cNvSpPr txBox="1">
            <a:spLocks noChangeArrowheads="1"/>
          </p:cNvSpPr>
          <p:nvPr/>
        </p:nvSpPr>
        <p:spPr bwMode="auto">
          <a:xfrm>
            <a:off x="1219200" y="609600"/>
            <a:ext cx="72390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>
                <a:latin typeface="Calibri" pitchFamily="34" charset="0"/>
              </a:rPr>
              <a:t>A herd of elephants</a:t>
            </a:r>
          </a:p>
        </p:txBody>
      </p:sp>
      <p:pic>
        <p:nvPicPr>
          <p:cNvPr id="5123" name="Picture 3" descr="C:\Documents and Settings\NEW USER\Desktop\elephant3.gif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0575" y="2438400"/>
            <a:ext cx="2003425" cy="1643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4" name="Picture 3" descr="C:\Documents and Settings\NEW USER\Desktop\elephant3.gif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2800" y="2514600"/>
            <a:ext cx="1676400" cy="137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5" name="Picture 3" descr="C:\Documents and Settings\NEW USER\Desktop\elephant3.gif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4495800"/>
            <a:ext cx="2003425" cy="1643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6" name="Picture 3" descr="C:\Documents and Settings\NEW USER\Desktop\elephant3.gif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1524000"/>
            <a:ext cx="1671638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7" name="Picture 3" descr="C:\Documents and Settings\NEW USER\Desktop\elephant3.gif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1200" y="3733800"/>
            <a:ext cx="1774825" cy="1455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8" name="Picture 3" descr="C:\Documents and Settings\NEW USER\Desktop\elephant3.gif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0" y="3733800"/>
            <a:ext cx="1927225" cy="158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9" name="Picture 3" descr="C:\Documents and Settings\NEW USER\Desktop\elephant3.gif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3505200"/>
            <a:ext cx="1774825" cy="1455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30" name="Picture 3" descr="C:\Documents and Settings\NEW USER\Desktop\elephant3.gif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8800" y="2667000"/>
            <a:ext cx="1300163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Box 1"/>
          <p:cNvSpPr txBox="1">
            <a:spLocks noChangeArrowheads="1"/>
          </p:cNvSpPr>
          <p:nvPr/>
        </p:nvSpPr>
        <p:spPr bwMode="auto">
          <a:xfrm>
            <a:off x="381000" y="457200"/>
            <a:ext cx="83820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>
                <a:latin typeface="Calibri" pitchFamily="34" charset="0"/>
              </a:rPr>
              <a:t>A pack of wolves</a:t>
            </a:r>
          </a:p>
        </p:txBody>
      </p:sp>
      <p:pic>
        <p:nvPicPr>
          <p:cNvPr id="6147" name="Picture 3" descr="C:\Documents and Settings\NEW USER\Desktop\wolf2.gif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16713" y="4343400"/>
            <a:ext cx="2427287" cy="2262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8" name="Picture 3" descr="C:\Documents and Settings\NEW USER\Desktop\wolf2.gif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0400" y="3124200"/>
            <a:ext cx="2122488" cy="197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9" name="Picture 4" descr="C:\Documents and Settings\NEW USER\Desktop\wolf2.gif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4267200"/>
            <a:ext cx="2122488" cy="197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0" name="Picture 5" descr="C:\Documents and Settings\NEW USER\Desktop\wolf2.gif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8000" y="3048000"/>
            <a:ext cx="1716088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1" name="Picture 6" descr="C:\Documents and Settings\NEW USER\Desktop\wolf2.gif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9400" y="2667000"/>
            <a:ext cx="2122488" cy="197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2" name="Picture 7" descr="C:\Documents and Settings\NEW USER\Desktop\wolf2.gif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1524000"/>
            <a:ext cx="2122488" cy="197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3" name="Picture 8" descr="C:\Documents and Settings\NEW USER\Desktop\wolf2.gif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1219200"/>
            <a:ext cx="1717675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4" name="Picture 9" descr="C:\Documents and Settings\NEW USER\Desktop\wolf2.gif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1447800"/>
            <a:ext cx="1717675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cover dir="l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Box 1"/>
          <p:cNvSpPr txBox="1">
            <a:spLocks noChangeArrowheads="1"/>
          </p:cNvSpPr>
          <p:nvPr/>
        </p:nvSpPr>
        <p:spPr bwMode="auto">
          <a:xfrm>
            <a:off x="457200" y="762000"/>
            <a:ext cx="83058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>
                <a:latin typeface="Calibri" pitchFamily="34" charset="0"/>
              </a:rPr>
              <a:t>A shoal of fishes</a:t>
            </a:r>
          </a:p>
        </p:txBody>
      </p:sp>
      <p:pic>
        <p:nvPicPr>
          <p:cNvPr id="7171" name="Picture 5" descr="C:\Documents and Settings\NEW USER\Desktop\fish30.gif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38200" y="1447800"/>
            <a:ext cx="49530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2" name="Picture 5" descr="C:\Documents and Settings\NEW USER\Desktop\fish30.gif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762000"/>
            <a:ext cx="49530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3" name="Picture 5" descr="C:\Documents and Settings\NEW USER\Desktop\fish30.gif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2895600"/>
            <a:ext cx="49530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4" name="Picture 5" descr="C:\Documents and Settings\NEW USER\Desktop\fish30.gif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0" y="2590800"/>
            <a:ext cx="49530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5" name="Picture 5" descr="C:\Documents and Settings\NEW USER\Desktop\fish30.gif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09800" y="2667000"/>
            <a:ext cx="49530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6" name="Picture 5" descr="C:\Documents and Settings\NEW USER\Desktop\fish30.gif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3657600"/>
            <a:ext cx="49530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7" name="Picture 5" descr="C:\Documents and Settings\NEW USER\Desktop\fish30.gif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066800" y="3200400"/>
            <a:ext cx="49530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8" name="Picture 5" descr="C:\Documents and Settings\NEW USER\Desktop\fish30.gif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800" y="2133600"/>
            <a:ext cx="49530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9" name="Picture 5" descr="C:\Documents and Settings\NEW USER\Desktop\fish30.gif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2057400"/>
            <a:ext cx="49530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80" name="Picture 5" descr="C:\Documents and Settings\NEW USER\Desktop\fish30.gif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1524000"/>
            <a:ext cx="49530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Box 1"/>
          <p:cNvSpPr txBox="1">
            <a:spLocks noChangeArrowheads="1"/>
          </p:cNvSpPr>
          <p:nvPr/>
        </p:nvSpPr>
        <p:spPr bwMode="auto">
          <a:xfrm>
            <a:off x="685800" y="762000"/>
            <a:ext cx="78486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>
                <a:latin typeface="Calibri" pitchFamily="34" charset="0"/>
              </a:rPr>
              <a:t>A fleet of ships</a:t>
            </a:r>
          </a:p>
        </p:txBody>
      </p:sp>
      <p:pic>
        <p:nvPicPr>
          <p:cNvPr id="8195" name="Picture 3" descr="C:\Documents and Settings\NEW USER\Desktop\boat_001sm_t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400" y="0"/>
            <a:ext cx="2286000" cy="3352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6" name="Picture 3" descr="C:\Documents and Settings\NEW USER\Desktop\boat_001sm_t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7600" y="990600"/>
            <a:ext cx="1828800" cy="268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7" name="Picture 4" descr="C:\Documents and Settings\NEW USER\Desktop\boat_001sm_t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1676400"/>
            <a:ext cx="1828800" cy="268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8" name="Picture 5" descr="C:\Documents and Settings\NEW USER\Desktop\boat_001sm_t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2514600"/>
            <a:ext cx="1828800" cy="268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cover dir="r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Box 1"/>
          <p:cNvSpPr txBox="1">
            <a:spLocks noChangeArrowheads="1"/>
          </p:cNvSpPr>
          <p:nvPr/>
        </p:nvSpPr>
        <p:spPr bwMode="auto">
          <a:xfrm>
            <a:off x="533400" y="609600"/>
            <a:ext cx="81534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>
                <a:latin typeface="Calibri" pitchFamily="34" charset="0"/>
              </a:rPr>
              <a:t>A crowd of people </a:t>
            </a:r>
          </a:p>
        </p:txBody>
      </p:sp>
      <p:pic>
        <p:nvPicPr>
          <p:cNvPr id="9219" name="Picture 3" descr="C:\Documents and Settings\NEW USER\Desktop\men117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3200" y="2209800"/>
            <a:ext cx="1981200" cy="3821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0" name="Picture 4" descr="C:\Documents and Settings\NEW USER\Desktop\men124.gif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8600" y="4038600"/>
            <a:ext cx="1876425" cy="2362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1" name="Picture 4" descr="C:\Documents and Settings\NEW USER\Desktop\men124.gif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2362200"/>
            <a:ext cx="1936750" cy="243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2" name="Picture 4" descr="C:\Documents and Settings\NEW USER\Desktop\men124.gif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4114800"/>
            <a:ext cx="1936750" cy="243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3" name="Picture 4" descr="C:\Documents and Settings\NEW USER\Desktop\men124.gif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2514600"/>
            <a:ext cx="1936750" cy="243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4" name="Picture 4" descr="C:\Documents and Settings\NEW USER\Desktop\men124.gif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600" y="4191000"/>
            <a:ext cx="1876425" cy="2362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pull dir="r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Box 1"/>
          <p:cNvSpPr txBox="1">
            <a:spLocks noChangeArrowheads="1"/>
          </p:cNvSpPr>
          <p:nvPr/>
        </p:nvSpPr>
        <p:spPr bwMode="auto">
          <a:xfrm>
            <a:off x="762000" y="762000"/>
            <a:ext cx="76962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>
                <a:latin typeface="Calibri" pitchFamily="34" charset="0"/>
              </a:rPr>
              <a:t>A jury of judges</a:t>
            </a:r>
          </a:p>
        </p:txBody>
      </p:sp>
      <p:pic>
        <p:nvPicPr>
          <p:cNvPr id="10243" name="Picture 4" descr="C:\Documents and Settings\NEW USER\Desktop\judge 1.jpe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1219200"/>
            <a:ext cx="1847850" cy="1944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4" name="Picture 4" descr="C:\Documents and Settings\NEW USER\Desktop\judge 1.jpe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9400" y="1295400"/>
            <a:ext cx="1847850" cy="1944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5" name="Picture 5" descr="C:\Documents and Settings\NEW USER\Desktop\judge 1.jpe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1295400"/>
            <a:ext cx="1847850" cy="1944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6" name="Picture 4" descr="C:\Documents and Settings\NEW USER\Desktop\judge 1.jpe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2800" y="3276600"/>
            <a:ext cx="2381250" cy="2506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7" name="Picture 4" descr="C:\Documents and Settings\NEW USER\Desktop\judge 1.jpe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1219200"/>
            <a:ext cx="1847850" cy="1944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380</TotalTime>
  <Words>146</Words>
  <Application>Microsoft Office PowerPoint</Application>
  <PresentationFormat>On-screen Show (4:3)</PresentationFormat>
  <Paragraphs>42</Paragraphs>
  <Slides>22</Slides>
  <Notes>22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30" baseType="lpstr">
      <vt:lpstr>Arial</vt:lpstr>
      <vt:lpstr>Calibri</vt:lpstr>
      <vt:lpstr>Old English Text MT</vt:lpstr>
      <vt:lpstr>Vivaldi</vt:lpstr>
      <vt:lpstr>Algerian</vt:lpstr>
      <vt:lpstr>Baskerville Old Face</vt:lpstr>
      <vt:lpstr>Georgia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NEW USER</dc:creator>
  <cp:lastModifiedBy>Teacher E-Solutions</cp:lastModifiedBy>
  <cp:revision>49</cp:revision>
  <dcterms:created xsi:type="dcterms:W3CDTF">2009-07-31T10:56:49Z</dcterms:created>
  <dcterms:modified xsi:type="dcterms:W3CDTF">2019-01-18T16:50:32Z</dcterms:modified>
</cp:coreProperties>
</file>