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00" r:id="rId5"/>
    <p:sldId id="298" r:id="rId6"/>
    <p:sldId id="299" r:id="rId7"/>
    <p:sldId id="261" r:id="rId8"/>
    <p:sldId id="262" r:id="rId9"/>
    <p:sldId id="263" r:id="rId10"/>
    <p:sldId id="264" r:id="rId11"/>
    <p:sldId id="265" r:id="rId12"/>
    <p:sldId id="29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7" r:id="rId41"/>
    <p:sldId id="294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8C5BA8-5270-46A4-A3EB-04EB974D38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B28FF11-9076-4ADD-A4E2-EC5A2945973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Parliament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DF7B447-F578-400C-AA86-C2699CBFC3F2}" type="parTrans" cxnId="{7C47B25D-17F6-4DE8-874C-D3F1CE5611A1}">
      <dgm:prSet/>
      <dgm:spPr/>
    </dgm:pt>
    <dgm:pt modelId="{0AEF5A80-45CD-46FA-8A76-E34F77A48B52}" type="sibTrans" cxnId="{7C47B25D-17F6-4DE8-874C-D3F1CE5611A1}">
      <dgm:prSet/>
      <dgm:spPr/>
    </dgm:pt>
    <dgm:pt modelId="{73B8F673-A9A7-41ED-9F18-D0A1BD81CF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Treasury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EA74EA91-068B-4296-B28C-4FD901EB0AF2}" type="parTrans" cxnId="{77C2F8C9-EDB0-417B-A7FB-B6F97F8DD06B}">
      <dgm:prSet/>
      <dgm:spPr/>
    </dgm:pt>
    <dgm:pt modelId="{C72DA618-CC16-4772-A4D3-09CF9154223A}" type="sibTrans" cxnId="{77C2F8C9-EDB0-417B-A7FB-B6F97F8DD06B}">
      <dgm:prSet/>
      <dgm:spPr/>
    </dgm:pt>
    <dgm:pt modelId="{11EAC322-FA1B-49C0-B03F-6E8783667A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Secretary of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State for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Colonies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3A8B751-22F3-41EF-BB4A-12207E09DE5F}" type="parTrans" cxnId="{84B05643-79C2-4C7C-8B3E-EF46BA864C1A}">
      <dgm:prSet/>
      <dgm:spPr/>
    </dgm:pt>
    <dgm:pt modelId="{4774C8A3-DB11-4490-A47E-FBEB07A03E43}" type="sibTrans" cxnId="{84B05643-79C2-4C7C-8B3E-EF46BA864C1A}">
      <dgm:prSet/>
      <dgm:spPr/>
    </dgm:pt>
    <dgm:pt modelId="{A3D7E46D-A929-4E45-8C86-80BB264B41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Office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London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31FD64A-DF5D-4D7F-A188-9C3D337B8BD9}" type="parTrans" cxnId="{681EDE5F-CCF5-4CD5-BD13-78A55D327287}">
      <dgm:prSet/>
      <dgm:spPr/>
    </dgm:pt>
    <dgm:pt modelId="{22794104-5B66-47B1-AB25-FA73D54C1E9D}" type="sibTrans" cxnId="{681EDE5F-CCF5-4CD5-BD13-78A55D327287}">
      <dgm:prSet/>
      <dgm:spPr/>
    </dgm:pt>
    <dgm:pt modelId="{EB21D38A-FEAC-4F1B-A31C-8C4FF901E59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Secretary for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Foreign and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Dominion Affairs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FA98CD2-0C98-485F-89E4-3DB891FF10F0}" type="parTrans" cxnId="{DE258420-12DA-4E00-BDC0-161227DC3730}">
      <dgm:prSet/>
      <dgm:spPr/>
    </dgm:pt>
    <dgm:pt modelId="{1DF6A321-EDCC-4874-9E5E-152E9B10D334}" type="sibTrans" cxnId="{DE258420-12DA-4E00-BDC0-161227DC3730}">
      <dgm:prSet/>
      <dgm:spPr/>
    </dgm:pt>
    <dgm:pt modelId="{BC07D6CA-3CF3-46D8-8E09-3B7F90EB0EA5}" type="pres">
      <dgm:prSet presAssocID="{438C5BA8-5270-46A4-A3EB-04EB974D38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5F51F2-0781-4137-B7E8-2833BD1AA10E}" type="pres">
      <dgm:prSet presAssocID="{4B28FF11-9076-4ADD-A4E2-EC5A29459734}" presName="hierRoot1" presStyleCnt="0">
        <dgm:presLayoutVars>
          <dgm:hierBranch/>
        </dgm:presLayoutVars>
      </dgm:prSet>
      <dgm:spPr/>
    </dgm:pt>
    <dgm:pt modelId="{8002B597-D529-4721-AFC4-F0C122405AB6}" type="pres">
      <dgm:prSet presAssocID="{4B28FF11-9076-4ADD-A4E2-EC5A29459734}" presName="rootComposite1" presStyleCnt="0"/>
      <dgm:spPr/>
    </dgm:pt>
    <dgm:pt modelId="{B8B7ABD0-3E09-4669-AF09-3084A124D85A}" type="pres">
      <dgm:prSet presAssocID="{4B28FF11-9076-4ADD-A4E2-EC5A29459734}" presName="rootText1" presStyleLbl="node0" presStyleIdx="0" presStyleCnt="1">
        <dgm:presLayoutVars>
          <dgm:chPref val="3"/>
        </dgm:presLayoutVars>
      </dgm:prSet>
      <dgm:spPr/>
    </dgm:pt>
    <dgm:pt modelId="{18B85830-DACC-4481-A36B-9B3F7BD41DDC}" type="pres">
      <dgm:prSet presAssocID="{4B28FF11-9076-4ADD-A4E2-EC5A29459734}" presName="rootConnector1" presStyleLbl="node1" presStyleIdx="0" presStyleCnt="0"/>
      <dgm:spPr/>
    </dgm:pt>
    <dgm:pt modelId="{9EA7E154-CFAF-4C78-93E3-B8C77C6A1178}" type="pres">
      <dgm:prSet presAssocID="{4B28FF11-9076-4ADD-A4E2-EC5A29459734}" presName="hierChild2" presStyleCnt="0"/>
      <dgm:spPr/>
    </dgm:pt>
    <dgm:pt modelId="{3B19DCA6-0B8E-44A0-B691-252CE6A4D0B7}" type="pres">
      <dgm:prSet presAssocID="{EA74EA91-068B-4296-B28C-4FD901EB0AF2}" presName="Name35" presStyleLbl="parChTrans1D2" presStyleIdx="0" presStyleCnt="3"/>
      <dgm:spPr/>
    </dgm:pt>
    <dgm:pt modelId="{30C6B322-41DB-4A1E-925C-55574DC94DA2}" type="pres">
      <dgm:prSet presAssocID="{73B8F673-A9A7-41ED-9F18-D0A1BD81CF20}" presName="hierRoot2" presStyleCnt="0">
        <dgm:presLayoutVars>
          <dgm:hierBranch/>
        </dgm:presLayoutVars>
      </dgm:prSet>
      <dgm:spPr/>
    </dgm:pt>
    <dgm:pt modelId="{BE36D325-384C-4BEF-8326-9DE5F098C5BA}" type="pres">
      <dgm:prSet presAssocID="{73B8F673-A9A7-41ED-9F18-D0A1BD81CF20}" presName="rootComposite" presStyleCnt="0"/>
      <dgm:spPr/>
    </dgm:pt>
    <dgm:pt modelId="{316691CA-BE65-49F1-9493-3173964864EB}" type="pres">
      <dgm:prSet presAssocID="{73B8F673-A9A7-41ED-9F18-D0A1BD81CF20}" presName="rootText" presStyleLbl="node2" presStyleIdx="0" presStyleCnt="3">
        <dgm:presLayoutVars>
          <dgm:chPref val="3"/>
        </dgm:presLayoutVars>
      </dgm:prSet>
      <dgm:spPr/>
    </dgm:pt>
    <dgm:pt modelId="{D78337E6-B6FF-497D-96F6-417F3168AE47}" type="pres">
      <dgm:prSet presAssocID="{73B8F673-A9A7-41ED-9F18-D0A1BD81CF20}" presName="rootConnector" presStyleLbl="node2" presStyleIdx="0" presStyleCnt="3"/>
      <dgm:spPr/>
    </dgm:pt>
    <dgm:pt modelId="{D999D526-FC69-4953-9E37-6CFF5D5F9A34}" type="pres">
      <dgm:prSet presAssocID="{73B8F673-A9A7-41ED-9F18-D0A1BD81CF20}" presName="hierChild4" presStyleCnt="0"/>
      <dgm:spPr/>
    </dgm:pt>
    <dgm:pt modelId="{DC038D85-7125-4310-ADC7-458778D2858E}" type="pres">
      <dgm:prSet presAssocID="{73B8F673-A9A7-41ED-9F18-D0A1BD81CF20}" presName="hierChild5" presStyleCnt="0"/>
      <dgm:spPr/>
    </dgm:pt>
    <dgm:pt modelId="{3E8017E1-6105-4185-AC5B-0A50AF37B0F7}" type="pres">
      <dgm:prSet presAssocID="{F3A8B751-22F3-41EF-BB4A-12207E09DE5F}" presName="Name35" presStyleLbl="parChTrans1D2" presStyleIdx="1" presStyleCnt="3"/>
      <dgm:spPr/>
    </dgm:pt>
    <dgm:pt modelId="{D2ED1280-B56E-492B-A687-E031C6DD67AE}" type="pres">
      <dgm:prSet presAssocID="{11EAC322-FA1B-49C0-B03F-6E8783667A5A}" presName="hierRoot2" presStyleCnt="0">
        <dgm:presLayoutVars>
          <dgm:hierBranch/>
        </dgm:presLayoutVars>
      </dgm:prSet>
      <dgm:spPr/>
    </dgm:pt>
    <dgm:pt modelId="{44949DDB-B321-4B75-A915-83297AB9064E}" type="pres">
      <dgm:prSet presAssocID="{11EAC322-FA1B-49C0-B03F-6E8783667A5A}" presName="rootComposite" presStyleCnt="0"/>
      <dgm:spPr/>
    </dgm:pt>
    <dgm:pt modelId="{0AD1B6F3-B0F9-42CF-964E-C20AF8FF3CEC}" type="pres">
      <dgm:prSet presAssocID="{11EAC322-FA1B-49C0-B03F-6E8783667A5A}" presName="rootText" presStyleLbl="node2" presStyleIdx="1" presStyleCnt="3">
        <dgm:presLayoutVars>
          <dgm:chPref val="3"/>
        </dgm:presLayoutVars>
      </dgm:prSet>
      <dgm:spPr/>
    </dgm:pt>
    <dgm:pt modelId="{EA660BD6-5CD9-439E-9F3F-1CB6D29FDCCE}" type="pres">
      <dgm:prSet presAssocID="{11EAC322-FA1B-49C0-B03F-6E8783667A5A}" presName="rootConnector" presStyleLbl="node2" presStyleIdx="1" presStyleCnt="3"/>
      <dgm:spPr/>
    </dgm:pt>
    <dgm:pt modelId="{93BD6429-23BC-4CB1-A320-A036DE217DCE}" type="pres">
      <dgm:prSet presAssocID="{11EAC322-FA1B-49C0-B03F-6E8783667A5A}" presName="hierChild4" presStyleCnt="0"/>
      <dgm:spPr/>
    </dgm:pt>
    <dgm:pt modelId="{2872B9C0-884E-4A52-BA65-FCF63C753461}" type="pres">
      <dgm:prSet presAssocID="{D31FD64A-DF5D-4D7F-A188-9C3D337B8BD9}" presName="Name35" presStyleLbl="parChTrans1D3" presStyleIdx="0" presStyleCnt="1"/>
      <dgm:spPr/>
    </dgm:pt>
    <dgm:pt modelId="{7E6E1F75-0DB2-4249-9641-7BF55736A0E2}" type="pres">
      <dgm:prSet presAssocID="{A3D7E46D-A929-4E45-8C86-80BB264B41EE}" presName="hierRoot2" presStyleCnt="0">
        <dgm:presLayoutVars>
          <dgm:hierBranch val="r"/>
        </dgm:presLayoutVars>
      </dgm:prSet>
      <dgm:spPr/>
    </dgm:pt>
    <dgm:pt modelId="{E506D664-9B19-4576-A4FA-70584EFA2196}" type="pres">
      <dgm:prSet presAssocID="{A3D7E46D-A929-4E45-8C86-80BB264B41EE}" presName="rootComposite" presStyleCnt="0"/>
      <dgm:spPr/>
    </dgm:pt>
    <dgm:pt modelId="{C46749E7-1178-4694-876D-9CD9790DD6D4}" type="pres">
      <dgm:prSet presAssocID="{A3D7E46D-A929-4E45-8C86-80BB264B41EE}" presName="rootText" presStyleLbl="node3" presStyleIdx="0" presStyleCnt="1">
        <dgm:presLayoutVars>
          <dgm:chPref val="3"/>
        </dgm:presLayoutVars>
      </dgm:prSet>
      <dgm:spPr/>
    </dgm:pt>
    <dgm:pt modelId="{3D37A369-3563-4B9B-82EF-4D986C447521}" type="pres">
      <dgm:prSet presAssocID="{A3D7E46D-A929-4E45-8C86-80BB264B41EE}" presName="rootConnector" presStyleLbl="node3" presStyleIdx="0" presStyleCnt="1"/>
      <dgm:spPr/>
    </dgm:pt>
    <dgm:pt modelId="{F8162B87-B701-44E8-BAC1-51A32AC6F128}" type="pres">
      <dgm:prSet presAssocID="{A3D7E46D-A929-4E45-8C86-80BB264B41EE}" presName="hierChild4" presStyleCnt="0"/>
      <dgm:spPr/>
    </dgm:pt>
    <dgm:pt modelId="{5AE65F9D-5852-4343-ADBB-19EE5A8EAE30}" type="pres">
      <dgm:prSet presAssocID="{A3D7E46D-A929-4E45-8C86-80BB264B41EE}" presName="hierChild5" presStyleCnt="0"/>
      <dgm:spPr/>
    </dgm:pt>
    <dgm:pt modelId="{060DE3B7-1291-4D55-A7C9-38B463159DCF}" type="pres">
      <dgm:prSet presAssocID="{11EAC322-FA1B-49C0-B03F-6E8783667A5A}" presName="hierChild5" presStyleCnt="0"/>
      <dgm:spPr/>
    </dgm:pt>
    <dgm:pt modelId="{8D2D114A-8C58-4693-9372-FB2D1A52ED55}" type="pres">
      <dgm:prSet presAssocID="{FFA98CD2-0C98-485F-89E4-3DB891FF10F0}" presName="Name35" presStyleLbl="parChTrans1D2" presStyleIdx="2" presStyleCnt="3"/>
      <dgm:spPr/>
    </dgm:pt>
    <dgm:pt modelId="{3431DA76-13B7-41B1-BC7C-672DEBE04929}" type="pres">
      <dgm:prSet presAssocID="{EB21D38A-FEAC-4F1B-A31C-8C4FF901E590}" presName="hierRoot2" presStyleCnt="0">
        <dgm:presLayoutVars>
          <dgm:hierBranch/>
        </dgm:presLayoutVars>
      </dgm:prSet>
      <dgm:spPr/>
    </dgm:pt>
    <dgm:pt modelId="{EB9B18B8-8A84-41A4-A61D-591E3C648307}" type="pres">
      <dgm:prSet presAssocID="{EB21D38A-FEAC-4F1B-A31C-8C4FF901E590}" presName="rootComposite" presStyleCnt="0"/>
      <dgm:spPr/>
    </dgm:pt>
    <dgm:pt modelId="{4971D65C-B180-4989-A7C0-BDE4470262C2}" type="pres">
      <dgm:prSet presAssocID="{EB21D38A-FEAC-4F1B-A31C-8C4FF901E590}" presName="rootText" presStyleLbl="node2" presStyleIdx="2" presStyleCnt="3">
        <dgm:presLayoutVars>
          <dgm:chPref val="3"/>
        </dgm:presLayoutVars>
      </dgm:prSet>
      <dgm:spPr/>
    </dgm:pt>
    <dgm:pt modelId="{427251BE-6AE6-4595-8510-CF45ED22DFD1}" type="pres">
      <dgm:prSet presAssocID="{EB21D38A-FEAC-4F1B-A31C-8C4FF901E590}" presName="rootConnector" presStyleLbl="node2" presStyleIdx="2" presStyleCnt="3"/>
      <dgm:spPr/>
    </dgm:pt>
    <dgm:pt modelId="{4E3690CD-6F3A-46EA-AC3F-8FC0096AF154}" type="pres">
      <dgm:prSet presAssocID="{EB21D38A-FEAC-4F1B-A31C-8C4FF901E590}" presName="hierChild4" presStyleCnt="0"/>
      <dgm:spPr/>
    </dgm:pt>
    <dgm:pt modelId="{B02FC78A-A1F6-415F-ABA7-4B3899BCB351}" type="pres">
      <dgm:prSet presAssocID="{EB21D38A-FEAC-4F1B-A31C-8C4FF901E590}" presName="hierChild5" presStyleCnt="0"/>
      <dgm:spPr/>
    </dgm:pt>
    <dgm:pt modelId="{EE537720-84E7-46D3-9C0A-0019D3452251}" type="pres">
      <dgm:prSet presAssocID="{4B28FF11-9076-4ADD-A4E2-EC5A29459734}" presName="hierChild3" presStyleCnt="0"/>
      <dgm:spPr/>
    </dgm:pt>
  </dgm:ptLst>
  <dgm:cxnLst>
    <dgm:cxn modelId="{49372683-F4C0-4CEF-A207-1E1127EEF07E}" type="presOf" srcId="{A3D7E46D-A929-4E45-8C86-80BB264B41EE}" destId="{3D37A369-3563-4B9B-82EF-4D986C447521}" srcOrd="1" destOrd="0" presId="urn:microsoft.com/office/officeart/2005/8/layout/orgChart1"/>
    <dgm:cxn modelId="{681EDE5F-CCF5-4CD5-BD13-78A55D327287}" srcId="{11EAC322-FA1B-49C0-B03F-6E8783667A5A}" destId="{A3D7E46D-A929-4E45-8C86-80BB264B41EE}" srcOrd="0" destOrd="0" parTransId="{D31FD64A-DF5D-4D7F-A188-9C3D337B8BD9}" sibTransId="{22794104-5B66-47B1-AB25-FA73D54C1E9D}"/>
    <dgm:cxn modelId="{89E0F692-403B-46D7-AFA4-6B6BC21FF236}" type="presOf" srcId="{A3D7E46D-A929-4E45-8C86-80BB264B41EE}" destId="{C46749E7-1178-4694-876D-9CD9790DD6D4}" srcOrd="0" destOrd="0" presId="urn:microsoft.com/office/officeart/2005/8/layout/orgChart1"/>
    <dgm:cxn modelId="{B7C28252-283C-4408-9F52-6528C4824ABE}" type="presOf" srcId="{4B28FF11-9076-4ADD-A4E2-EC5A29459734}" destId="{B8B7ABD0-3E09-4669-AF09-3084A124D85A}" srcOrd="0" destOrd="0" presId="urn:microsoft.com/office/officeart/2005/8/layout/orgChart1"/>
    <dgm:cxn modelId="{3742D077-60EB-4EDD-A2EE-5AE051292DE5}" type="presOf" srcId="{11EAC322-FA1B-49C0-B03F-6E8783667A5A}" destId="{EA660BD6-5CD9-439E-9F3F-1CB6D29FDCCE}" srcOrd="1" destOrd="0" presId="urn:microsoft.com/office/officeart/2005/8/layout/orgChart1"/>
    <dgm:cxn modelId="{84B05643-79C2-4C7C-8B3E-EF46BA864C1A}" srcId="{4B28FF11-9076-4ADD-A4E2-EC5A29459734}" destId="{11EAC322-FA1B-49C0-B03F-6E8783667A5A}" srcOrd="1" destOrd="0" parTransId="{F3A8B751-22F3-41EF-BB4A-12207E09DE5F}" sibTransId="{4774C8A3-DB11-4490-A47E-FBEB07A03E43}"/>
    <dgm:cxn modelId="{7C47B25D-17F6-4DE8-874C-D3F1CE5611A1}" srcId="{438C5BA8-5270-46A4-A3EB-04EB974D3849}" destId="{4B28FF11-9076-4ADD-A4E2-EC5A29459734}" srcOrd="0" destOrd="0" parTransId="{CDF7B447-F578-400C-AA86-C2699CBFC3F2}" sibTransId="{0AEF5A80-45CD-46FA-8A76-E34F77A48B52}"/>
    <dgm:cxn modelId="{4A9AC92D-2F55-4C51-980C-2C0D193FCD77}" type="presOf" srcId="{11EAC322-FA1B-49C0-B03F-6E8783667A5A}" destId="{0AD1B6F3-B0F9-42CF-964E-C20AF8FF3CEC}" srcOrd="0" destOrd="0" presId="urn:microsoft.com/office/officeart/2005/8/layout/orgChart1"/>
    <dgm:cxn modelId="{A76434D1-5A5B-464B-BE31-F9B58A558B53}" type="presOf" srcId="{EB21D38A-FEAC-4F1B-A31C-8C4FF901E590}" destId="{427251BE-6AE6-4595-8510-CF45ED22DFD1}" srcOrd="1" destOrd="0" presId="urn:microsoft.com/office/officeart/2005/8/layout/orgChart1"/>
    <dgm:cxn modelId="{CB2FAB7E-BB28-447B-BB93-B662AE6BF2FD}" type="presOf" srcId="{4B28FF11-9076-4ADD-A4E2-EC5A29459734}" destId="{18B85830-DACC-4481-A36B-9B3F7BD41DDC}" srcOrd="1" destOrd="0" presId="urn:microsoft.com/office/officeart/2005/8/layout/orgChart1"/>
    <dgm:cxn modelId="{5C1665F3-6453-4B6C-87B8-A0381E275A08}" type="presOf" srcId="{F3A8B751-22F3-41EF-BB4A-12207E09DE5F}" destId="{3E8017E1-6105-4185-AC5B-0A50AF37B0F7}" srcOrd="0" destOrd="0" presId="urn:microsoft.com/office/officeart/2005/8/layout/orgChart1"/>
    <dgm:cxn modelId="{77C2F8C9-EDB0-417B-A7FB-B6F97F8DD06B}" srcId="{4B28FF11-9076-4ADD-A4E2-EC5A29459734}" destId="{73B8F673-A9A7-41ED-9F18-D0A1BD81CF20}" srcOrd="0" destOrd="0" parTransId="{EA74EA91-068B-4296-B28C-4FD901EB0AF2}" sibTransId="{C72DA618-CC16-4772-A4D3-09CF9154223A}"/>
    <dgm:cxn modelId="{A0BCAEF2-4658-440B-9BCA-9D394160B394}" type="presOf" srcId="{EB21D38A-FEAC-4F1B-A31C-8C4FF901E590}" destId="{4971D65C-B180-4989-A7C0-BDE4470262C2}" srcOrd="0" destOrd="0" presId="urn:microsoft.com/office/officeart/2005/8/layout/orgChart1"/>
    <dgm:cxn modelId="{C694E07C-2AD3-4A3F-AC3E-EC18C4AF6745}" type="presOf" srcId="{D31FD64A-DF5D-4D7F-A188-9C3D337B8BD9}" destId="{2872B9C0-884E-4A52-BA65-FCF63C753461}" srcOrd="0" destOrd="0" presId="urn:microsoft.com/office/officeart/2005/8/layout/orgChart1"/>
    <dgm:cxn modelId="{FA766487-5965-4A7F-9EC3-5AC325923E04}" type="presOf" srcId="{438C5BA8-5270-46A4-A3EB-04EB974D3849}" destId="{BC07D6CA-3CF3-46D8-8E09-3B7F90EB0EA5}" srcOrd="0" destOrd="0" presId="urn:microsoft.com/office/officeart/2005/8/layout/orgChart1"/>
    <dgm:cxn modelId="{C365B01E-12A7-4C1B-BC07-A09544402E4A}" type="presOf" srcId="{EA74EA91-068B-4296-B28C-4FD901EB0AF2}" destId="{3B19DCA6-0B8E-44A0-B691-252CE6A4D0B7}" srcOrd="0" destOrd="0" presId="urn:microsoft.com/office/officeart/2005/8/layout/orgChart1"/>
    <dgm:cxn modelId="{061824C5-24C2-42D3-BE1E-4FEE7294D031}" type="presOf" srcId="{73B8F673-A9A7-41ED-9F18-D0A1BD81CF20}" destId="{D78337E6-B6FF-497D-96F6-417F3168AE47}" srcOrd="1" destOrd="0" presId="urn:microsoft.com/office/officeart/2005/8/layout/orgChart1"/>
    <dgm:cxn modelId="{1989810F-D0FB-4004-9CF4-2598C50DE1B2}" type="presOf" srcId="{FFA98CD2-0C98-485F-89E4-3DB891FF10F0}" destId="{8D2D114A-8C58-4693-9372-FB2D1A52ED55}" srcOrd="0" destOrd="0" presId="urn:microsoft.com/office/officeart/2005/8/layout/orgChart1"/>
    <dgm:cxn modelId="{3CFFC0A1-8823-4A0A-BB9D-B21DD13BA24E}" type="presOf" srcId="{73B8F673-A9A7-41ED-9F18-D0A1BD81CF20}" destId="{316691CA-BE65-49F1-9493-3173964864EB}" srcOrd="0" destOrd="0" presId="urn:microsoft.com/office/officeart/2005/8/layout/orgChart1"/>
    <dgm:cxn modelId="{DE258420-12DA-4E00-BDC0-161227DC3730}" srcId="{4B28FF11-9076-4ADD-A4E2-EC5A29459734}" destId="{EB21D38A-FEAC-4F1B-A31C-8C4FF901E590}" srcOrd="2" destOrd="0" parTransId="{FFA98CD2-0C98-485F-89E4-3DB891FF10F0}" sibTransId="{1DF6A321-EDCC-4874-9E5E-152E9B10D334}"/>
    <dgm:cxn modelId="{171BF8E7-8D86-4AEF-93B3-24855DC95842}" type="presParOf" srcId="{BC07D6CA-3CF3-46D8-8E09-3B7F90EB0EA5}" destId="{595F51F2-0781-4137-B7E8-2833BD1AA10E}" srcOrd="0" destOrd="0" presId="urn:microsoft.com/office/officeart/2005/8/layout/orgChart1"/>
    <dgm:cxn modelId="{54E3372D-1D02-4F95-8F66-625583D5240C}" type="presParOf" srcId="{595F51F2-0781-4137-B7E8-2833BD1AA10E}" destId="{8002B597-D529-4721-AFC4-F0C122405AB6}" srcOrd="0" destOrd="0" presId="urn:microsoft.com/office/officeart/2005/8/layout/orgChart1"/>
    <dgm:cxn modelId="{68A2B4FF-7BCD-41D7-B8B7-384FF9FD4245}" type="presParOf" srcId="{8002B597-D529-4721-AFC4-F0C122405AB6}" destId="{B8B7ABD0-3E09-4669-AF09-3084A124D85A}" srcOrd="0" destOrd="0" presId="urn:microsoft.com/office/officeart/2005/8/layout/orgChart1"/>
    <dgm:cxn modelId="{50ECF4C9-F072-4FD6-B665-4385601DDAC6}" type="presParOf" srcId="{8002B597-D529-4721-AFC4-F0C122405AB6}" destId="{18B85830-DACC-4481-A36B-9B3F7BD41DDC}" srcOrd="1" destOrd="0" presId="urn:microsoft.com/office/officeart/2005/8/layout/orgChart1"/>
    <dgm:cxn modelId="{FE00D792-E276-42EC-A40A-3F7280CC1B7F}" type="presParOf" srcId="{595F51F2-0781-4137-B7E8-2833BD1AA10E}" destId="{9EA7E154-CFAF-4C78-93E3-B8C77C6A1178}" srcOrd="1" destOrd="0" presId="urn:microsoft.com/office/officeart/2005/8/layout/orgChart1"/>
    <dgm:cxn modelId="{A914A82A-9AA3-4BA4-9C9F-FE20E07F54F9}" type="presParOf" srcId="{9EA7E154-CFAF-4C78-93E3-B8C77C6A1178}" destId="{3B19DCA6-0B8E-44A0-B691-252CE6A4D0B7}" srcOrd="0" destOrd="0" presId="urn:microsoft.com/office/officeart/2005/8/layout/orgChart1"/>
    <dgm:cxn modelId="{CD7B958B-407D-4585-9420-6FD4C66A0F58}" type="presParOf" srcId="{9EA7E154-CFAF-4C78-93E3-B8C77C6A1178}" destId="{30C6B322-41DB-4A1E-925C-55574DC94DA2}" srcOrd="1" destOrd="0" presId="urn:microsoft.com/office/officeart/2005/8/layout/orgChart1"/>
    <dgm:cxn modelId="{479774C6-A9DE-4E2B-BFD3-0F3467D6C5ED}" type="presParOf" srcId="{30C6B322-41DB-4A1E-925C-55574DC94DA2}" destId="{BE36D325-384C-4BEF-8326-9DE5F098C5BA}" srcOrd="0" destOrd="0" presId="urn:microsoft.com/office/officeart/2005/8/layout/orgChart1"/>
    <dgm:cxn modelId="{B169282C-DC67-4B4B-831F-9889B6117CC5}" type="presParOf" srcId="{BE36D325-384C-4BEF-8326-9DE5F098C5BA}" destId="{316691CA-BE65-49F1-9493-3173964864EB}" srcOrd="0" destOrd="0" presId="urn:microsoft.com/office/officeart/2005/8/layout/orgChart1"/>
    <dgm:cxn modelId="{D0E3787F-E7BB-4D47-BDC3-E0716962BAD2}" type="presParOf" srcId="{BE36D325-384C-4BEF-8326-9DE5F098C5BA}" destId="{D78337E6-B6FF-497D-96F6-417F3168AE47}" srcOrd="1" destOrd="0" presId="urn:microsoft.com/office/officeart/2005/8/layout/orgChart1"/>
    <dgm:cxn modelId="{51A0C4D1-6067-46FE-AC7D-3BD1FA635F22}" type="presParOf" srcId="{30C6B322-41DB-4A1E-925C-55574DC94DA2}" destId="{D999D526-FC69-4953-9E37-6CFF5D5F9A34}" srcOrd="1" destOrd="0" presId="urn:microsoft.com/office/officeart/2005/8/layout/orgChart1"/>
    <dgm:cxn modelId="{850230A0-9DA2-4DB0-8495-9184AC6D25EB}" type="presParOf" srcId="{30C6B322-41DB-4A1E-925C-55574DC94DA2}" destId="{DC038D85-7125-4310-ADC7-458778D2858E}" srcOrd="2" destOrd="0" presId="urn:microsoft.com/office/officeart/2005/8/layout/orgChart1"/>
    <dgm:cxn modelId="{83DEE567-88A0-47BE-9C88-2CCC222C4B8A}" type="presParOf" srcId="{9EA7E154-CFAF-4C78-93E3-B8C77C6A1178}" destId="{3E8017E1-6105-4185-AC5B-0A50AF37B0F7}" srcOrd="2" destOrd="0" presId="urn:microsoft.com/office/officeart/2005/8/layout/orgChart1"/>
    <dgm:cxn modelId="{CC40CD32-C7D0-49C0-A2A5-91BD08A32EAE}" type="presParOf" srcId="{9EA7E154-CFAF-4C78-93E3-B8C77C6A1178}" destId="{D2ED1280-B56E-492B-A687-E031C6DD67AE}" srcOrd="3" destOrd="0" presId="urn:microsoft.com/office/officeart/2005/8/layout/orgChart1"/>
    <dgm:cxn modelId="{29A18ADD-61DB-42EA-B877-A4E620507CF0}" type="presParOf" srcId="{D2ED1280-B56E-492B-A687-E031C6DD67AE}" destId="{44949DDB-B321-4B75-A915-83297AB9064E}" srcOrd="0" destOrd="0" presId="urn:microsoft.com/office/officeart/2005/8/layout/orgChart1"/>
    <dgm:cxn modelId="{CB08DB35-3762-4A0E-8CAF-96DDE9B937F6}" type="presParOf" srcId="{44949DDB-B321-4B75-A915-83297AB9064E}" destId="{0AD1B6F3-B0F9-42CF-964E-C20AF8FF3CEC}" srcOrd="0" destOrd="0" presId="urn:microsoft.com/office/officeart/2005/8/layout/orgChart1"/>
    <dgm:cxn modelId="{874A88F7-D42F-4488-A8CF-14DB83B8D3A5}" type="presParOf" srcId="{44949DDB-B321-4B75-A915-83297AB9064E}" destId="{EA660BD6-5CD9-439E-9F3F-1CB6D29FDCCE}" srcOrd="1" destOrd="0" presId="urn:microsoft.com/office/officeart/2005/8/layout/orgChart1"/>
    <dgm:cxn modelId="{EC6EDBC7-E737-482B-AD6B-B009A47E23B0}" type="presParOf" srcId="{D2ED1280-B56E-492B-A687-E031C6DD67AE}" destId="{93BD6429-23BC-4CB1-A320-A036DE217DCE}" srcOrd="1" destOrd="0" presId="urn:microsoft.com/office/officeart/2005/8/layout/orgChart1"/>
    <dgm:cxn modelId="{87215781-2873-4496-BB66-77F0BC08107B}" type="presParOf" srcId="{93BD6429-23BC-4CB1-A320-A036DE217DCE}" destId="{2872B9C0-884E-4A52-BA65-FCF63C753461}" srcOrd="0" destOrd="0" presId="urn:microsoft.com/office/officeart/2005/8/layout/orgChart1"/>
    <dgm:cxn modelId="{F75D35E9-B776-46B7-A59E-3AD52394A454}" type="presParOf" srcId="{93BD6429-23BC-4CB1-A320-A036DE217DCE}" destId="{7E6E1F75-0DB2-4249-9641-7BF55736A0E2}" srcOrd="1" destOrd="0" presId="urn:microsoft.com/office/officeart/2005/8/layout/orgChart1"/>
    <dgm:cxn modelId="{CCA7C9AB-BB7F-473E-807D-EA060632C3ED}" type="presParOf" srcId="{7E6E1F75-0DB2-4249-9641-7BF55736A0E2}" destId="{E506D664-9B19-4576-A4FA-70584EFA2196}" srcOrd="0" destOrd="0" presId="urn:microsoft.com/office/officeart/2005/8/layout/orgChart1"/>
    <dgm:cxn modelId="{BAFE1E92-8DD9-426A-8853-E95FD290CF4A}" type="presParOf" srcId="{E506D664-9B19-4576-A4FA-70584EFA2196}" destId="{C46749E7-1178-4694-876D-9CD9790DD6D4}" srcOrd="0" destOrd="0" presId="urn:microsoft.com/office/officeart/2005/8/layout/orgChart1"/>
    <dgm:cxn modelId="{BA95EC93-1B05-4BF6-A9D8-8B42BB8006CE}" type="presParOf" srcId="{E506D664-9B19-4576-A4FA-70584EFA2196}" destId="{3D37A369-3563-4B9B-82EF-4D986C447521}" srcOrd="1" destOrd="0" presId="urn:microsoft.com/office/officeart/2005/8/layout/orgChart1"/>
    <dgm:cxn modelId="{241867EE-A6CE-41AF-81DF-AC3BBA6FB0F1}" type="presParOf" srcId="{7E6E1F75-0DB2-4249-9641-7BF55736A0E2}" destId="{F8162B87-B701-44E8-BAC1-51A32AC6F128}" srcOrd="1" destOrd="0" presId="urn:microsoft.com/office/officeart/2005/8/layout/orgChart1"/>
    <dgm:cxn modelId="{C7C4FE30-87F5-49C1-9FBB-C38AA6A53883}" type="presParOf" srcId="{7E6E1F75-0DB2-4249-9641-7BF55736A0E2}" destId="{5AE65F9D-5852-4343-ADBB-19EE5A8EAE30}" srcOrd="2" destOrd="0" presId="urn:microsoft.com/office/officeart/2005/8/layout/orgChart1"/>
    <dgm:cxn modelId="{482AE2A5-1928-420B-9319-3D2526E012C6}" type="presParOf" srcId="{D2ED1280-B56E-492B-A687-E031C6DD67AE}" destId="{060DE3B7-1291-4D55-A7C9-38B463159DCF}" srcOrd="2" destOrd="0" presId="urn:microsoft.com/office/officeart/2005/8/layout/orgChart1"/>
    <dgm:cxn modelId="{A171D2CF-84E3-4C54-8B52-A64B4EC3FF1B}" type="presParOf" srcId="{9EA7E154-CFAF-4C78-93E3-B8C77C6A1178}" destId="{8D2D114A-8C58-4693-9372-FB2D1A52ED55}" srcOrd="4" destOrd="0" presId="urn:microsoft.com/office/officeart/2005/8/layout/orgChart1"/>
    <dgm:cxn modelId="{831C208E-802F-4939-AA44-417B2B01B1EA}" type="presParOf" srcId="{9EA7E154-CFAF-4C78-93E3-B8C77C6A1178}" destId="{3431DA76-13B7-41B1-BC7C-672DEBE04929}" srcOrd="5" destOrd="0" presId="urn:microsoft.com/office/officeart/2005/8/layout/orgChart1"/>
    <dgm:cxn modelId="{CE27E18B-6740-456C-9B5E-50612D20E38E}" type="presParOf" srcId="{3431DA76-13B7-41B1-BC7C-672DEBE04929}" destId="{EB9B18B8-8A84-41A4-A61D-591E3C648307}" srcOrd="0" destOrd="0" presId="urn:microsoft.com/office/officeart/2005/8/layout/orgChart1"/>
    <dgm:cxn modelId="{71384F4A-B208-4E67-96FE-DCCB9E9790B8}" type="presParOf" srcId="{EB9B18B8-8A84-41A4-A61D-591E3C648307}" destId="{4971D65C-B180-4989-A7C0-BDE4470262C2}" srcOrd="0" destOrd="0" presId="urn:microsoft.com/office/officeart/2005/8/layout/orgChart1"/>
    <dgm:cxn modelId="{65789DE2-E39E-4E7B-AB40-F77CA1310A17}" type="presParOf" srcId="{EB9B18B8-8A84-41A4-A61D-591E3C648307}" destId="{427251BE-6AE6-4595-8510-CF45ED22DFD1}" srcOrd="1" destOrd="0" presId="urn:microsoft.com/office/officeart/2005/8/layout/orgChart1"/>
    <dgm:cxn modelId="{560AD459-5D4F-4B45-89DF-25DDE8F809B6}" type="presParOf" srcId="{3431DA76-13B7-41B1-BC7C-672DEBE04929}" destId="{4E3690CD-6F3A-46EA-AC3F-8FC0096AF154}" srcOrd="1" destOrd="0" presId="urn:microsoft.com/office/officeart/2005/8/layout/orgChart1"/>
    <dgm:cxn modelId="{001F59DB-D853-4B7A-AC6E-7E8386547905}" type="presParOf" srcId="{3431DA76-13B7-41B1-BC7C-672DEBE04929}" destId="{B02FC78A-A1F6-415F-ABA7-4B3899BCB351}" srcOrd="2" destOrd="0" presId="urn:microsoft.com/office/officeart/2005/8/layout/orgChart1"/>
    <dgm:cxn modelId="{9E071FE9-B901-43B0-B3FC-C6314525DC31}" type="presParOf" srcId="{595F51F2-0781-4137-B7E8-2833BD1AA10E}" destId="{EE537720-84E7-46D3-9C0A-0019D34522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801BBE0-C7D4-4485-9A2F-0ABA25CD2A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A2AF73F-40B8-420A-A678-0C7D758AC3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B69BEF91-711B-4BE5-8471-496816E1CF9E}" type="parTrans" cxnId="{92DB11C6-4B31-48DC-BC36-AB03541839AA}">
      <dgm:prSet/>
      <dgm:spPr/>
    </dgm:pt>
    <dgm:pt modelId="{D72F516C-EFCF-42A9-9338-5EF8258D5D0E}" type="sibTrans" cxnId="{92DB11C6-4B31-48DC-BC36-AB03541839AA}">
      <dgm:prSet/>
      <dgm:spPr/>
    </dgm:pt>
    <dgm:pt modelId="{8896AB65-6BE8-4D3C-9F24-10E57046A7BD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Council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95CE9EB-272C-4A14-9239-AC3B54BF7220}" type="parTrans" cxnId="{08F07A67-C9EA-4DD5-AA6B-DE73F18C838D}">
      <dgm:prSet/>
      <dgm:spPr/>
    </dgm:pt>
    <dgm:pt modelId="{115123AE-3FD7-4C6D-A087-0155E6108B5C}" type="sibTrans" cxnId="{08F07A67-C9EA-4DD5-AA6B-DE73F18C838D}">
      <dgm:prSet/>
      <dgm:spPr/>
    </dgm:pt>
    <dgm:pt modelId="{E1F97138-7804-44EB-BC6C-32B2ED38D4E6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2B89134-8089-4548-A491-4B1D73750797}" type="parTrans" cxnId="{8AF23980-5E79-4D3E-981C-33504D8CA775}">
      <dgm:prSet/>
      <dgm:spPr/>
    </dgm:pt>
    <dgm:pt modelId="{6BD05A55-141E-489C-8CE9-809F44F5AD50}" type="sibTrans" cxnId="{8AF23980-5E79-4D3E-981C-33504D8CA775}">
      <dgm:prSet/>
      <dgm:spPr/>
    </dgm:pt>
    <dgm:pt modelId="{7A6B0D90-F67F-46CB-92AA-DB82201BB3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Headmen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036A91D-85BE-4246-92DF-722902466D7B}" type="parTrans" cxnId="{F35DD299-B07D-4083-92AC-04790B2C86C3}">
      <dgm:prSet/>
      <dgm:spPr/>
    </dgm:pt>
    <dgm:pt modelId="{0C0820B7-37F1-4F09-9AA7-7BBA7E2F5720}" type="sibTrans" cxnId="{F35DD299-B07D-4083-92AC-04790B2C86C3}">
      <dgm:prSet/>
      <dgm:spPr/>
    </dgm:pt>
    <dgm:pt modelId="{9FD5E98B-69B2-4BF2-B0C6-ABC87D4D11A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Tribal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Secretary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EEFA5FB-D324-42A8-9B65-71DF75E45DAC}" type="parTrans" cxnId="{F0FFDAC7-E9B3-4A54-A4E5-FBF7CC6D85A3}">
      <dgm:prSet/>
      <dgm:spPr/>
    </dgm:pt>
    <dgm:pt modelId="{EAE091BA-9381-40C4-8A0C-B139FF81EF3B}" type="sibTrans" cxnId="{F0FFDAC7-E9B3-4A54-A4E5-FBF7CC6D85A3}">
      <dgm:prSet/>
      <dgm:spPr/>
    </dgm:pt>
    <dgm:pt modelId="{D77236EF-0FF5-46D3-8CCF-52007314DE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Clerks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3B720AB-D8BB-4211-8D37-EDAAD3919F24}" type="parTrans" cxnId="{84A48CAF-40D8-47A1-BCF3-4DCF5E9DFAC0}">
      <dgm:prSet/>
      <dgm:spPr/>
    </dgm:pt>
    <dgm:pt modelId="{22B1A0E4-3AD6-4479-AE1A-BF98E2B995F0}" type="sibTrans" cxnId="{84A48CAF-40D8-47A1-BCF3-4DCF5E9DFAC0}">
      <dgm:prSet/>
      <dgm:spPr/>
    </dgm:pt>
    <dgm:pt modelId="{E5C62F9B-DCFE-49C5-97C6-0C378D73660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Treasury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0B5F25F1-FED6-46BA-A097-2CC01A6DCB28}" type="parTrans" cxnId="{ACE1BD8F-3881-4245-BE87-CE698068F023}">
      <dgm:prSet/>
      <dgm:spPr/>
    </dgm:pt>
    <dgm:pt modelId="{CBA9BDEA-EDCF-42B5-B77F-6FF3FF618A35}" type="sibTrans" cxnId="{ACE1BD8F-3881-4245-BE87-CE698068F023}">
      <dgm:prSet/>
      <dgm:spPr/>
    </dgm:pt>
    <dgm:pt modelId="{470E0774-A88F-4437-902E-C5CF8163F4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Court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3B79CBC6-347B-4222-ACF7-21505E6C3121}" type="parTrans" cxnId="{612E16C4-D7A4-4240-807C-81D98CC243B7}">
      <dgm:prSet/>
      <dgm:spPr/>
    </dgm:pt>
    <dgm:pt modelId="{932CA739-722C-439E-AF9A-8024F8DCC08B}" type="sibTrans" cxnId="{612E16C4-D7A4-4240-807C-81D98CC243B7}">
      <dgm:prSet/>
      <dgm:spPr/>
    </dgm:pt>
    <dgm:pt modelId="{75D00F70-7286-4B50-83C1-B2D1EED10E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Police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53F57C2-AF15-4D10-B0B9-A22ADBB13F4A}" type="parTrans" cxnId="{2E30AD90-4D0F-4ED4-96E8-02F1D4AE532C}">
      <dgm:prSet/>
      <dgm:spPr/>
    </dgm:pt>
    <dgm:pt modelId="{FDA6A4DC-AC0D-4164-BA3B-B82FEE5FAC81}" type="sibTrans" cxnId="{2E30AD90-4D0F-4ED4-96E8-02F1D4AE532C}">
      <dgm:prSet/>
      <dgm:spPr/>
    </dgm:pt>
    <dgm:pt modelId="{EA639F84-CAE4-4D23-AEA3-34595BE694BE}" type="pres">
      <dgm:prSet presAssocID="{B801BBE0-C7D4-4485-9A2F-0ABA25CD2A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65EC5E-9933-41E2-8709-1FE71AF570D4}" type="pres">
      <dgm:prSet presAssocID="{4A2AF73F-40B8-420A-A678-0C7D758AC387}" presName="hierRoot1" presStyleCnt="0">
        <dgm:presLayoutVars>
          <dgm:hierBranch/>
        </dgm:presLayoutVars>
      </dgm:prSet>
      <dgm:spPr/>
    </dgm:pt>
    <dgm:pt modelId="{47C1FC88-66C3-43B7-965C-0C1AA7DCDB09}" type="pres">
      <dgm:prSet presAssocID="{4A2AF73F-40B8-420A-A678-0C7D758AC387}" presName="rootComposite1" presStyleCnt="0"/>
      <dgm:spPr/>
    </dgm:pt>
    <dgm:pt modelId="{50413CA9-E50F-4F34-ABCE-6057DCB45F43}" type="pres">
      <dgm:prSet presAssocID="{4A2AF73F-40B8-420A-A678-0C7D758AC387}" presName="rootText1" presStyleLbl="node0" presStyleIdx="0" presStyleCnt="1">
        <dgm:presLayoutVars>
          <dgm:chPref val="3"/>
        </dgm:presLayoutVars>
      </dgm:prSet>
      <dgm:spPr/>
    </dgm:pt>
    <dgm:pt modelId="{1F4B0F51-E378-40B6-9C6F-8B0F2CA2BAC3}" type="pres">
      <dgm:prSet presAssocID="{4A2AF73F-40B8-420A-A678-0C7D758AC387}" presName="rootConnector1" presStyleLbl="node1" presStyleIdx="0" presStyleCnt="0"/>
      <dgm:spPr/>
    </dgm:pt>
    <dgm:pt modelId="{5311B961-0E69-4FDD-B374-8E2E78F93E77}" type="pres">
      <dgm:prSet presAssocID="{4A2AF73F-40B8-420A-A678-0C7D758AC387}" presName="hierChild2" presStyleCnt="0"/>
      <dgm:spPr/>
    </dgm:pt>
    <dgm:pt modelId="{A878DC71-8497-448E-81E6-41440BA8F7AF}" type="pres">
      <dgm:prSet presAssocID="{CEEFA5FB-D324-42A8-9B65-71DF75E45DAC}" presName="Name35" presStyleLbl="parChTrans1D2" presStyleIdx="0" presStyleCnt="5"/>
      <dgm:spPr/>
    </dgm:pt>
    <dgm:pt modelId="{01406D9A-4AE9-46A1-8C78-EC4A86003314}" type="pres">
      <dgm:prSet presAssocID="{9FD5E98B-69B2-4BF2-B0C6-ABC87D4D11AE}" presName="hierRoot2" presStyleCnt="0">
        <dgm:presLayoutVars>
          <dgm:hierBranch/>
        </dgm:presLayoutVars>
      </dgm:prSet>
      <dgm:spPr/>
    </dgm:pt>
    <dgm:pt modelId="{CF1FD42F-1BDA-42F0-AF8B-2144A56260E3}" type="pres">
      <dgm:prSet presAssocID="{9FD5E98B-69B2-4BF2-B0C6-ABC87D4D11AE}" presName="rootComposite" presStyleCnt="0"/>
      <dgm:spPr/>
    </dgm:pt>
    <dgm:pt modelId="{39F48DB4-6E66-42D4-A145-3A686253F9ED}" type="pres">
      <dgm:prSet presAssocID="{9FD5E98B-69B2-4BF2-B0C6-ABC87D4D11AE}" presName="rootText" presStyleLbl="node2" presStyleIdx="0" presStyleCnt="3">
        <dgm:presLayoutVars>
          <dgm:chPref val="3"/>
        </dgm:presLayoutVars>
      </dgm:prSet>
      <dgm:spPr/>
    </dgm:pt>
    <dgm:pt modelId="{3E65E48D-B07D-4490-92AA-DC2082010FB4}" type="pres">
      <dgm:prSet presAssocID="{9FD5E98B-69B2-4BF2-B0C6-ABC87D4D11AE}" presName="rootConnector" presStyleLbl="node2" presStyleIdx="0" presStyleCnt="3"/>
      <dgm:spPr/>
    </dgm:pt>
    <dgm:pt modelId="{98183EFA-8A2F-4670-B9C3-A9B069666826}" type="pres">
      <dgm:prSet presAssocID="{9FD5E98B-69B2-4BF2-B0C6-ABC87D4D11AE}" presName="hierChild4" presStyleCnt="0"/>
      <dgm:spPr/>
    </dgm:pt>
    <dgm:pt modelId="{535D7C08-FD52-44B7-8315-A37FD2198C1F}" type="pres">
      <dgm:prSet presAssocID="{43B720AB-D8BB-4211-8D37-EDAAD3919F24}" presName="Name35" presStyleLbl="parChTrans1D3" presStyleIdx="0" presStyleCnt="3"/>
      <dgm:spPr/>
    </dgm:pt>
    <dgm:pt modelId="{90516E76-CA96-4834-AA3E-4C936ADD6615}" type="pres">
      <dgm:prSet presAssocID="{D77236EF-0FF5-46D3-8CCF-52007314DE09}" presName="hierRoot2" presStyleCnt="0">
        <dgm:presLayoutVars>
          <dgm:hierBranch val="r"/>
        </dgm:presLayoutVars>
      </dgm:prSet>
      <dgm:spPr/>
    </dgm:pt>
    <dgm:pt modelId="{2DC57AE1-57BF-480F-AB2C-5CA19D4CF1E1}" type="pres">
      <dgm:prSet presAssocID="{D77236EF-0FF5-46D3-8CCF-52007314DE09}" presName="rootComposite" presStyleCnt="0"/>
      <dgm:spPr/>
    </dgm:pt>
    <dgm:pt modelId="{2A82BF2A-BE72-48F4-925F-50CD04FD34DA}" type="pres">
      <dgm:prSet presAssocID="{D77236EF-0FF5-46D3-8CCF-52007314DE09}" presName="rootText" presStyleLbl="node3" presStyleIdx="0" presStyleCnt="3">
        <dgm:presLayoutVars>
          <dgm:chPref val="3"/>
        </dgm:presLayoutVars>
      </dgm:prSet>
      <dgm:spPr/>
    </dgm:pt>
    <dgm:pt modelId="{D5A076F2-7E53-4B76-A2E2-B7AAE47E1E4C}" type="pres">
      <dgm:prSet presAssocID="{D77236EF-0FF5-46D3-8CCF-52007314DE09}" presName="rootConnector" presStyleLbl="node3" presStyleIdx="0" presStyleCnt="3"/>
      <dgm:spPr/>
    </dgm:pt>
    <dgm:pt modelId="{11888D7F-4214-4D0D-91A4-1FE6CEB7D562}" type="pres">
      <dgm:prSet presAssocID="{D77236EF-0FF5-46D3-8CCF-52007314DE09}" presName="hierChild4" presStyleCnt="0"/>
      <dgm:spPr/>
    </dgm:pt>
    <dgm:pt modelId="{3EEA54E8-DDE9-4706-B6AA-A74EBBD75A2E}" type="pres">
      <dgm:prSet presAssocID="{D77236EF-0FF5-46D3-8CCF-52007314DE09}" presName="hierChild5" presStyleCnt="0"/>
      <dgm:spPr/>
    </dgm:pt>
    <dgm:pt modelId="{60F6F52E-36DD-4E07-9C40-2CB0280E170A}" type="pres">
      <dgm:prSet presAssocID="{9FD5E98B-69B2-4BF2-B0C6-ABC87D4D11AE}" presName="hierChild5" presStyleCnt="0"/>
      <dgm:spPr/>
    </dgm:pt>
    <dgm:pt modelId="{1AC0E77A-F722-4B4E-9D4C-AF780299EAE1}" type="pres">
      <dgm:prSet presAssocID="{0B5F25F1-FED6-46BA-A097-2CC01A6DCB28}" presName="Name35" presStyleLbl="parChTrans1D2" presStyleIdx="1" presStyleCnt="5"/>
      <dgm:spPr/>
    </dgm:pt>
    <dgm:pt modelId="{77915C6A-360A-4DE5-8D40-E2053B76A1E7}" type="pres">
      <dgm:prSet presAssocID="{E5C62F9B-DCFE-49C5-97C6-0C378D736600}" presName="hierRoot2" presStyleCnt="0">
        <dgm:presLayoutVars>
          <dgm:hierBranch/>
        </dgm:presLayoutVars>
      </dgm:prSet>
      <dgm:spPr/>
    </dgm:pt>
    <dgm:pt modelId="{0CF97286-9507-4F32-873F-8782F026513C}" type="pres">
      <dgm:prSet presAssocID="{E5C62F9B-DCFE-49C5-97C6-0C378D736600}" presName="rootComposite" presStyleCnt="0"/>
      <dgm:spPr/>
    </dgm:pt>
    <dgm:pt modelId="{67F8D4F4-05A1-4637-859B-14C47C3BC604}" type="pres">
      <dgm:prSet presAssocID="{E5C62F9B-DCFE-49C5-97C6-0C378D736600}" presName="rootText" presStyleLbl="node2" presStyleIdx="1" presStyleCnt="3">
        <dgm:presLayoutVars>
          <dgm:chPref val="3"/>
        </dgm:presLayoutVars>
      </dgm:prSet>
      <dgm:spPr/>
    </dgm:pt>
    <dgm:pt modelId="{657DF8FC-5751-4FD6-BA39-F2BBE70339D9}" type="pres">
      <dgm:prSet presAssocID="{E5C62F9B-DCFE-49C5-97C6-0C378D736600}" presName="rootConnector" presStyleLbl="node2" presStyleIdx="1" presStyleCnt="3"/>
      <dgm:spPr/>
    </dgm:pt>
    <dgm:pt modelId="{07174450-04C4-4BF6-A0AA-473ABFCF90CB}" type="pres">
      <dgm:prSet presAssocID="{E5C62F9B-DCFE-49C5-97C6-0C378D736600}" presName="hierChild4" presStyleCnt="0"/>
      <dgm:spPr/>
    </dgm:pt>
    <dgm:pt modelId="{741D257A-3130-4476-9939-BE58FAF8A8D0}" type="pres">
      <dgm:prSet presAssocID="{E5C62F9B-DCFE-49C5-97C6-0C378D736600}" presName="hierChild5" presStyleCnt="0"/>
      <dgm:spPr/>
    </dgm:pt>
    <dgm:pt modelId="{548DE937-607A-4C51-BC70-23EC96870514}" type="pres">
      <dgm:prSet presAssocID="{3B79CBC6-347B-4222-ACF7-21505E6C3121}" presName="Name35" presStyleLbl="parChTrans1D2" presStyleIdx="2" presStyleCnt="5"/>
      <dgm:spPr/>
    </dgm:pt>
    <dgm:pt modelId="{4D4061DC-3DCD-4C8D-9016-F0E76B4BC1FB}" type="pres">
      <dgm:prSet presAssocID="{470E0774-A88F-4437-902E-C5CF8163F458}" presName="hierRoot2" presStyleCnt="0">
        <dgm:presLayoutVars>
          <dgm:hierBranch/>
        </dgm:presLayoutVars>
      </dgm:prSet>
      <dgm:spPr/>
    </dgm:pt>
    <dgm:pt modelId="{BEC53EA4-2FDE-4984-BA8C-944D845E90C4}" type="pres">
      <dgm:prSet presAssocID="{470E0774-A88F-4437-902E-C5CF8163F458}" presName="rootComposite" presStyleCnt="0"/>
      <dgm:spPr/>
    </dgm:pt>
    <dgm:pt modelId="{EB8958F3-94D1-4DA0-8953-C8F69CFDF9E1}" type="pres">
      <dgm:prSet presAssocID="{470E0774-A88F-4437-902E-C5CF8163F458}" presName="rootText" presStyleLbl="node2" presStyleIdx="2" presStyleCnt="3">
        <dgm:presLayoutVars>
          <dgm:chPref val="3"/>
        </dgm:presLayoutVars>
      </dgm:prSet>
      <dgm:spPr/>
    </dgm:pt>
    <dgm:pt modelId="{AB6731FB-20DB-4DF5-A662-A41E1818A498}" type="pres">
      <dgm:prSet presAssocID="{470E0774-A88F-4437-902E-C5CF8163F458}" presName="rootConnector" presStyleLbl="node2" presStyleIdx="2" presStyleCnt="3"/>
      <dgm:spPr/>
    </dgm:pt>
    <dgm:pt modelId="{CE172565-214C-4422-A942-F47117A0A1C4}" type="pres">
      <dgm:prSet presAssocID="{470E0774-A88F-4437-902E-C5CF8163F458}" presName="hierChild4" presStyleCnt="0"/>
      <dgm:spPr/>
    </dgm:pt>
    <dgm:pt modelId="{A3A86428-C827-4013-BB9C-D6F2CB836FB8}" type="pres">
      <dgm:prSet presAssocID="{F53F57C2-AF15-4D10-B0B9-A22ADBB13F4A}" presName="Name35" presStyleLbl="parChTrans1D3" presStyleIdx="1" presStyleCnt="3"/>
      <dgm:spPr/>
    </dgm:pt>
    <dgm:pt modelId="{8131B4F4-B97F-4D51-B42D-EBB8937AE2BE}" type="pres">
      <dgm:prSet presAssocID="{75D00F70-7286-4B50-83C1-B2D1EED10E47}" presName="hierRoot2" presStyleCnt="0">
        <dgm:presLayoutVars>
          <dgm:hierBranch val="r"/>
        </dgm:presLayoutVars>
      </dgm:prSet>
      <dgm:spPr/>
    </dgm:pt>
    <dgm:pt modelId="{8838AA79-1E4A-41ED-9776-F4E3F235565C}" type="pres">
      <dgm:prSet presAssocID="{75D00F70-7286-4B50-83C1-B2D1EED10E47}" presName="rootComposite" presStyleCnt="0"/>
      <dgm:spPr/>
    </dgm:pt>
    <dgm:pt modelId="{AB4704CE-49B6-4896-B5A8-05026DD5EE33}" type="pres">
      <dgm:prSet presAssocID="{75D00F70-7286-4B50-83C1-B2D1EED10E47}" presName="rootText" presStyleLbl="node3" presStyleIdx="1" presStyleCnt="3">
        <dgm:presLayoutVars>
          <dgm:chPref val="3"/>
        </dgm:presLayoutVars>
      </dgm:prSet>
      <dgm:spPr/>
    </dgm:pt>
    <dgm:pt modelId="{160F4BBB-2B5B-4308-A959-A929B94FD2AA}" type="pres">
      <dgm:prSet presAssocID="{75D00F70-7286-4B50-83C1-B2D1EED10E47}" presName="rootConnector" presStyleLbl="node3" presStyleIdx="1" presStyleCnt="3"/>
      <dgm:spPr/>
    </dgm:pt>
    <dgm:pt modelId="{E2A2AF41-8F8B-4CD9-884F-749CA2B39739}" type="pres">
      <dgm:prSet presAssocID="{75D00F70-7286-4B50-83C1-B2D1EED10E47}" presName="hierChild4" presStyleCnt="0"/>
      <dgm:spPr/>
    </dgm:pt>
    <dgm:pt modelId="{FDC0438B-52BA-49B7-8380-0B05FC0B9C70}" type="pres">
      <dgm:prSet presAssocID="{75D00F70-7286-4B50-83C1-B2D1EED10E47}" presName="hierChild5" presStyleCnt="0"/>
      <dgm:spPr/>
    </dgm:pt>
    <dgm:pt modelId="{FE9A826C-BCEE-4D11-BA02-464DDF2C68A9}" type="pres">
      <dgm:prSet presAssocID="{470E0774-A88F-4437-902E-C5CF8163F458}" presName="hierChild5" presStyleCnt="0"/>
      <dgm:spPr/>
    </dgm:pt>
    <dgm:pt modelId="{8872E366-DFF7-4083-B30A-9576DF6D22E0}" type="pres">
      <dgm:prSet presAssocID="{4A2AF73F-40B8-420A-A678-0C7D758AC387}" presName="hierChild3" presStyleCnt="0"/>
      <dgm:spPr/>
    </dgm:pt>
    <dgm:pt modelId="{417956C0-D7ED-49BA-A274-58C6A1BAFF42}" type="pres">
      <dgm:prSet presAssocID="{D95CE9EB-272C-4A14-9239-AC3B54BF7220}" presName="Name111" presStyleLbl="parChTrans1D2" presStyleIdx="3" presStyleCnt="5"/>
      <dgm:spPr/>
    </dgm:pt>
    <dgm:pt modelId="{91962ED4-E291-40E0-A080-F9421C527354}" type="pres">
      <dgm:prSet presAssocID="{8896AB65-6BE8-4D3C-9F24-10E57046A7BD}" presName="hierRoot3" presStyleCnt="0">
        <dgm:presLayoutVars>
          <dgm:hierBranch/>
        </dgm:presLayoutVars>
      </dgm:prSet>
      <dgm:spPr/>
    </dgm:pt>
    <dgm:pt modelId="{9AEF6BDC-D946-44EC-A9D3-0632C60D334A}" type="pres">
      <dgm:prSet presAssocID="{8896AB65-6BE8-4D3C-9F24-10E57046A7BD}" presName="rootComposite3" presStyleCnt="0"/>
      <dgm:spPr/>
    </dgm:pt>
    <dgm:pt modelId="{E77AEB76-2520-44E9-B5EC-BC3BAB5E94FE}" type="pres">
      <dgm:prSet presAssocID="{8896AB65-6BE8-4D3C-9F24-10E57046A7BD}" presName="rootText3" presStyleLbl="asst1" presStyleIdx="0" presStyleCnt="2">
        <dgm:presLayoutVars>
          <dgm:chPref val="3"/>
        </dgm:presLayoutVars>
      </dgm:prSet>
      <dgm:spPr/>
    </dgm:pt>
    <dgm:pt modelId="{5E394A43-5E3C-4164-841A-D9A805DEEA19}" type="pres">
      <dgm:prSet presAssocID="{8896AB65-6BE8-4D3C-9F24-10E57046A7BD}" presName="rootConnector3" presStyleLbl="asst1" presStyleIdx="0" presStyleCnt="2"/>
      <dgm:spPr/>
    </dgm:pt>
    <dgm:pt modelId="{59B83CF8-31C0-47C1-98B7-8BCC01378928}" type="pres">
      <dgm:prSet presAssocID="{8896AB65-6BE8-4D3C-9F24-10E57046A7BD}" presName="hierChild6" presStyleCnt="0"/>
      <dgm:spPr/>
    </dgm:pt>
    <dgm:pt modelId="{5ED8171B-672B-4900-90AF-46DF73CC943D}" type="pres">
      <dgm:prSet presAssocID="{8896AB65-6BE8-4D3C-9F24-10E57046A7BD}" presName="hierChild7" presStyleCnt="0"/>
      <dgm:spPr/>
    </dgm:pt>
    <dgm:pt modelId="{D85FDC6D-8208-4B0D-8D1B-B6A9B4FF729E}" type="pres">
      <dgm:prSet presAssocID="{72B89134-8089-4548-A491-4B1D73750797}" presName="Name111" presStyleLbl="parChTrans1D2" presStyleIdx="4" presStyleCnt="5"/>
      <dgm:spPr/>
    </dgm:pt>
    <dgm:pt modelId="{FA4D19D0-72FD-4C62-BCC8-0CD3FF59F777}" type="pres">
      <dgm:prSet presAssocID="{E1F97138-7804-44EB-BC6C-32B2ED38D4E6}" presName="hierRoot3" presStyleCnt="0">
        <dgm:presLayoutVars>
          <dgm:hierBranch/>
        </dgm:presLayoutVars>
      </dgm:prSet>
      <dgm:spPr/>
    </dgm:pt>
    <dgm:pt modelId="{D66FC868-CCB5-403F-8F0A-0DFF6EC53605}" type="pres">
      <dgm:prSet presAssocID="{E1F97138-7804-44EB-BC6C-32B2ED38D4E6}" presName="rootComposite3" presStyleCnt="0"/>
      <dgm:spPr/>
    </dgm:pt>
    <dgm:pt modelId="{D74C52C0-88C2-4E21-A294-254B7FE97C49}" type="pres">
      <dgm:prSet presAssocID="{E1F97138-7804-44EB-BC6C-32B2ED38D4E6}" presName="rootText3" presStyleLbl="asst1" presStyleIdx="1" presStyleCnt="2">
        <dgm:presLayoutVars>
          <dgm:chPref val="3"/>
        </dgm:presLayoutVars>
      </dgm:prSet>
      <dgm:spPr/>
    </dgm:pt>
    <dgm:pt modelId="{9BB70551-D5DE-46D3-8EC6-12DED103444C}" type="pres">
      <dgm:prSet presAssocID="{E1F97138-7804-44EB-BC6C-32B2ED38D4E6}" presName="rootConnector3" presStyleLbl="asst1" presStyleIdx="1" presStyleCnt="2"/>
      <dgm:spPr/>
    </dgm:pt>
    <dgm:pt modelId="{76588692-FBA2-464C-A635-FFFCD6F2E3A3}" type="pres">
      <dgm:prSet presAssocID="{E1F97138-7804-44EB-BC6C-32B2ED38D4E6}" presName="hierChild6" presStyleCnt="0"/>
      <dgm:spPr/>
    </dgm:pt>
    <dgm:pt modelId="{4541192A-3623-4BA8-8086-5F3FAE88B947}" type="pres">
      <dgm:prSet presAssocID="{2036A91D-85BE-4246-92DF-722902466D7B}" presName="Name35" presStyleLbl="parChTrans1D3" presStyleIdx="2" presStyleCnt="3"/>
      <dgm:spPr/>
    </dgm:pt>
    <dgm:pt modelId="{DEC0CDEF-8FB5-4C70-A7E9-12758D19A6CD}" type="pres">
      <dgm:prSet presAssocID="{7A6B0D90-F67F-46CB-92AA-DB82201BB3D8}" presName="hierRoot2" presStyleCnt="0">
        <dgm:presLayoutVars>
          <dgm:hierBranch val="r"/>
        </dgm:presLayoutVars>
      </dgm:prSet>
      <dgm:spPr/>
    </dgm:pt>
    <dgm:pt modelId="{5D1FDB97-9560-413D-B5A7-0F2800E40847}" type="pres">
      <dgm:prSet presAssocID="{7A6B0D90-F67F-46CB-92AA-DB82201BB3D8}" presName="rootComposite" presStyleCnt="0"/>
      <dgm:spPr/>
    </dgm:pt>
    <dgm:pt modelId="{93260A32-48EB-449E-809E-2C14A4DD1F56}" type="pres">
      <dgm:prSet presAssocID="{7A6B0D90-F67F-46CB-92AA-DB82201BB3D8}" presName="rootText" presStyleLbl="node3" presStyleIdx="2" presStyleCnt="3">
        <dgm:presLayoutVars>
          <dgm:chPref val="3"/>
        </dgm:presLayoutVars>
      </dgm:prSet>
      <dgm:spPr/>
    </dgm:pt>
    <dgm:pt modelId="{BF79008F-42CF-44B3-A8F4-7084632C3802}" type="pres">
      <dgm:prSet presAssocID="{7A6B0D90-F67F-46CB-92AA-DB82201BB3D8}" presName="rootConnector" presStyleLbl="node3" presStyleIdx="2" presStyleCnt="3"/>
      <dgm:spPr/>
    </dgm:pt>
    <dgm:pt modelId="{DF7154EF-2E6F-4735-8C52-0F7C7A36818E}" type="pres">
      <dgm:prSet presAssocID="{7A6B0D90-F67F-46CB-92AA-DB82201BB3D8}" presName="hierChild4" presStyleCnt="0"/>
      <dgm:spPr/>
    </dgm:pt>
    <dgm:pt modelId="{061CABAC-DB8A-4450-80D5-C03D1C94EDBC}" type="pres">
      <dgm:prSet presAssocID="{7A6B0D90-F67F-46CB-92AA-DB82201BB3D8}" presName="hierChild5" presStyleCnt="0"/>
      <dgm:spPr/>
    </dgm:pt>
    <dgm:pt modelId="{C3588D35-24DF-475F-A2C1-7B29D09600F5}" type="pres">
      <dgm:prSet presAssocID="{E1F97138-7804-44EB-BC6C-32B2ED38D4E6}" presName="hierChild7" presStyleCnt="0"/>
      <dgm:spPr/>
    </dgm:pt>
  </dgm:ptLst>
  <dgm:cxnLst>
    <dgm:cxn modelId="{F0FFDAC7-E9B3-4A54-A4E5-FBF7CC6D85A3}" srcId="{4A2AF73F-40B8-420A-A678-0C7D758AC387}" destId="{9FD5E98B-69B2-4BF2-B0C6-ABC87D4D11AE}" srcOrd="2" destOrd="0" parTransId="{CEEFA5FB-D324-42A8-9B65-71DF75E45DAC}" sibTransId="{EAE091BA-9381-40C4-8A0C-B139FF81EF3B}"/>
    <dgm:cxn modelId="{890D6B97-11F5-48B1-9B79-9BDF24F0A45E}" type="presOf" srcId="{8896AB65-6BE8-4D3C-9F24-10E57046A7BD}" destId="{5E394A43-5E3C-4164-841A-D9A805DEEA19}" srcOrd="1" destOrd="0" presId="urn:microsoft.com/office/officeart/2005/8/layout/orgChart1"/>
    <dgm:cxn modelId="{5BD2F245-A359-43EB-AB7A-8126CF88DAB0}" type="presOf" srcId="{8896AB65-6BE8-4D3C-9F24-10E57046A7BD}" destId="{E77AEB76-2520-44E9-B5EC-BC3BAB5E94FE}" srcOrd="0" destOrd="0" presId="urn:microsoft.com/office/officeart/2005/8/layout/orgChart1"/>
    <dgm:cxn modelId="{A9033881-3589-4599-9B92-4AFA575543F1}" type="presOf" srcId="{43B720AB-D8BB-4211-8D37-EDAAD3919F24}" destId="{535D7C08-FD52-44B7-8315-A37FD2198C1F}" srcOrd="0" destOrd="0" presId="urn:microsoft.com/office/officeart/2005/8/layout/orgChart1"/>
    <dgm:cxn modelId="{BD030E37-62A9-4827-BAAA-8B8BCB83E8BD}" type="presOf" srcId="{3B79CBC6-347B-4222-ACF7-21505E6C3121}" destId="{548DE937-607A-4C51-BC70-23EC96870514}" srcOrd="0" destOrd="0" presId="urn:microsoft.com/office/officeart/2005/8/layout/orgChart1"/>
    <dgm:cxn modelId="{0DAA904C-E0A8-4F39-B70C-04E14A79EDC1}" type="presOf" srcId="{7A6B0D90-F67F-46CB-92AA-DB82201BB3D8}" destId="{93260A32-48EB-449E-809E-2C14A4DD1F56}" srcOrd="0" destOrd="0" presId="urn:microsoft.com/office/officeart/2005/8/layout/orgChart1"/>
    <dgm:cxn modelId="{CCA79976-DE54-4765-937B-F8471B63EBF0}" type="presOf" srcId="{9FD5E98B-69B2-4BF2-B0C6-ABC87D4D11AE}" destId="{39F48DB4-6E66-42D4-A145-3A686253F9ED}" srcOrd="0" destOrd="0" presId="urn:microsoft.com/office/officeart/2005/8/layout/orgChart1"/>
    <dgm:cxn modelId="{F1EF1E7E-22A8-4AA2-9686-F31D6347AAA2}" type="presOf" srcId="{E5C62F9B-DCFE-49C5-97C6-0C378D736600}" destId="{67F8D4F4-05A1-4637-859B-14C47C3BC604}" srcOrd="0" destOrd="0" presId="urn:microsoft.com/office/officeart/2005/8/layout/orgChart1"/>
    <dgm:cxn modelId="{6A43365D-23B3-462B-8F99-2B7CDC8B4F4A}" type="presOf" srcId="{470E0774-A88F-4437-902E-C5CF8163F458}" destId="{AB6731FB-20DB-4DF5-A662-A41E1818A498}" srcOrd="1" destOrd="0" presId="urn:microsoft.com/office/officeart/2005/8/layout/orgChart1"/>
    <dgm:cxn modelId="{7CF3086B-760B-4550-93B8-76B9189B3816}" type="presOf" srcId="{F53F57C2-AF15-4D10-B0B9-A22ADBB13F4A}" destId="{A3A86428-C827-4013-BB9C-D6F2CB836FB8}" srcOrd="0" destOrd="0" presId="urn:microsoft.com/office/officeart/2005/8/layout/orgChart1"/>
    <dgm:cxn modelId="{AC48AEF2-FFA0-4277-B781-48D07F02DD22}" type="presOf" srcId="{72B89134-8089-4548-A491-4B1D73750797}" destId="{D85FDC6D-8208-4B0D-8D1B-B6A9B4FF729E}" srcOrd="0" destOrd="0" presId="urn:microsoft.com/office/officeart/2005/8/layout/orgChart1"/>
    <dgm:cxn modelId="{69F1C5B7-5AF2-48A7-9362-29B50B019399}" type="presOf" srcId="{E5C62F9B-DCFE-49C5-97C6-0C378D736600}" destId="{657DF8FC-5751-4FD6-BA39-F2BBE70339D9}" srcOrd="1" destOrd="0" presId="urn:microsoft.com/office/officeart/2005/8/layout/orgChart1"/>
    <dgm:cxn modelId="{D622F406-F3E4-4108-A232-751D7AF13719}" type="presOf" srcId="{E1F97138-7804-44EB-BC6C-32B2ED38D4E6}" destId="{9BB70551-D5DE-46D3-8EC6-12DED103444C}" srcOrd="1" destOrd="0" presId="urn:microsoft.com/office/officeart/2005/8/layout/orgChart1"/>
    <dgm:cxn modelId="{99A153B0-D19C-4525-8955-62D459B73EF7}" type="presOf" srcId="{75D00F70-7286-4B50-83C1-B2D1EED10E47}" destId="{AB4704CE-49B6-4896-B5A8-05026DD5EE33}" srcOrd="0" destOrd="0" presId="urn:microsoft.com/office/officeart/2005/8/layout/orgChart1"/>
    <dgm:cxn modelId="{7A007A28-9C33-4C98-B756-7EC238066A98}" type="presOf" srcId="{D95CE9EB-272C-4A14-9239-AC3B54BF7220}" destId="{417956C0-D7ED-49BA-A274-58C6A1BAFF42}" srcOrd="0" destOrd="0" presId="urn:microsoft.com/office/officeart/2005/8/layout/orgChart1"/>
    <dgm:cxn modelId="{5476B610-90F6-4132-8183-5CDDC5063264}" type="presOf" srcId="{D77236EF-0FF5-46D3-8CCF-52007314DE09}" destId="{D5A076F2-7E53-4B76-A2E2-B7AAE47E1E4C}" srcOrd="1" destOrd="0" presId="urn:microsoft.com/office/officeart/2005/8/layout/orgChart1"/>
    <dgm:cxn modelId="{2E30AD90-4D0F-4ED4-96E8-02F1D4AE532C}" srcId="{470E0774-A88F-4437-902E-C5CF8163F458}" destId="{75D00F70-7286-4B50-83C1-B2D1EED10E47}" srcOrd="0" destOrd="0" parTransId="{F53F57C2-AF15-4D10-B0B9-A22ADBB13F4A}" sibTransId="{FDA6A4DC-AC0D-4164-BA3B-B82FEE5FAC81}"/>
    <dgm:cxn modelId="{64A8F3FD-5A97-4C0D-BE7F-158E6D9E26AD}" type="presOf" srcId="{CEEFA5FB-D324-42A8-9B65-71DF75E45DAC}" destId="{A878DC71-8497-448E-81E6-41440BA8F7AF}" srcOrd="0" destOrd="0" presId="urn:microsoft.com/office/officeart/2005/8/layout/orgChart1"/>
    <dgm:cxn modelId="{84A48CAF-40D8-47A1-BCF3-4DCF5E9DFAC0}" srcId="{9FD5E98B-69B2-4BF2-B0C6-ABC87D4D11AE}" destId="{D77236EF-0FF5-46D3-8CCF-52007314DE09}" srcOrd="0" destOrd="0" parTransId="{43B720AB-D8BB-4211-8D37-EDAAD3919F24}" sibTransId="{22B1A0E4-3AD6-4479-AE1A-BF98E2B995F0}"/>
    <dgm:cxn modelId="{ACE1BD8F-3881-4245-BE87-CE698068F023}" srcId="{4A2AF73F-40B8-420A-A678-0C7D758AC387}" destId="{E5C62F9B-DCFE-49C5-97C6-0C378D736600}" srcOrd="3" destOrd="0" parTransId="{0B5F25F1-FED6-46BA-A097-2CC01A6DCB28}" sibTransId="{CBA9BDEA-EDCF-42B5-B77F-6FF3FF618A35}"/>
    <dgm:cxn modelId="{22A0B2D6-3A0C-4EE8-B471-E4F8B26189C7}" type="presOf" srcId="{B801BBE0-C7D4-4485-9A2F-0ABA25CD2A40}" destId="{EA639F84-CAE4-4D23-AEA3-34595BE694BE}" srcOrd="0" destOrd="0" presId="urn:microsoft.com/office/officeart/2005/8/layout/orgChart1"/>
    <dgm:cxn modelId="{9481793D-B54C-4347-8BBC-377A57C6D834}" type="presOf" srcId="{4A2AF73F-40B8-420A-A678-0C7D758AC387}" destId="{50413CA9-E50F-4F34-ABCE-6057DCB45F43}" srcOrd="0" destOrd="0" presId="urn:microsoft.com/office/officeart/2005/8/layout/orgChart1"/>
    <dgm:cxn modelId="{612E16C4-D7A4-4240-807C-81D98CC243B7}" srcId="{4A2AF73F-40B8-420A-A678-0C7D758AC387}" destId="{470E0774-A88F-4437-902E-C5CF8163F458}" srcOrd="4" destOrd="0" parTransId="{3B79CBC6-347B-4222-ACF7-21505E6C3121}" sibTransId="{932CA739-722C-439E-AF9A-8024F8DCC08B}"/>
    <dgm:cxn modelId="{173E5694-6F46-4668-BA1D-18050759F8AB}" type="presOf" srcId="{9FD5E98B-69B2-4BF2-B0C6-ABC87D4D11AE}" destId="{3E65E48D-B07D-4490-92AA-DC2082010FB4}" srcOrd="1" destOrd="0" presId="urn:microsoft.com/office/officeart/2005/8/layout/orgChart1"/>
    <dgm:cxn modelId="{9495C224-3F98-4FCB-873F-C083F3995BBF}" type="presOf" srcId="{D77236EF-0FF5-46D3-8CCF-52007314DE09}" destId="{2A82BF2A-BE72-48F4-925F-50CD04FD34DA}" srcOrd="0" destOrd="0" presId="urn:microsoft.com/office/officeart/2005/8/layout/orgChart1"/>
    <dgm:cxn modelId="{08F07A67-C9EA-4DD5-AA6B-DE73F18C838D}" srcId="{4A2AF73F-40B8-420A-A678-0C7D758AC387}" destId="{8896AB65-6BE8-4D3C-9F24-10E57046A7BD}" srcOrd="0" destOrd="0" parTransId="{D95CE9EB-272C-4A14-9239-AC3B54BF7220}" sibTransId="{115123AE-3FD7-4C6D-A087-0155E6108B5C}"/>
    <dgm:cxn modelId="{B5D7FA50-F463-424C-8846-A9B2C8B89E0B}" type="presOf" srcId="{0B5F25F1-FED6-46BA-A097-2CC01A6DCB28}" destId="{1AC0E77A-F722-4B4E-9D4C-AF780299EAE1}" srcOrd="0" destOrd="0" presId="urn:microsoft.com/office/officeart/2005/8/layout/orgChart1"/>
    <dgm:cxn modelId="{33669FCC-C158-4B9A-8AD3-F35F8B2A69A6}" type="presOf" srcId="{4A2AF73F-40B8-420A-A678-0C7D758AC387}" destId="{1F4B0F51-E378-40B6-9C6F-8B0F2CA2BAC3}" srcOrd="1" destOrd="0" presId="urn:microsoft.com/office/officeart/2005/8/layout/orgChart1"/>
    <dgm:cxn modelId="{D905F646-4AD3-4D1D-AA80-84AC01F7A6DF}" type="presOf" srcId="{470E0774-A88F-4437-902E-C5CF8163F458}" destId="{EB8958F3-94D1-4DA0-8953-C8F69CFDF9E1}" srcOrd="0" destOrd="0" presId="urn:microsoft.com/office/officeart/2005/8/layout/orgChart1"/>
    <dgm:cxn modelId="{C39C9C45-96B6-4C48-8C8E-21C139209499}" type="presOf" srcId="{E1F97138-7804-44EB-BC6C-32B2ED38D4E6}" destId="{D74C52C0-88C2-4E21-A294-254B7FE97C49}" srcOrd="0" destOrd="0" presId="urn:microsoft.com/office/officeart/2005/8/layout/orgChart1"/>
    <dgm:cxn modelId="{6088E95F-8974-4EB2-BA13-C64B099C9D90}" type="presOf" srcId="{7A6B0D90-F67F-46CB-92AA-DB82201BB3D8}" destId="{BF79008F-42CF-44B3-A8F4-7084632C3802}" srcOrd="1" destOrd="0" presId="urn:microsoft.com/office/officeart/2005/8/layout/orgChart1"/>
    <dgm:cxn modelId="{8AF23980-5E79-4D3E-981C-33504D8CA775}" srcId="{4A2AF73F-40B8-420A-A678-0C7D758AC387}" destId="{E1F97138-7804-44EB-BC6C-32B2ED38D4E6}" srcOrd="1" destOrd="0" parTransId="{72B89134-8089-4548-A491-4B1D73750797}" sibTransId="{6BD05A55-141E-489C-8CE9-809F44F5AD50}"/>
    <dgm:cxn modelId="{6038DA4C-EB97-4AF1-8DBC-EE508DAEE2A4}" type="presOf" srcId="{75D00F70-7286-4B50-83C1-B2D1EED10E47}" destId="{160F4BBB-2B5B-4308-A959-A929B94FD2AA}" srcOrd="1" destOrd="0" presId="urn:microsoft.com/office/officeart/2005/8/layout/orgChart1"/>
    <dgm:cxn modelId="{F35DD299-B07D-4083-92AC-04790B2C86C3}" srcId="{E1F97138-7804-44EB-BC6C-32B2ED38D4E6}" destId="{7A6B0D90-F67F-46CB-92AA-DB82201BB3D8}" srcOrd="0" destOrd="0" parTransId="{2036A91D-85BE-4246-92DF-722902466D7B}" sibTransId="{0C0820B7-37F1-4F09-9AA7-7BBA7E2F5720}"/>
    <dgm:cxn modelId="{92DB11C6-4B31-48DC-BC36-AB03541839AA}" srcId="{B801BBE0-C7D4-4485-9A2F-0ABA25CD2A40}" destId="{4A2AF73F-40B8-420A-A678-0C7D758AC387}" srcOrd="0" destOrd="0" parTransId="{B69BEF91-711B-4BE5-8471-496816E1CF9E}" sibTransId="{D72F516C-EFCF-42A9-9338-5EF8258D5D0E}"/>
    <dgm:cxn modelId="{B6D7EE1A-690D-4980-A78D-CD6CC16E022D}" type="presOf" srcId="{2036A91D-85BE-4246-92DF-722902466D7B}" destId="{4541192A-3623-4BA8-8086-5F3FAE88B947}" srcOrd="0" destOrd="0" presId="urn:microsoft.com/office/officeart/2005/8/layout/orgChart1"/>
    <dgm:cxn modelId="{EE3304DC-64E8-4230-BCC5-0F1C001E164A}" type="presParOf" srcId="{EA639F84-CAE4-4D23-AEA3-34595BE694BE}" destId="{4C65EC5E-9933-41E2-8709-1FE71AF570D4}" srcOrd="0" destOrd="0" presId="urn:microsoft.com/office/officeart/2005/8/layout/orgChart1"/>
    <dgm:cxn modelId="{011B1851-2340-4504-B98E-2D7F874EBAD8}" type="presParOf" srcId="{4C65EC5E-9933-41E2-8709-1FE71AF570D4}" destId="{47C1FC88-66C3-43B7-965C-0C1AA7DCDB09}" srcOrd="0" destOrd="0" presId="urn:microsoft.com/office/officeart/2005/8/layout/orgChart1"/>
    <dgm:cxn modelId="{09011439-D38F-4B57-B8EC-5F7041048D56}" type="presParOf" srcId="{47C1FC88-66C3-43B7-965C-0C1AA7DCDB09}" destId="{50413CA9-E50F-4F34-ABCE-6057DCB45F43}" srcOrd="0" destOrd="0" presId="urn:microsoft.com/office/officeart/2005/8/layout/orgChart1"/>
    <dgm:cxn modelId="{76E6EE59-8C54-48F6-A36E-B8D7F95E081A}" type="presParOf" srcId="{47C1FC88-66C3-43B7-965C-0C1AA7DCDB09}" destId="{1F4B0F51-E378-40B6-9C6F-8B0F2CA2BAC3}" srcOrd="1" destOrd="0" presId="urn:microsoft.com/office/officeart/2005/8/layout/orgChart1"/>
    <dgm:cxn modelId="{2B227841-AB4D-4718-87AC-2BC9BFEED5FF}" type="presParOf" srcId="{4C65EC5E-9933-41E2-8709-1FE71AF570D4}" destId="{5311B961-0E69-4FDD-B374-8E2E78F93E77}" srcOrd="1" destOrd="0" presId="urn:microsoft.com/office/officeart/2005/8/layout/orgChart1"/>
    <dgm:cxn modelId="{B0448CFD-954A-43F0-A198-841F80949BDB}" type="presParOf" srcId="{5311B961-0E69-4FDD-B374-8E2E78F93E77}" destId="{A878DC71-8497-448E-81E6-41440BA8F7AF}" srcOrd="0" destOrd="0" presId="urn:microsoft.com/office/officeart/2005/8/layout/orgChart1"/>
    <dgm:cxn modelId="{249DE713-4F79-4A6E-A0CC-DB73ABF9B214}" type="presParOf" srcId="{5311B961-0E69-4FDD-B374-8E2E78F93E77}" destId="{01406D9A-4AE9-46A1-8C78-EC4A86003314}" srcOrd="1" destOrd="0" presId="urn:microsoft.com/office/officeart/2005/8/layout/orgChart1"/>
    <dgm:cxn modelId="{2C6D863F-ED8A-45E6-8442-E269F4D4FB02}" type="presParOf" srcId="{01406D9A-4AE9-46A1-8C78-EC4A86003314}" destId="{CF1FD42F-1BDA-42F0-AF8B-2144A56260E3}" srcOrd="0" destOrd="0" presId="urn:microsoft.com/office/officeart/2005/8/layout/orgChart1"/>
    <dgm:cxn modelId="{33FE0963-DB18-4C75-83AA-7288329218F3}" type="presParOf" srcId="{CF1FD42F-1BDA-42F0-AF8B-2144A56260E3}" destId="{39F48DB4-6E66-42D4-A145-3A686253F9ED}" srcOrd="0" destOrd="0" presId="urn:microsoft.com/office/officeart/2005/8/layout/orgChart1"/>
    <dgm:cxn modelId="{CF65CE4A-E26B-461D-B000-75B2F2417792}" type="presParOf" srcId="{CF1FD42F-1BDA-42F0-AF8B-2144A56260E3}" destId="{3E65E48D-B07D-4490-92AA-DC2082010FB4}" srcOrd="1" destOrd="0" presId="urn:microsoft.com/office/officeart/2005/8/layout/orgChart1"/>
    <dgm:cxn modelId="{57531530-5C22-4CDB-A9E0-DD06C2520086}" type="presParOf" srcId="{01406D9A-4AE9-46A1-8C78-EC4A86003314}" destId="{98183EFA-8A2F-4670-B9C3-A9B069666826}" srcOrd="1" destOrd="0" presId="urn:microsoft.com/office/officeart/2005/8/layout/orgChart1"/>
    <dgm:cxn modelId="{622AD23D-E74E-47A7-A959-7BED559F1396}" type="presParOf" srcId="{98183EFA-8A2F-4670-B9C3-A9B069666826}" destId="{535D7C08-FD52-44B7-8315-A37FD2198C1F}" srcOrd="0" destOrd="0" presId="urn:microsoft.com/office/officeart/2005/8/layout/orgChart1"/>
    <dgm:cxn modelId="{25AFE290-3E86-4ED7-AA92-D10DB19689BA}" type="presParOf" srcId="{98183EFA-8A2F-4670-B9C3-A9B069666826}" destId="{90516E76-CA96-4834-AA3E-4C936ADD6615}" srcOrd="1" destOrd="0" presId="urn:microsoft.com/office/officeart/2005/8/layout/orgChart1"/>
    <dgm:cxn modelId="{BE98A5D1-BDD8-4641-ACF7-8108B6770911}" type="presParOf" srcId="{90516E76-CA96-4834-AA3E-4C936ADD6615}" destId="{2DC57AE1-57BF-480F-AB2C-5CA19D4CF1E1}" srcOrd="0" destOrd="0" presId="urn:microsoft.com/office/officeart/2005/8/layout/orgChart1"/>
    <dgm:cxn modelId="{58CD8790-AAD0-46DB-9C87-B28BBA6DFB5C}" type="presParOf" srcId="{2DC57AE1-57BF-480F-AB2C-5CA19D4CF1E1}" destId="{2A82BF2A-BE72-48F4-925F-50CD04FD34DA}" srcOrd="0" destOrd="0" presId="urn:microsoft.com/office/officeart/2005/8/layout/orgChart1"/>
    <dgm:cxn modelId="{645EA09A-4D39-4C66-9FCD-BFAA3548617C}" type="presParOf" srcId="{2DC57AE1-57BF-480F-AB2C-5CA19D4CF1E1}" destId="{D5A076F2-7E53-4B76-A2E2-B7AAE47E1E4C}" srcOrd="1" destOrd="0" presId="urn:microsoft.com/office/officeart/2005/8/layout/orgChart1"/>
    <dgm:cxn modelId="{EAC3A000-6BA4-44EE-BD74-273935EA7A00}" type="presParOf" srcId="{90516E76-CA96-4834-AA3E-4C936ADD6615}" destId="{11888D7F-4214-4D0D-91A4-1FE6CEB7D562}" srcOrd="1" destOrd="0" presId="urn:microsoft.com/office/officeart/2005/8/layout/orgChart1"/>
    <dgm:cxn modelId="{48201B14-B260-44F1-BFF5-9743A924AFEF}" type="presParOf" srcId="{90516E76-CA96-4834-AA3E-4C936ADD6615}" destId="{3EEA54E8-DDE9-4706-B6AA-A74EBBD75A2E}" srcOrd="2" destOrd="0" presId="urn:microsoft.com/office/officeart/2005/8/layout/orgChart1"/>
    <dgm:cxn modelId="{05434583-1691-470E-AF4D-FCB474123805}" type="presParOf" srcId="{01406D9A-4AE9-46A1-8C78-EC4A86003314}" destId="{60F6F52E-36DD-4E07-9C40-2CB0280E170A}" srcOrd="2" destOrd="0" presId="urn:microsoft.com/office/officeart/2005/8/layout/orgChart1"/>
    <dgm:cxn modelId="{AF7B5B16-5DF4-47CD-B41C-6536E96FA7FB}" type="presParOf" srcId="{5311B961-0E69-4FDD-B374-8E2E78F93E77}" destId="{1AC0E77A-F722-4B4E-9D4C-AF780299EAE1}" srcOrd="2" destOrd="0" presId="urn:microsoft.com/office/officeart/2005/8/layout/orgChart1"/>
    <dgm:cxn modelId="{F76E93AC-41B2-481D-AF81-EDE1A91D0CA8}" type="presParOf" srcId="{5311B961-0E69-4FDD-B374-8E2E78F93E77}" destId="{77915C6A-360A-4DE5-8D40-E2053B76A1E7}" srcOrd="3" destOrd="0" presId="urn:microsoft.com/office/officeart/2005/8/layout/orgChart1"/>
    <dgm:cxn modelId="{2308C834-A56B-46D8-A122-A5B10580C767}" type="presParOf" srcId="{77915C6A-360A-4DE5-8D40-E2053B76A1E7}" destId="{0CF97286-9507-4F32-873F-8782F026513C}" srcOrd="0" destOrd="0" presId="urn:microsoft.com/office/officeart/2005/8/layout/orgChart1"/>
    <dgm:cxn modelId="{A47961D4-31F8-4B80-A2E2-CC1A11D6957D}" type="presParOf" srcId="{0CF97286-9507-4F32-873F-8782F026513C}" destId="{67F8D4F4-05A1-4637-859B-14C47C3BC604}" srcOrd="0" destOrd="0" presId="urn:microsoft.com/office/officeart/2005/8/layout/orgChart1"/>
    <dgm:cxn modelId="{581BBF6C-E14C-448E-BBB0-21321EB1BBF7}" type="presParOf" srcId="{0CF97286-9507-4F32-873F-8782F026513C}" destId="{657DF8FC-5751-4FD6-BA39-F2BBE70339D9}" srcOrd="1" destOrd="0" presId="urn:microsoft.com/office/officeart/2005/8/layout/orgChart1"/>
    <dgm:cxn modelId="{B8EA867F-CACE-4C36-917A-815548BA92B4}" type="presParOf" srcId="{77915C6A-360A-4DE5-8D40-E2053B76A1E7}" destId="{07174450-04C4-4BF6-A0AA-473ABFCF90CB}" srcOrd="1" destOrd="0" presId="urn:microsoft.com/office/officeart/2005/8/layout/orgChart1"/>
    <dgm:cxn modelId="{8C41F0A4-F4D2-4AF5-8F7B-BFA8342F09C8}" type="presParOf" srcId="{77915C6A-360A-4DE5-8D40-E2053B76A1E7}" destId="{741D257A-3130-4476-9939-BE58FAF8A8D0}" srcOrd="2" destOrd="0" presId="urn:microsoft.com/office/officeart/2005/8/layout/orgChart1"/>
    <dgm:cxn modelId="{3402B8D0-3E0A-451E-A210-140ED9B4CCCB}" type="presParOf" srcId="{5311B961-0E69-4FDD-B374-8E2E78F93E77}" destId="{548DE937-607A-4C51-BC70-23EC96870514}" srcOrd="4" destOrd="0" presId="urn:microsoft.com/office/officeart/2005/8/layout/orgChart1"/>
    <dgm:cxn modelId="{864A034D-948F-46A5-890D-5CFE74CA5CDC}" type="presParOf" srcId="{5311B961-0E69-4FDD-B374-8E2E78F93E77}" destId="{4D4061DC-3DCD-4C8D-9016-F0E76B4BC1FB}" srcOrd="5" destOrd="0" presId="urn:microsoft.com/office/officeart/2005/8/layout/orgChart1"/>
    <dgm:cxn modelId="{DDB1156E-F2E8-4C6F-9C6C-1AFB233A9062}" type="presParOf" srcId="{4D4061DC-3DCD-4C8D-9016-F0E76B4BC1FB}" destId="{BEC53EA4-2FDE-4984-BA8C-944D845E90C4}" srcOrd="0" destOrd="0" presId="urn:microsoft.com/office/officeart/2005/8/layout/orgChart1"/>
    <dgm:cxn modelId="{5F795BAD-138E-41B6-92AB-B8F4BCB829E0}" type="presParOf" srcId="{BEC53EA4-2FDE-4984-BA8C-944D845E90C4}" destId="{EB8958F3-94D1-4DA0-8953-C8F69CFDF9E1}" srcOrd="0" destOrd="0" presId="urn:microsoft.com/office/officeart/2005/8/layout/orgChart1"/>
    <dgm:cxn modelId="{392F9E5B-6D5A-4087-A9D5-8E091EFA2741}" type="presParOf" srcId="{BEC53EA4-2FDE-4984-BA8C-944D845E90C4}" destId="{AB6731FB-20DB-4DF5-A662-A41E1818A498}" srcOrd="1" destOrd="0" presId="urn:microsoft.com/office/officeart/2005/8/layout/orgChart1"/>
    <dgm:cxn modelId="{667E84F4-8BA4-4612-9022-E6067804C109}" type="presParOf" srcId="{4D4061DC-3DCD-4C8D-9016-F0E76B4BC1FB}" destId="{CE172565-214C-4422-A942-F47117A0A1C4}" srcOrd="1" destOrd="0" presId="urn:microsoft.com/office/officeart/2005/8/layout/orgChart1"/>
    <dgm:cxn modelId="{0D324AC8-740D-457C-9BFE-0886A2ACDCD2}" type="presParOf" srcId="{CE172565-214C-4422-A942-F47117A0A1C4}" destId="{A3A86428-C827-4013-BB9C-D6F2CB836FB8}" srcOrd="0" destOrd="0" presId="urn:microsoft.com/office/officeart/2005/8/layout/orgChart1"/>
    <dgm:cxn modelId="{6CFAA1FA-C54B-40D7-957D-2066C8E6CCD5}" type="presParOf" srcId="{CE172565-214C-4422-A942-F47117A0A1C4}" destId="{8131B4F4-B97F-4D51-B42D-EBB8937AE2BE}" srcOrd="1" destOrd="0" presId="urn:microsoft.com/office/officeart/2005/8/layout/orgChart1"/>
    <dgm:cxn modelId="{FF4CB232-EE95-41C4-BDE0-DF904D01A5AA}" type="presParOf" srcId="{8131B4F4-B97F-4D51-B42D-EBB8937AE2BE}" destId="{8838AA79-1E4A-41ED-9776-F4E3F235565C}" srcOrd="0" destOrd="0" presId="urn:microsoft.com/office/officeart/2005/8/layout/orgChart1"/>
    <dgm:cxn modelId="{87189B1B-2EDE-4476-9EF9-72C8A63433A7}" type="presParOf" srcId="{8838AA79-1E4A-41ED-9776-F4E3F235565C}" destId="{AB4704CE-49B6-4896-B5A8-05026DD5EE33}" srcOrd="0" destOrd="0" presId="urn:microsoft.com/office/officeart/2005/8/layout/orgChart1"/>
    <dgm:cxn modelId="{D7603558-C330-4E15-93AA-512131F9DC03}" type="presParOf" srcId="{8838AA79-1E4A-41ED-9776-F4E3F235565C}" destId="{160F4BBB-2B5B-4308-A959-A929B94FD2AA}" srcOrd="1" destOrd="0" presId="urn:microsoft.com/office/officeart/2005/8/layout/orgChart1"/>
    <dgm:cxn modelId="{2CF0ADF7-503D-4B9C-B6C8-6C8C90BBD5BB}" type="presParOf" srcId="{8131B4F4-B97F-4D51-B42D-EBB8937AE2BE}" destId="{E2A2AF41-8F8B-4CD9-884F-749CA2B39739}" srcOrd="1" destOrd="0" presId="urn:microsoft.com/office/officeart/2005/8/layout/orgChart1"/>
    <dgm:cxn modelId="{8FC7B67D-1794-42E2-B70F-2B68E0FA983D}" type="presParOf" srcId="{8131B4F4-B97F-4D51-B42D-EBB8937AE2BE}" destId="{FDC0438B-52BA-49B7-8380-0B05FC0B9C70}" srcOrd="2" destOrd="0" presId="urn:microsoft.com/office/officeart/2005/8/layout/orgChart1"/>
    <dgm:cxn modelId="{538604B9-B385-4491-8F24-8D2EEBB5BE35}" type="presParOf" srcId="{4D4061DC-3DCD-4C8D-9016-F0E76B4BC1FB}" destId="{FE9A826C-BCEE-4D11-BA02-464DDF2C68A9}" srcOrd="2" destOrd="0" presId="urn:microsoft.com/office/officeart/2005/8/layout/orgChart1"/>
    <dgm:cxn modelId="{30F27305-00D0-42A2-B49A-8A08F724063F}" type="presParOf" srcId="{4C65EC5E-9933-41E2-8709-1FE71AF570D4}" destId="{8872E366-DFF7-4083-B30A-9576DF6D22E0}" srcOrd="2" destOrd="0" presId="urn:microsoft.com/office/officeart/2005/8/layout/orgChart1"/>
    <dgm:cxn modelId="{A6042B10-5815-4988-A389-5C1BA8D44A24}" type="presParOf" srcId="{8872E366-DFF7-4083-B30A-9576DF6D22E0}" destId="{417956C0-D7ED-49BA-A274-58C6A1BAFF42}" srcOrd="0" destOrd="0" presId="urn:microsoft.com/office/officeart/2005/8/layout/orgChart1"/>
    <dgm:cxn modelId="{53F4F257-30F8-4165-9920-4B8E430E03D6}" type="presParOf" srcId="{8872E366-DFF7-4083-B30A-9576DF6D22E0}" destId="{91962ED4-E291-40E0-A080-F9421C527354}" srcOrd="1" destOrd="0" presId="urn:microsoft.com/office/officeart/2005/8/layout/orgChart1"/>
    <dgm:cxn modelId="{8B849A32-23E1-42EF-B8B0-550CB829E46B}" type="presParOf" srcId="{91962ED4-E291-40E0-A080-F9421C527354}" destId="{9AEF6BDC-D946-44EC-A9D3-0632C60D334A}" srcOrd="0" destOrd="0" presId="urn:microsoft.com/office/officeart/2005/8/layout/orgChart1"/>
    <dgm:cxn modelId="{92121141-1108-4B11-8BFC-F325EACFB3E0}" type="presParOf" srcId="{9AEF6BDC-D946-44EC-A9D3-0632C60D334A}" destId="{E77AEB76-2520-44E9-B5EC-BC3BAB5E94FE}" srcOrd="0" destOrd="0" presId="urn:microsoft.com/office/officeart/2005/8/layout/orgChart1"/>
    <dgm:cxn modelId="{E12EA145-3D03-41A8-8ABD-B1BA16F48461}" type="presParOf" srcId="{9AEF6BDC-D946-44EC-A9D3-0632C60D334A}" destId="{5E394A43-5E3C-4164-841A-D9A805DEEA19}" srcOrd="1" destOrd="0" presId="urn:microsoft.com/office/officeart/2005/8/layout/orgChart1"/>
    <dgm:cxn modelId="{6BCD6120-2C73-435E-BA3C-CE643D6BD53B}" type="presParOf" srcId="{91962ED4-E291-40E0-A080-F9421C527354}" destId="{59B83CF8-31C0-47C1-98B7-8BCC01378928}" srcOrd="1" destOrd="0" presId="urn:microsoft.com/office/officeart/2005/8/layout/orgChart1"/>
    <dgm:cxn modelId="{53508B6C-3FB7-4C1E-83F2-7794D15D6DD0}" type="presParOf" srcId="{91962ED4-E291-40E0-A080-F9421C527354}" destId="{5ED8171B-672B-4900-90AF-46DF73CC943D}" srcOrd="2" destOrd="0" presId="urn:microsoft.com/office/officeart/2005/8/layout/orgChart1"/>
    <dgm:cxn modelId="{97B5FB2E-F980-4B33-8D00-3202C18D08BD}" type="presParOf" srcId="{8872E366-DFF7-4083-B30A-9576DF6D22E0}" destId="{D85FDC6D-8208-4B0D-8D1B-B6A9B4FF729E}" srcOrd="2" destOrd="0" presId="urn:microsoft.com/office/officeart/2005/8/layout/orgChart1"/>
    <dgm:cxn modelId="{30307C79-B871-42AF-A2AA-794C55DAFBEE}" type="presParOf" srcId="{8872E366-DFF7-4083-B30A-9576DF6D22E0}" destId="{FA4D19D0-72FD-4C62-BCC8-0CD3FF59F777}" srcOrd="3" destOrd="0" presId="urn:microsoft.com/office/officeart/2005/8/layout/orgChart1"/>
    <dgm:cxn modelId="{7EBAE4C4-3BAF-4F81-8ED9-491D8256A61B}" type="presParOf" srcId="{FA4D19D0-72FD-4C62-BCC8-0CD3FF59F777}" destId="{D66FC868-CCB5-403F-8F0A-0DFF6EC53605}" srcOrd="0" destOrd="0" presId="urn:microsoft.com/office/officeart/2005/8/layout/orgChart1"/>
    <dgm:cxn modelId="{48493731-6800-4E5B-8964-A3A0C29BBCF2}" type="presParOf" srcId="{D66FC868-CCB5-403F-8F0A-0DFF6EC53605}" destId="{D74C52C0-88C2-4E21-A294-254B7FE97C49}" srcOrd="0" destOrd="0" presId="urn:microsoft.com/office/officeart/2005/8/layout/orgChart1"/>
    <dgm:cxn modelId="{24C4F522-C833-4929-93AB-E5BB70A45395}" type="presParOf" srcId="{D66FC868-CCB5-403F-8F0A-0DFF6EC53605}" destId="{9BB70551-D5DE-46D3-8EC6-12DED103444C}" srcOrd="1" destOrd="0" presId="urn:microsoft.com/office/officeart/2005/8/layout/orgChart1"/>
    <dgm:cxn modelId="{426B357D-3803-4CFA-BAA5-86E573E2EEE4}" type="presParOf" srcId="{FA4D19D0-72FD-4C62-BCC8-0CD3FF59F777}" destId="{76588692-FBA2-464C-A635-FFFCD6F2E3A3}" srcOrd="1" destOrd="0" presId="urn:microsoft.com/office/officeart/2005/8/layout/orgChart1"/>
    <dgm:cxn modelId="{BDBDFBE3-7D0A-47F9-A916-F815A7F89687}" type="presParOf" srcId="{76588692-FBA2-464C-A635-FFFCD6F2E3A3}" destId="{4541192A-3623-4BA8-8086-5F3FAE88B947}" srcOrd="0" destOrd="0" presId="urn:microsoft.com/office/officeart/2005/8/layout/orgChart1"/>
    <dgm:cxn modelId="{F8FD59B4-7947-42C4-94A9-6C5C3BEFC64F}" type="presParOf" srcId="{76588692-FBA2-464C-A635-FFFCD6F2E3A3}" destId="{DEC0CDEF-8FB5-4C70-A7E9-12758D19A6CD}" srcOrd="1" destOrd="0" presId="urn:microsoft.com/office/officeart/2005/8/layout/orgChart1"/>
    <dgm:cxn modelId="{39389B27-3F18-4CEE-BEA9-651D61A3E2EB}" type="presParOf" srcId="{DEC0CDEF-8FB5-4C70-A7E9-12758D19A6CD}" destId="{5D1FDB97-9560-413D-B5A7-0F2800E40847}" srcOrd="0" destOrd="0" presId="urn:microsoft.com/office/officeart/2005/8/layout/orgChart1"/>
    <dgm:cxn modelId="{AABA3500-92FB-42BC-ABCF-51A533C875EA}" type="presParOf" srcId="{5D1FDB97-9560-413D-B5A7-0F2800E40847}" destId="{93260A32-48EB-449E-809E-2C14A4DD1F56}" srcOrd="0" destOrd="0" presId="urn:microsoft.com/office/officeart/2005/8/layout/orgChart1"/>
    <dgm:cxn modelId="{022FAA30-7CD5-453D-8A51-99AD83C4294C}" type="presParOf" srcId="{5D1FDB97-9560-413D-B5A7-0F2800E40847}" destId="{BF79008F-42CF-44B3-A8F4-7084632C3802}" srcOrd="1" destOrd="0" presId="urn:microsoft.com/office/officeart/2005/8/layout/orgChart1"/>
    <dgm:cxn modelId="{D7503F9A-4EB7-40EE-A092-D4B7EF8B8B24}" type="presParOf" srcId="{DEC0CDEF-8FB5-4C70-A7E9-12758D19A6CD}" destId="{DF7154EF-2E6F-4735-8C52-0F7C7A36818E}" srcOrd="1" destOrd="0" presId="urn:microsoft.com/office/officeart/2005/8/layout/orgChart1"/>
    <dgm:cxn modelId="{ED192392-77D9-4354-B78B-D6EFFED472E8}" type="presParOf" srcId="{DEC0CDEF-8FB5-4C70-A7E9-12758D19A6CD}" destId="{061CABAC-DB8A-4450-80D5-C03D1C94EDBC}" srcOrd="2" destOrd="0" presId="urn:microsoft.com/office/officeart/2005/8/layout/orgChart1"/>
    <dgm:cxn modelId="{55DD3761-B809-4655-B0D6-A1E4171FE10D}" type="presParOf" srcId="{FA4D19D0-72FD-4C62-BCC8-0CD3FF59F777}" destId="{C3588D35-24DF-475F-A2C1-7B29D09600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A69AC0-D85E-45F5-9DB7-990CA0F69CC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AD91A64-14E7-4015-BF2A-40F8C2CD4F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French Executive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Cabinet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1CA936C-E3F6-4496-B608-20E798D1A57D}" type="parTrans" cxnId="{E8B7505B-366A-455A-ABF0-3DDCBE39E09C}">
      <dgm:prSet/>
      <dgm:spPr/>
    </dgm:pt>
    <dgm:pt modelId="{527DD81F-5036-4CDA-A72C-0B910694888C}" type="sibTrans" cxnId="{E8B7505B-366A-455A-ABF0-3DDCBE39E09C}">
      <dgm:prSet/>
      <dgm:spPr/>
    </dgm:pt>
    <dgm:pt modelId="{85D580A3-1CD3-4B5D-861C-0719AD238BF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French National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 Assembly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( Nominal African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Reps.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0C323DF3-FE9E-4D03-90BD-E57298C22355}" type="parTrans" cxnId="{FB9D9C29-DCD5-4FCD-83FD-8D0F0299F5E0}">
      <dgm:prSet/>
      <dgm:spPr/>
    </dgm:pt>
    <dgm:pt modelId="{20E56145-B07D-4452-869F-4F3328BCD238}" type="sibTrans" cxnId="{FB9D9C29-DCD5-4FCD-83FD-8D0F0299F5E0}">
      <dgm:prSet/>
      <dgm:spPr/>
    </dgm:pt>
    <dgm:pt modelId="{A0D459A0-BB56-4B40-BD5A-A937CAEAD6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Ministry of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Overseas Affairs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E83A2200-8FB3-4E41-8EDF-E6E4A72A3A64}" type="parTrans" cxnId="{BC869E61-7067-422A-9A66-29B15B8D2AA1}">
      <dgm:prSet/>
      <dgm:spPr/>
    </dgm:pt>
    <dgm:pt modelId="{1B07642A-FCD5-405C-8F84-918D8BCF6E63}" type="sibTrans" cxnId="{BC869E61-7067-422A-9A66-29B15B8D2AA1}">
      <dgm:prSet/>
      <dgm:spPr/>
    </dgm:pt>
    <dgm:pt modelId="{2219B0D5-F276-475E-8091-FE88CC0F08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French Civil and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Services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DAE5346-D25F-4085-ABF3-4AA067E1830B}" type="parTrans" cxnId="{913249C8-E5B3-4E54-B869-FA1D685977B4}">
      <dgm:prSet/>
      <dgm:spPr/>
    </dgm:pt>
    <dgm:pt modelId="{61A9E80C-37F3-48FA-87B9-54B379DBFED3}" type="sibTrans" cxnId="{913249C8-E5B3-4E54-B869-FA1D685977B4}">
      <dgm:prSet/>
      <dgm:spPr/>
    </dgm:pt>
    <dgm:pt modelId="{1F4A1FD6-0353-4AB1-894C-0DD9E91B128B}" type="pres">
      <dgm:prSet presAssocID="{41A69AC0-D85E-45F5-9DB7-990CA0F69C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D990EA-A60B-42C4-BC94-CF4E9E6B7449}" type="pres">
      <dgm:prSet presAssocID="{8AD91A64-14E7-4015-BF2A-40F8C2CD4F2B}" presName="hierRoot1" presStyleCnt="0">
        <dgm:presLayoutVars>
          <dgm:hierBranch/>
        </dgm:presLayoutVars>
      </dgm:prSet>
      <dgm:spPr/>
    </dgm:pt>
    <dgm:pt modelId="{18E6A671-070D-4629-A505-0323A39F3F80}" type="pres">
      <dgm:prSet presAssocID="{8AD91A64-14E7-4015-BF2A-40F8C2CD4F2B}" presName="rootComposite1" presStyleCnt="0"/>
      <dgm:spPr/>
    </dgm:pt>
    <dgm:pt modelId="{68F439DF-7BC8-4CF8-AD4F-14CBC9DC1F44}" type="pres">
      <dgm:prSet presAssocID="{8AD91A64-14E7-4015-BF2A-40F8C2CD4F2B}" presName="rootText1" presStyleLbl="node0" presStyleIdx="0" presStyleCnt="1">
        <dgm:presLayoutVars>
          <dgm:chPref val="3"/>
        </dgm:presLayoutVars>
      </dgm:prSet>
      <dgm:spPr/>
    </dgm:pt>
    <dgm:pt modelId="{68EE000A-CD54-43B6-A215-4657D19C8491}" type="pres">
      <dgm:prSet presAssocID="{8AD91A64-14E7-4015-BF2A-40F8C2CD4F2B}" presName="rootConnector1" presStyleLbl="node1" presStyleIdx="0" presStyleCnt="0"/>
      <dgm:spPr/>
    </dgm:pt>
    <dgm:pt modelId="{ABC1AE17-A437-422B-9AA3-F924E66DE451}" type="pres">
      <dgm:prSet presAssocID="{8AD91A64-14E7-4015-BF2A-40F8C2CD4F2B}" presName="hierChild2" presStyleCnt="0"/>
      <dgm:spPr/>
    </dgm:pt>
    <dgm:pt modelId="{0F88F4CF-8846-41C3-A55F-48950CBDF98A}" type="pres">
      <dgm:prSet presAssocID="{0C323DF3-FE9E-4D03-90BD-E57298C22355}" presName="Name35" presStyleLbl="parChTrans1D2" presStyleIdx="0" presStyleCnt="2"/>
      <dgm:spPr/>
    </dgm:pt>
    <dgm:pt modelId="{EE500C0B-9CD9-4DEB-A7F5-178452E88ECB}" type="pres">
      <dgm:prSet presAssocID="{85D580A3-1CD3-4B5D-861C-0719AD238BF3}" presName="hierRoot2" presStyleCnt="0">
        <dgm:presLayoutVars>
          <dgm:hierBranch/>
        </dgm:presLayoutVars>
      </dgm:prSet>
      <dgm:spPr/>
    </dgm:pt>
    <dgm:pt modelId="{026B924D-C1FB-4B07-9544-7E6D37FC0473}" type="pres">
      <dgm:prSet presAssocID="{85D580A3-1CD3-4B5D-861C-0719AD238BF3}" presName="rootComposite" presStyleCnt="0"/>
      <dgm:spPr/>
    </dgm:pt>
    <dgm:pt modelId="{D444565D-D0ED-4E29-A488-79E3B20AD8CA}" type="pres">
      <dgm:prSet presAssocID="{85D580A3-1CD3-4B5D-861C-0719AD238BF3}" presName="rootText" presStyleLbl="node2" presStyleIdx="0" presStyleCnt="2">
        <dgm:presLayoutVars>
          <dgm:chPref val="3"/>
        </dgm:presLayoutVars>
      </dgm:prSet>
      <dgm:spPr/>
    </dgm:pt>
    <dgm:pt modelId="{EF4B4618-D98D-4F56-928C-0683FF26C18A}" type="pres">
      <dgm:prSet presAssocID="{85D580A3-1CD3-4B5D-861C-0719AD238BF3}" presName="rootConnector" presStyleLbl="node2" presStyleIdx="0" presStyleCnt="2"/>
      <dgm:spPr/>
    </dgm:pt>
    <dgm:pt modelId="{C36F88EF-1EE4-48FD-AB34-617616BB35EA}" type="pres">
      <dgm:prSet presAssocID="{85D580A3-1CD3-4B5D-861C-0719AD238BF3}" presName="hierChild4" presStyleCnt="0"/>
      <dgm:spPr/>
    </dgm:pt>
    <dgm:pt modelId="{1A287AEA-B72B-4C86-9EE7-FD92C5A669D1}" type="pres">
      <dgm:prSet presAssocID="{85D580A3-1CD3-4B5D-861C-0719AD238BF3}" presName="hierChild5" presStyleCnt="0"/>
      <dgm:spPr/>
    </dgm:pt>
    <dgm:pt modelId="{F7AE1374-5BD6-48E2-917A-CC1E2448BA4A}" type="pres">
      <dgm:prSet presAssocID="{E83A2200-8FB3-4E41-8EDF-E6E4A72A3A64}" presName="Name35" presStyleLbl="parChTrans1D2" presStyleIdx="1" presStyleCnt="2"/>
      <dgm:spPr/>
    </dgm:pt>
    <dgm:pt modelId="{000FA2F1-4346-4A3D-9512-EFB24C85409D}" type="pres">
      <dgm:prSet presAssocID="{A0D459A0-BB56-4B40-BD5A-A937CAEAD64D}" presName="hierRoot2" presStyleCnt="0">
        <dgm:presLayoutVars>
          <dgm:hierBranch/>
        </dgm:presLayoutVars>
      </dgm:prSet>
      <dgm:spPr/>
    </dgm:pt>
    <dgm:pt modelId="{A8F36BC7-6561-46C9-B452-804813660234}" type="pres">
      <dgm:prSet presAssocID="{A0D459A0-BB56-4B40-BD5A-A937CAEAD64D}" presName="rootComposite" presStyleCnt="0"/>
      <dgm:spPr/>
    </dgm:pt>
    <dgm:pt modelId="{8EA499FF-82CD-4BBC-9B34-3695D81CD5CD}" type="pres">
      <dgm:prSet presAssocID="{A0D459A0-BB56-4B40-BD5A-A937CAEAD64D}" presName="rootText" presStyleLbl="node2" presStyleIdx="1" presStyleCnt="2">
        <dgm:presLayoutVars>
          <dgm:chPref val="3"/>
        </dgm:presLayoutVars>
      </dgm:prSet>
      <dgm:spPr/>
    </dgm:pt>
    <dgm:pt modelId="{CF6FDDA8-FA7B-45B8-B7E3-6C29CF11B3E7}" type="pres">
      <dgm:prSet presAssocID="{A0D459A0-BB56-4B40-BD5A-A937CAEAD64D}" presName="rootConnector" presStyleLbl="node2" presStyleIdx="1" presStyleCnt="2"/>
      <dgm:spPr/>
    </dgm:pt>
    <dgm:pt modelId="{4B227A38-01B9-4993-A5AA-2D2B82E421DE}" type="pres">
      <dgm:prSet presAssocID="{A0D459A0-BB56-4B40-BD5A-A937CAEAD64D}" presName="hierChild4" presStyleCnt="0"/>
      <dgm:spPr/>
    </dgm:pt>
    <dgm:pt modelId="{79426F8E-5EF5-462B-84A7-D6ED36EA912B}" type="pres">
      <dgm:prSet presAssocID="{4DAE5346-D25F-4085-ABF3-4AA067E1830B}" presName="Name35" presStyleLbl="parChTrans1D3" presStyleIdx="0" presStyleCnt="1"/>
      <dgm:spPr/>
    </dgm:pt>
    <dgm:pt modelId="{8C3E6BE8-97DD-4928-ADD5-D2FC55DEABF5}" type="pres">
      <dgm:prSet presAssocID="{2219B0D5-F276-475E-8091-FE88CC0F0863}" presName="hierRoot2" presStyleCnt="0">
        <dgm:presLayoutVars>
          <dgm:hierBranch val="r"/>
        </dgm:presLayoutVars>
      </dgm:prSet>
      <dgm:spPr/>
    </dgm:pt>
    <dgm:pt modelId="{A2291329-F371-4458-9BC9-0A9B91F02D9B}" type="pres">
      <dgm:prSet presAssocID="{2219B0D5-F276-475E-8091-FE88CC0F0863}" presName="rootComposite" presStyleCnt="0"/>
      <dgm:spPr/>
    </dgm:pt>
    <dgm:pt modelId="{F500D828-8FF0-49B5-A49D-D74C60115D58}" type="pres">
      <dgm:prSet presAssocID="{2219B0D5-F276-475E-8091-FE88CC0F0863}" presName="rootText" presStyleLbl="node3" presStyleIdx="0" presStyleCnt="1">
        <dgm:presLayoutVars>
          <dgm:chPref val="3"/>
        </dgm:presLayoutVars>
      </dgm:prSet>
      <dgm:spPr/>
    </dgm:pt>
    <dgm:pt modelId="{D687D4D2-C7FC-46E0-8774-D1C240CBCE32}" type="pres">
      <dgm:prSet presAssocID="{2219B0D5-F276-475E-8091-FE88CC0F0863}" presName="rootConnector" presStyleLbl="node3" presStyleIdx="0" presStyleCnt="1"/>
      <dgm:spPr/>
    </dgm:pt>
    <dgm:pt modelId="{15A4104C-1E0E-4B71-8AB7-D6D8FC483A2B}" type="pres">
      <dgm:prSet presAssocID="{2219B0D5-F276-475E-8091-FE88CC0F0863}" presName="hierChild4" presStyleCnt="0"/>
      <dgm:spPr/>
    </dgm:pt>
    <dgm:pt modelId="{0143BD2F-203B-430F-AFDA-EC29707E47B0}" type="pres">
      <dgm:prSet presAssocID="{2219B0D5-F276-475E-8091-FE88CC0F0863}" presName="hierChild5" presStyleCnt="0"/>
      <dgm:spPr/>
    </dgm:pt>
    <dgm:pt modelId="{66A1291F-65B2-47CC-BA78-89329A9E2F65}" type="pres">
      <dgm:prSet presAssocID="{A0D459A0-BB56-4B40-BD5A-A937CAEAD64D}" presName="hierChild5" presStyleCnt="0"/>
      <dgm:spPr/>
    </dgm:pt>
    <dgm:pt modelId="{EF8C64A4-470A-4A9B-B88A-BC0F5FDEE3BF}" type="pres">
      <dgm:prSet presAssocID="{8AD91A64-14E7-4015-BF2A-40F8C2CD4F2B}" presName="hierChild3" presStyleCnt="0"/>
      <dgm:spPr/>
    </dgm:pt>
  </dgm:ptLst>
  <dgm:cxnLst>
    <dgm:cxn modelId="{08B5DEAE-7F1F-43F3-8C27-E015614D7C81}" type="presOf" srcId="{8AD91A64-14E7-4015-BF2A-40F8C2CD4F2B}" destId="{68EE000A-CD54-43B6-A215-4657D19C8491}" srcOrd="1" destOrd="0" presId="urn:microsoft.com/office/officeart/2005/8/layout/orgChart1"/>
    <dgm:cxn modelId="{125FBC8F-3252-45D9-A3FA-0F10D8D2C774}" type="presOf" srcId="{2219B0D5-F276-475E-8091-FE88CC0F0863}" destId="{F500D828-8FF0-49B5-A49D-D74C60115D58}" srcOrd="0" destOrd="0" presId="urn:microsoft.com/office/officeart/2005/8/layout/orgChart1"/>
    <dgm:cxn modelId="{362B1937-AA37-4628-B663-B1D670D656F5}" type="presOf" srcId="{A0D459A0-BB56-4B40-BD5A-A937CAEAD64D}" destId="{8EA499FF-82CD-4BBC-9B34-3695D81CD5CD}" srcOrd="0" destOrd="0" presId="urn:microsoft.com/office/officeart/2005/8/layout/orgChart1"/>
    <dgm:cxn modelId="{C47CA6F8-2FDC-46F0-8559-3AC5C0C3A7E0}" type="presOf" srcId="{A0D459A0-BB56-4B40-BD5A-A937CAEAD64D}" destId="{CF6FDDA8-FA7B-45B8-B7E3-6C29CF11B3E7}" srcOrd="1" destOrd="0" presId="urn:microsoft.com/office/officeart/2005/8/layout/orgChart1"/>
    <dgm:cxn modelId="{E8B7505B-366A-455A-ABF0-3DDCBE39E09C}" srcId="{41A69AC0-D85E-45F5-9DB7-990CA0F69CC9}" destId="{8AD91A64-14E7-4015-BF2A-40F8C2CD4F2B}" srcOrd="0" destOrd="0" parTransId="{51CA936C-E3F6-4496-B608-20E798D1A57D}" sibTransId="{527DD81F-5036-4CDA-A72C-0B910694888C}"/>
    <dgm:cxn modelId="{08DA73FE-3A6B-498B-BDCE-BB9524B84C50}" type="presOf" srcId="{41A69AC0-D85E-45F5-9DB7-990CA0F69CC9}" destId="{1F4A1FD6-0353-4AB1-894C-0DD9E91B128B}" srcOrd="0" destOrd="0" presId="urn:microsoft.com/office/officeart/2005/8/layout/orgChart1"/>
    <dgm:cxn modelId="{84120AF5-A459-4729-B378-61226511A0DF}" type="presOf" srcId="{2219B0D5-F276-475E-8091-FE88CC0F0863}" destId="{D687D4D2-C7FC-46E0-8774-D1C240CBCE32}" srcOrd="1" destOrd="0" presId="urn:microsoft.com/office/officeart/2005/8/layout/orgChart1"/>
    <dgm:cxn modelId="{BC869E61-7067-422A-9A66-29B15B8D2AA1}" srcId="{8AD91A64-14E7-4015-BF2A-40F8C2CD4F2B}" destId="{A0D459A0-BB56-4B40-BD5A-A937CAEAD64D}" srcOrd="1" destOrd="0" parTransId="{E83A2200-8FB3-4E41-8EDF-E6E4A72A3A64}" sibTransId="{1B07642A-FCD5-405C-8F84-918D8BCF6E63}"/>
    <dgm:cxn modelId="{24A617A0-D13A-468D-8360-030CCB79E23A}" type="presOf" srcId="{4DAE5346-D25F-4085-ABF3-4AA067E1830B}" destId="{79426F8E-5EF5-462B-84A7-D6ED36EA912B}" srcOrd="0" destOrd="0" presId="urn:microsoft.com/office/officeart/2005/8/layout/orgChart1"/>
    <dgm:cxn modelId="{A246FA21-02B3-4990-847A-9F9879728A44}" type="presOf" srcId="{85D580A3-1CD3-4B5D-861C-0719AD238BF3}" destId="{D444565D-D0ED-4E29-A488-79E3B20AD8CA}" srcOrd="0" destOrd="0" presId="urn:microsoft.com/office/officeart/2005/8/layout/orgChart1"/>
    <dgm:cxn modelId="{FB9D9C29-DCD5-4FCD-83FD-8D0F0299F5E0}" srcId="{8AD91A64-14E7-4015-BF2A-40F8C2CD4F2B}" destId="{85D580A3-1CD3-4B5D-861C-0719AD238BF3}" srcOrd="0" destOrd="0" parTransId="{0C323DF3-FE9E-4D03-90BD-E57298C22355}" sibTransId="{20E56145-B07D-4452-869F-4F3328BCD238}"/>
    <dgm:cxn modelId="{D3492099-31C5-4A98-ACB6-3DB03629449E}" type="presOf" srcId="{E83A2200-8FB3-4E41-8EDF-E6E4A72A3A64}" destId="{F7AE1374-5BD6-48E2-917A-CC1E2448BA4A}" srcOrd="0" destOrd="0" presId="urn:microsoft.com/office/officeart/2005/8/layout/orgChart1"/>
    <dgm:cxn modelId="{F7B51FB4-190A-4573-8E5E-1917BCA4EFBF}" type="presOf" srcId="{0C323DF3-FE9E-4D03-90BD-E57298C22355}" destId="{0F88F4CF-8846-41C3-A55F-48950CBDF98A}" srcOrd="0" destOrd="0" presId="urn:microsoft.com/office/officeart/2005/8/layout/orgChart1"/>
    <dgm:cxn modelId="{C7F22B60-E093-4EB6-B678-6C88A44CCC4B}" type="presOf" srcId="{8AD91A64-14E7-4015-BF2A-40F8C2CD4F2B}" destId="{68F439DF-7BC8-4CF8-AD4F-14CBC9DC1F44}" srcOrd="0" destOrd="0" presId="urn:microsoft.com/office/officeart/2005/8/layout/orgChart1"/>
    <dgm:cxn modelId="{DEFA391A-D7AF-4DD8-8C0E-AF2E53CC1ECA}" type="presOf" srcId="{85D580A3-1CD3-4B5D-861C-0719AD238BF3}" destId="{EF4B4618-D98D-4F56-928C-0683FF26C18A}" srcOrd="1" destOrd="0" presId="urn:microsoft.com/office/officeart/2005/8/layout/orgChart1"/>
    <dgm:cxn modelId="{913249C8-E5B3-4E54-B869-FA1D685977B4}" srcId="{A0D459A0-BB56-4B40-BD5A-A937CAEAD64D}" destId="{2219B0D5-F276-475E-8091-FE88CC0F0863}" srcOrd="0" destOrd="0" parTransId="{4DAE5346-D25F-4085-ABF3-4AA067E1830B}" sibTransId="{61A9E80C-37F3-48FA-87B9-54B379DBFED3}"/>
    <dgm:cxn modelId="{03156498-4ABE-47C2-B279-8329B576634D}" type="presParOf" srcId="{1F4A1FD6-0353-4AB1-894C-0DD9E91B128B}" destId="{09D990EA-A60B-42C4-BC94-CF4E9E6B7449}" srcOrd="0" destOrd="0" presId="urn:microsoft.com/office/officeart/2005/8/layout/orgChart1"/>
    <dgm:cxn modelId="{E19D35F6-CAE7-4D75-BB2E-30C8EDD86DF3}" type="presParOf" srcId="{09D990EA-A60B-42C4-BC94-CF4E9E6B7449}" destId="{18E6A671-070D-4629-A505-0323A39F3F80}" srcOrd="0" destOrd="0" presId="urn:microsoft.com/office/officeart/2005/8/layout/orgChart1"/>
    <dgm:cxn modelId="{25F883F0-20C6-4AC3-989C-6876B372E803}" type="presParOf" srcId="{18E6A671-070D-4629-A505-0323A39F3F80}" destId="{68F439DF-7BC8-4CF8-AD4F-14CBC9DC1F44}" srcOrd="0" destOrd="0" presId="urn:microsoft.com/office/officeart/2005/8/layout/orgChart1"/>
    <dgm:cxn modelId="{890B4E65-1A4A-4B10-924D-CC201EE30C59}" type="presParOf" srcId="{18E6A671-070D-4629-A505-0323A39F3F80}" destId="{68EE000A-CD54-43B6-A215-4657D19C8491}" srcOrd="1" destOrd="0" presId="urn:microsoft.com/office/officeart/2005/8/layout/orgChart1"/>
    <dgm:cxn modelId="{6D38D9FC-32A2-4E5F-9530-070E0E386D75}" type="presParOf" srcId="{09D990EA-A60B-42C4-BC94-CF4E9E6B7449}" destId="{ABC1AE17-A437-422B-9AA3-F924E66DE451}" srcOrd="1" destOrd="0" presId="urn:microsoft.com/office/officeart/2005/8/layout/orgChart1"/>
    <dgm:cxn modelId="{74F59D4E-C713-492F-A4B3-0BD9DFE51FCA}" type="presParOf" srcId="{ABC1AE17-A437-422B-9AA3-F924E66DE451}" destId="{0F88F4CF-8846-41C3-A55F-48950CBDF98A}" srcOrd="0" destOrd="0" presId="urn:microsoft.com/office/officeart/2005/8/layout/orgChart1"/>
    <dgm:cxn modelId="{521141CF-5CE4-42B9-96CD-3441E54B0D79}" type="presParOf" srcId="{ABC1AE17-A437-422B-9AA3-F924E66DE451}" destId="{EE500C0B-9CD9-4DEB-A7F5-178452E88ECB}" srcOrd="1" destOrd="0" presId="urn:microsoft.com/office/officeart/2005/8/layout/orgChart1"/>
    <dgm:cxn modelId="{529AA7ED-32C3-438C-9740-3FFF9FFFF3B1}" type="presParOf" srcId="{EE500C0B-9CD9-4DEB-A7F5-178452E88ECB}" destId="{026B924D-C1FB-4B07-9544-7E6D37FC0473}" srcOrd="0" destOrd="0" presId="urn:microsoft.com/office/officeart/2005/8/layout/orgChart1"/>
    <dgm:cxn modelId="{1E5A73C6-4DEA-4075-B7CE-7FCD0069D87A}" type="presParOf" srcId="{026B924D-C1FB-4B07-9544-7E6D37FC0473}" destId="{D444565D-D0ED-4E29-A488-79E3B20AD8CA}" srcOrd="0" destOrd="0" presId="urn:microsoft.com/office/officeart/2005/8/layout/orgChart1"/>
    <dgm:cxn modelId="{D4ED0DC1-B7C5-42C9-BB53-21DAAEB696ED}" type="presParOf" srcId="{026B924D-C1FB-4B07-9544-7E6D37FC0473}" destId="{EF4B4618-D98D-4F56-928C-0683FF26C18A}" srcOrd="1" destOrd="0" presId="urn:microsoft.com/office/officeart/2005/8/layout/orgChart1"/>
    <dgm:cxn modelId="{58315C3C-782E-42FB-841C-F59D30DD7AAA}" type="presParOf" srcId="{EE500C0B-9CD9-4DEB-A7F5-178452E88ECB}" destId="{C36F88EF-1EE4-48FD-AB34-617616BB35EA}" srcOrd="1" destOrd="0" presId="urn:microsoft.com/office/officeart/2005/8/layout/orgChart1"/>
    <dgm:cxn modelId="{D70C4C0F-3EC4-4B1D-B62E-E98D4F77A2ED}" type="presParOf" srcId="{EE500C0B-9CD9-4DEB-A7F5-178452E88ECB}" destId="{1A287AEA-B72B-4C86-9EE7-FD92C5A669D1}" srcOrd="2" destOrd="0" presId="urn:microsoft.com/office/officeart/2005/8/layout/orgChart1"/>
    <dgm:cxn modelId="{7D36343F-CBB4-4D65-9C83-629AEDDCF8C9}" type="presParOf" srcId="{ABC1AE17-A437-422B-9AA3-F924E66DE451}" destId="{F7AE1374-5BD6-48E2-917A-CC1E2448BA4A}" srcOrd="2" destOrd="0" presId="urn:microsoft.com/office/officeart/2005/8/layout/orgChart1"/>
    <dgm:cxn modelId="{F84850E2-6201-49EE-B85D-B52339722285}" type="presParOf" srcId="{ABC1AE17-A437-422B-9AA3-F924E66DE451}" destId="{000FA2F1-4346-4A3D-9512-EFB24C85409D}" srcOrd="3" destOrd="0" presId="urn:microsoft.com/office/officeart/2005/8/layout/orgChart1"/>
    <dgm:cxn modelId="{54A33334-5815-4C0D-BAE2-EBFA48412A0A}" type="presParOf" srcId="{000FA2F1-4346-4A3D-9512-EFB24C85409D}" destId="{A8F36BC7-6561-46C9-B452-804813660234}" srcOrd="0" destOrd="0" presId="urn:microsoft.com/office/officeart/2005/8/layout/orgChart1"/>
    <dgm:cxn modelId="{CD2A97BF-1EC4-4D5B-B55E-77E09F7DBD8C}" type="presParOf" srcId="{A8F36BC7-6561-46C9-B452-804813660234}" destId="{8EA499FF-82CD-4BBC-9B34-3695D81CD5CD}" srcOrd="0" destOrd="0" presId="urn:microsoft.com/office/officeart/2005/8/layout/orgChart1"/>
    <dgm:cxn modelId="{E213BA90-8B5A-495D-8564-8E31710964F8}" type="presParOf" srcId="{A8F36BC7-6561-46C9-B452-804813660234}" destId="{CF6FDDA8-FA7B-45B8-B7E3-6C29CF11B3E7}" srcOrd="1" destOrd="0" presId="urn:microsoft.com/office/officeart/2005/8/layout/orgChart1"/>
    <dgm:cxn modelId="{973D2527-0085-489C-9972-84DDD58E180D}" type="presParOf" srcId="{000FA2F1-4346-4A3D-9512-EFB24C85409D}" destId="{4B227A38-01B9-4993-A5AA-2D2B82E421DE}" srcOrd="1" destOrd="0" presId="urn:microsoft.com/office/officeart/2005/8/layout/orgChart1"/>
    <dgm:cxn modelId="{DAAE2170-7868-41CD-8C25-8476D6907082}" type="presParOf" srcId="{4B227A38-01B9-4993-A5AA-2D2B82E421DE}" destId="{79426F8E-5EF5-462B-84A7-D6ED36EA912B}" srcOrd="0" destOrd="0" presId="urn:microsoft.com/office/officeart/2005/8/layout/orgChart1"/>
    <dgm:cxn modelId="{6EC43227-3F74-4545-A177-69919BDC3709}" type="presParOf" srcId="{4B227A38-01B9-4993-A5AA-2D2B82E421DE}" destId="{8C3E6BE8-97DD-4928-ADD5-D2FC55DEABF5}" srcOrd="1" destOrd="0" presId="urn:microsoft.com/office/officeart/2005/8/layout/orgChart1"/>
    <dgm:cxn modelId="{2006436B-FC88-482D-8C03-752D81364B02}" type="presParOf" srcId="{8C3E6BE8-97DD-4928-ADD5-D2FC55DEABF5}" destId="{A2291329-F371-4458-9BC9-0A9B91F02D9B}" srcOrd="0" destOrd="0" presId="urn:microsoft.com/office/officeart/2005/8/layout/orgChart1"/>
    <dgm:cxn modelId="{9045B4AF-3676-4C7A-A369-8CB17F2D70BB}" type="presParOf" srcId="{A2291329-F371-4458-9BC9-0A9B91F02D9B}" destId="{F500D828-8FF0-49B5-A49D-D74C60115D58}" srcOrd="0" destOrd="0" presId="urn:microsoft.com/office/officeart/2005/8/layout/orgChart1"/>
    <dgm:cxn modelId="{522A22AD-34EE-4698-83F0-797BAD66978A}" type="presParOf" srcId="{A2291329-F371-4458-9BC9-0A9B91F02D9B}" destId="{D687D4D2-C7FC-46E0-8774-D1C240CBCE32}" srcOrd="1" destOrd="0" presId="urn:microsoft.com/office/officeart/2005/8/layout/orgChart1"/>
    <dgm:cxn modelId="{75B8EDB2-4CFC-4E9C-83B8-2591A13B442F}" type="presParOf" srcId="{8C3E6BE8-97DD-4928-ADD5-D2FC55DEABF5}" destId="{15A4104C-1E0E-4B71-8AB7-D6D8FC483A2B}" srcOrd="1" destOrd="0" presId="urn:microsoft.com/office/officeart/2005/8/layout/orgChart1"/>
    <dgm:cxn modelId="{10AAE62D-7643-436E-BBE6-69EC74836B40}" type="presParOf" srcId="{8C3E6BE8-97DD-4928-ADD5-D2FC55DEABF5}" destId="{0143BD2F-203B-430F-AFDA-EC29707E47B0}" srcOrd="2" destOrd="0" presId="urn:microsoft.com/office/officeart/2005/8/layout/orgChart1"/>
    <dgm:cxn modelId="{1ED8204D-3D24-48CD-B365-AD301020A0B2}" type="presParOf" srcId="{000FA2F1-4346-4A3D-9512-EFB24C85409D}" destId="{66A1291F-65B2-47CC-BA78-89329A9E2F65}" srcOrd="2" destOrd="0" presId="urn:microsoft.com/office/officeart/2005/8/layout/orgChart1"/>
    <dgm:cxn modelId="{A45404F2-C639-4848-91EB-E35C489519C3}" type="presParOf" srcId="{09D990EA-A60B-42C4-BC94-CF4E9E6B7449}" destId="{EF8C64A4-470A-4A9B-B88A-BC0F5FDEE3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0E66BE-C69D-44FE-B2DE-E4D147928B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3DC0654-926D-4CC7-A102-621ABEE4797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Governor General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Of the Federation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B0782AE9-FCDD-48DD-BFAA-E303E604DBBB}" type="parTrans" cxnId="{7FE087EC-BE84-4D4D-8C4A-A3490A8D0A83}">
      <dgm:prSet/>
      <dgm:spPr/>
    </dgm:pt>
    <dgm:pt modelId="{92596E6D-E2CC-495A-82B9-9C4A0171B4DC}" type="sibTrans" cxnId="{7FE087EC-BE84-4D4D-8C4A-A3490A8D0A83}">
      <dgm:prSet/>
      <dgm:spPr/>
    </dgm:pt>
    <dgm:pt modelId="{00DB56BC-73F2-4184-8FFD-F43D8FC01F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Territorial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 Governor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8ECE079E-35D0-4ADA-8568-D27C094526F9}" type="parTrans" cxnId="{A431CB65-DA5E-457E-A1C1-131230975EC9}">
      <dgm:prSet/>
      <dgm:spPr/>
    </dgm:pt>
    <dgm:pt modelId="{489C908E-C67C-45D5-972D-4415A1EC01B1}" type="sibTrans" cxnId="{A431CB65-DA5E-457E-A1C1-131230975EC9}">
      <dgm:prSet/>
      <dgm:spPr/>
    </dgm:pt>
    <dgm:pt modelId="{B0AA9242-8BE9-4401-AE06-5F0B0D67C2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Secretariat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Staff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C8205ED-EB1C-42A9-9778-BC1A77392C18}" type="parTrans" cxnId="{A667E71B-DB55-45E9-B331-5602EECF69FA}">
      <dgm:prSet/>
      <dgm:spPr/>
    </dgm:pt>
    <dgm:pt modelId="{7B213ACB-82EE-4F01-A3EE-0D74FD8B9EA2}" type="sibTrans" cxnId="{A667E71B-DB55-45E9-B331-5602EECF69FA}">
      <dgm:prSet/>
      <dgm:spPr/>
    </dgm:pt>
    <dgm:pt modelId="{8688F92F-871B-473B-AB87-897D4C3F5D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Old Communes: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St. Louis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Rep. in French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Assembly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057E43F7-2EE9-4A09-A1F1-6834C026817C}" type="parTrans" cxnId="{9B26A157-428B-4557-8059-F140C3D1DEC8}">
      <dgm:prSet/>
      <dgm:spPr/>
    </dgm:pt>
    <dgm:pt modelId="{5899EFBB-5998-461B-8403-37CF7572EDB8}" type="sibTrans" cxnId="{9B26A157-428B-4557-8059-F140C3D1DEC8}">
      <dgm:prSet/>
      <dgm:spPr/>
    </dgm:pt>
    <dgm:pt modelId="{06D92E17-0660-41DC-8012-0466130BCEC8}" type="pres">
      <dgm:prSet presAssocID="{C90E66BE-C69D-44FE-B2DE-E4D147928B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21B70A4-73D0-4C74-ACF6-CC02EC6CDF5B}" type="pres">
      <dgm:prSet presAssocID="{73DC0654-926D-4CC7-A102-621ABEE47977}" presName="hierRoot1" presStyleCnt="0">
        <dgm:presLayoutVars>
          <dgm:hierBranch/>
        </dgm:presLayoutVars>
      </dgm:prSet>
      <dgm:spPr/>
    </dgm:pt>
    <dgm:pt modelId="{7E20C68F-0A2C-4EA6-9A68-E561501D9CEA}" type="pres">
      <dgm:prSet presAssocID="{73DC0654-926D-4CC7-A102-621ABEE47977}" presName="rootComposite1" presStyleCnt="0"/>
      <dgm:spPr/>
    </dgm:pt>
    <dgm:pt modelId="{09E5EFD6-EA3C-44F2-96AF-E67CADFD860C}" type="pres">
      <dgm:prSet presAssocID="{73DC0654-926D-4CC7-A102-621ABEE47977}" presName="rootText1" presStyleLbl="node0" presStyleIdx="0" presStyleCnt="1">
        <dgm:presLayoutVars>
          <dgm:chPref val="3"/>
        </dgm:presLayoutVars>
      </dgm:prSet>
      <dgm:spPr/>
    </dgm:pt>
    <dgm:pt modelId="{DFDC6E5E-E9BB-4796-B19D-723400DDEFA4}" type="pres">
      <dgm:prSet presAssocID="{73DC0654-926D-4CC7-A102-621ABEE47977}" presName="rootConnector1" presStyleLbl="node1" presStyleIdx="0" presStyleCnt="0"/>
      <dgm:spPr/>
    </dgm:pt>
    <dgm:pt modelId="{9E8314A5-1A8A-411E-8966-12FD664E9245}" type="pres">
      <dgm:prSet presAssocID="{73DC0654-926D-4CC7-A102-621ABEE47977}" presName="hierChild2" presStyleCnt="0"/>
      <dgm:spPr/>
    </dgm:pt>
    <dgm:pt modelId="{5A1CA018-FA67-457F-A07C-518A24981306}" type="pres">
      <dgm:prSet presAssocID="{8ECE079E-35D0-4ADA-8568-D27C094526F9}" presName="Name35" presStyleLbl="parChTrans1D2" presStyleIdx="0" presStyleCnt="2"/>
      <dgm:spPr/>
    </dgm:pt>
    <dgm:pt modelId="{32F68992-15B1-4691-A678-143E506935FC}" type="pres">
      <dgm:prSet presAssocID="{00DB56BC-73F2-4184-8FFD-F43D8FC01F4C}" presName="hierRoot2" presStyleCnt="0">
        <dgm:presLayoutVars>
          <dgm:hierBranch/>
        </dgm:presLayoutVars>
      </dgm:prSet>
      <dgm:spPr/>
    </dgm:pt>
    <dgm:pt modelId="{FB71CF3A-122E-4358-8CBA-DCE6159375CD}" type="pres">
      <dgm:prSet presAssocID="{00DB56BC-73F2-4184-8FFD-F43D8FC01F4C}" presName="rootComposite" presStyleCnt="0"/>
      <dgm:spPr/>
    </dgm:pt>
    <dgm:pt modelId="{8FF70D96-DEC7-4C50-966B-841C638031CC}" type="pres">
      <dgm:prSet presAssocID="{00DB56BC-73F2-4184-8FFD-F43D8FC01F4C}" presName="rootText" presStyleLbl="node2" presStyleIdx="0" presStyleCnt="2">
        <dgm:presLayoutVars>
          <dgm:chPref val="3"/>
        </dgm:presLayoutVars>
      </dgm:prSet>
      <dgm:spPr/>
    </dgm:pt>
    <dgm:pt modelId="{E7C4DBA9-1906-4BF1-BF87-8C5C0585DC32}" type="pres">
      <dgm:prSet presAssocID="{00DB56BC-73F2-4184-8FFD-F43D8FC01F4C}" presName="rootConnector" presStyleLbl="node2" presStyleIdx="0" presStyleCnt="2"/>
      <dgm:spPr/>
    </dgm:pt>
    <dgm:pt modelId="{CC4CE9AD-BD5C-475D-AF44-B850B172B980}" type="pres">
      <dgm:prSet presAssocID="{00DB56BC-73F2-4184-8FFD-F43D8FC01F4C}" presName="hierChild4" presStyleCnt="0"/>
      <dgm:spPr/>
    </dgm:pt>
    <dgm:pt modelId="{41C67F59-D102-44DA-8950-3536389EA4BE}" type="pres">
      <dgm:prSet presAssocID="{5C8205ED-EB1C-42A9-9778-BC1A77392C18}" presName="Name35" presStyleLbl="parChTrans1D3" presStyleIdx="0" presStyleCnt="1"/>
      <dgm:spPr/>
    </dgm:pt>
    <dgm:pt modelId="{C1F43CE2-9070-460C-B01A-CCD25798A20E}" type="pres">
      <dgm:prSet presAssocID="{B0AA9242-8BE9-4401-AE06-5F0B0D67C2BB}" presName="hierRoot2" presStyleCnt="0">
        <dgm:presLayoutVars>
          <dgm:hierBranch val="r"/>
        </dgm:presLayoutVars>
      </dgm:prSet>
      <dgm:spPr/>
    </dgm:pt>
    <dgm:pt modelId="{60D31C72-931B-47D4-B609-A48001E483FB}" type="pres">
      <dgm:prSet presAssocID="{B0AA9242-8BE9-4401-AE06-5F0B0D67C2BB}" presName="rootComposite" presStyleCnt="0"/>
      <dgm:spPr/>
    </dgm:pt>
    <dgm:pt modelId="{D0A85668-D74F-4481-9FD8-74DD8B910915}" type="pres">
      <dgm:prSet presAssocID="{B0AA9242-8BE9-4401-AE06-5F0B0D67C2BB}" presName="rootText" presStyleLbl="node3" presStyleIdx="0" presStyleCnt="1">
        <dgm:presLayoutVars>
          <dgm:chPref val="3"/>
        </dgm:presLayoutVars>
      </dgm:prSet>
      <dgm:spPr/>
    </dgm:pt>
    <dgm:pt modelId="{0DB4934E-BDC6-4B4C-99A0-68155CC03D65}" type="pres">
      <dgm:prSet presAssocID="{B0AA9242-8BE9-4401-AE06-5F0B0D67C2BB}" presName="rootConnector" presStyleLbl="node3" presStyleIdx="0" presStyleCnt="1"/>
      <dgm:spPr/>
    </dgm:pt>
    <dgm:pt modelId="{C58EA419-8A38-4DB8-8969-006090FBD573}" type="pres">
      <dgm:prSet presAssocID="{B0AA9242-8BE9-4401-AE06-5F0B0D67C2BB}" presName="hierChild4" presStyleCnt="0"/>
      <dgm:spPr/>
    </dgm:pt>
    <dgm:pt modelId="{3ECAC9C5-A1BF-4B48-B346-DEF629E9B8E0}" type="pres">
      <dgm:prSet presAssocID="{B0AA9242-8BE9-4401-AE06-5F0B0D67C2BB}" presName="hierChild5" presStyleCnt="0"/>
      <dgm:spPr/>
    </dgm:pt>
    <dgm:pt modelId="{BA0B210C-31EB-4444-970B-4DC13FB911B2}" type="pres">
      <dgm:prSet presAssocID="{00DB56BC-73F2-4184-8FFD-F43D8FC01F4C}" presName="hierChild5" presStyleCnt="0"/>
      <dgm:spPr/>
    </dgm:pt>
    <dgm:pt modelId="{F3A4179E-32FB-47EC-B7EE-36D47FA1C1D3}" type="pres">
      <dgm:prSet presAssocID="{057E43F7-2EE9-4A09-A1F1-6834C026817C}" presName="Name35" presStyleLbl="parChTrans1D2" presStyleIdx="1" presStyleCnt="2"/>
      <dgm:spPr/>
    </dgm:pt>
    <dgm:pt modelId="{039D7911-73B9-4B76-903F-1CCE3B70F585}" type="pres">
      <dgm:prSet presAssocID="{8688F92F-871B-473B-AB87-897D4C3F5D5F}" presName="hierRoot2" presStyleCnt="0">
        <dgm:presLayoutVars>
          <dgm:hierBranch/>
        </dgm:presLayoutVars>
      </dgm:prSet>
      <dgm:spPr/>
    </dgm:pt>
    <dgm:pt modelId="{8B6182C6-07F1-4EAC-9716-FF3F3ED86D13}" type="pres">
      <dgm:prSet presAssocID="{8688F92F-871B-473B-AB87-897D4C3F5D5F}" presName="rootComposite" presStyleCnt="0"/>
      <dgm:spPr/>
    </dgm:pt>
    <dgm:pt modelId="{2FF2CE2D-31DD-4A4B-B6F3-9EB2DF32CB67}" type="pres">
      <dgm:prSet presAssocID="{8688F92F-871B-473B-AB87-897D4C3F5D5F}" presName="rootText" presStyleLbl="node2" presStyleIdx="1" presStyleCnt="2">
        <dgm:presLayoutVars>
          <dgm:chPref val="3"/>
        </dgm:presLayoutVars>
      </dgm:prSet>
      <dgm:spPr/>
    </dgm:pt>
    <dgm:pt modelId="{63710C8E-28E0-4853-9E14-155862AE5DEE}" type="pres">
      <dgm:prSet presAssocID="{8688F92F-871B-473B-AB87-897D4C3F5D5F}" presName="rootConnector" presStyleLbl="node2" presStyleIdx="1" presStyleCnt="2"/>
      <dgm:spPr/>
    </dgm:pt>
    <dgm:pt modelId="{CDCFB7E0-6EDF-4E15-929F-CDBEB57AF0B4}" type="pres">
      <dgm:prSet presAssocID="{8688F92F-871B-473B-AB87-897D4C3F5D5F}" presName="hierChild4" presStyleCnt="0"/>
      <dgm:spPr/>
    </dgm:pt>
    <dgm:pt modelId="{5333279D-DDDC-413A-B4A8-3FABEE20E2FB}" type="pres">
      <dgm:prSet presAssocID="{8688F92F-871B-473B-AB87-897D4C3F5D5F}" presName="hierChild5" presStyleCnt="0"/>
      <dgm:spPr/>
    </dgm:pt>
    <dgm:pt modelId="{627A243A-9B7E-4E5A-BD55-66D0FDCA812A}" type="pres">
      <dgm:prSet presAssocID="{73DC0654-926D-4CC7-A102-621ABEE47977}" presName="hierChild3" presStyleCnt="0"/>
      <dgm:spPr/>
    </dgm:pt>
  </dgm:ptLst>
  <dgm:cxnLst>
    <dgm:cxn modelId="{9B26A157-428B-4557-8059-F140C3D1DEC8}" srcId="{73DC0654-926D-4CC7-A102-621ABEE47977}" destId="{8688F92F-871B-473B-AB87-897D4C3F5D5F}" srcOrd="1" destOrd="0" parTransId="{057E43F7-2EE9-4A09-A1F1-6834C026817C}" sibTransId="{5899EFBB-5998-461B-8403-37CF7572EDB8}"/>
    <dgm:cxn modelId="{B0A079F3-6DF8-42DC-AE5C-576323C59188}" type="presOf" srcId="{8688F92F-871B-473B-AB87-897D4C3F5D5F}" destId="{2FF2CE2D-31DD-4A4B-B6F3-9EB2DF32CB67}" srcOrd="0" destOrd="0" presId="urn:microsoft.com/office/officeart/2005/8/layout/orgChart1"/>
    <dgm:cxn modelId="{A667E71B-DB55-45E9-B331-5602EECF69FA}" srcId="{00DB56BC-73F2-4184-8FFD-F43D8FC01F4C}" destId="{B0AA9242-8BE9-4401-AE06-5F0B0D67C2BB}" srcOrd="0" destOrd="0" parTransId="{5C8205ED-EB1C-42A9-9778-BC1A77392C18}" sibTransId="{7B213ACB-82EE-4F01-A3EE-0D74FD8B9EA2}"/>
    <dgm:cxn modelId="{9DBB6CC6-BFEA-4429-A3BC-8235D43A01A8}" type="presOf" srcId="{C90E66BE-C69D-44FE-B2DE-E4D147928B07}" destId="{06D92E17-0660-41DC-8012-0466130BCEC8}" srcOrd="0" destOrd="0" presId="urn:microsoft.com/office/officeart/2005/8/layout/orgChart1"/>
    <dgm:cxn modelId="{0565A80D-35FB-4567-B002-EFB137EC5E24}" type="presOf" srcId="{B0AA9242-8BE9-4401-AE06-5F0B0D67C2BB}" destId="{D0A85668-D74F-4481-9FD8-74DD8B910915}" srcOrd="0" destOrd="0" presId="urn:microsoft.com/office/officeart/2005/8/layout/orgChart1"/>
    <dgm:cxn modelId="{819AA3AD-362D-4D8C-B706-5C6E0AC5CAAD}" type="presOf" srcId="{8688F92F-871B-473B-AB87-897D4C3F5D5F}" destId="{63710C8E-28E0-4853-9E14-155862AE5DEE}" srcOrd="1" destOrd="0" presId="urn:microsoft.com/office/officeart/2005/8/layout/orgChart1"/>
    <dgm:cxn modelId="{F1A809F6-5B86-41E6-A38D-C5D847B604D0}" type="presOf" srcId="{73DC0654-926D-4CC7-A102-621ABEE47977}" destId="{09E5EFD6-EA3C-44F2-96AF-E67CADFD860C}" srcOrd="0" destOrd="0" presId="urn:microsoft.com/office/officeart/2005/8/layout/orgChart1"/>
    <dgm:cxn modelId="{FD519649-7FA2-4A8E-8B24-09E0FAF93378}" type="presOf" srcId="{057E43F7-2EE9-4A09-A1F1-6834C026817C}" destId="{F3A4179E-32FB-47EC-B7EE-36D47FA1C1D3}" srcOrd="0" destOrd="0" presId="urn:microsoft.com/office/officeart/2005/8/layout/orgChart1"/>
    <dgm:cxn modelId="{7FE087EC-BE84-4D4D-8C4A-A3490A8D0A83}" srcId="{C90E66BE-C69D-44FE-B2DE-E4D147928B07}" destId="{73DC0654-926D-4CC7-A102-621ABEE47977}" srcOrd="0" destOrd="0" parTransId="{B0782AE9-FCDD-48DD-BFAA-E303E604DBBB}" sibTransId="{92596E6D-E2CC-495A-82B9-9C4A0171B4DC}"/>
    <dgm:cxn modelId="{53840AD6-7F52-403B-8C73-54416F5F33F4}" type="presOf" srcId="{73DC0654-926D-4CC7-A102-621ABEE47977}" destId="{DFDC6E5E-E9BB-4796-B19D-723400DDEFA4}" srcOrd="1" destOrd="0" presId="urn:microsoft.com/office/officeart/2005/8/layout/orgChart1"/>
    <dgm:cxn modelId="{CF89E473-D450-4224-B4B0-D6662E12F5D9}" type="presOf" srcId="{00DB56BC-73F2-4184-8FFD-F43D8FC01F4C}" destId="{8FF70D96-DEC7-4C50-966B-841C638031CC}" srcOrd="0" destOrd="0" presId="urn:microsoft.com/office/officeart/2005/8/layout/orgChart1"/>
    <dgm:cxn modelId="{4A47050B-4208-4D81-BEE8-625E68743AFF}" type="presOf" srcId="{5C8205ED-EB1C-42A9-9778-BC1A77392C18}" destId="{41C67F59-D102-44DA-8950-3536389EA4BE}" srcOrd="0" destOrd="0" presId="urn:microsoft.com/office/officeart/2005/8/layout/orgChart1"/>
    <dgm:cxn modelId="{476A1680-B039-47EE-9EC2-8337692F8045}" type="presOf" srcId="{B0AA9242-8BE9-4401-AE06-5F0B0D67C2BB}" destId="{0DB4934E-BDC6-4B4C-99A0-68155CC03D65}" srcOrd="1" destOrd="0" presId="urn:microsoft.com/office/officeart/2005/8/layout/orgChart1"/>
    <dgm:cxn modelId="{557E1F81-DAD9-4F09-A1D2-BCBBD9394E60}" type="presOf" srcId="{8ECE079E-35D0-4ADA-8568-D27C094526F9}" destId="{5A1CA018-FA67-457F-A07C-518A24981306}" srcOrd="0" destOrd="0" presId="urn:microsoft.com/office/officeart/2005/8/layout/orgChart1"/>
    <dgm:cxn modelId="{A431CB65-DA5E-457E-A1C1-131230975EC9}" srcId="{73DC0654-926D-4CC7-A102-621ABEE47977}" destId="{00DB56BC-73F2-4184-8FFD-F43D8FC01F4C}" srcOrd="0" destOrd="0" parTransId="{8ECE079E-35D0-4ADA-8568-D27C094526F9}" sibTransId="{489C908E-C67C-45D5-972D-4415A1EC01B1}"/>
    <dgm:cxn modelId="{6B75CB25-D448-4A83-9FA9-CA109FCE6C17}" type="presOf" srcId="{00DB56BC-73F2-4184-8FFD-F43D8FC01F4C}" destId="{E7C4DBA9-1906-4BF1-BF87-8C5C0585DC32}" srcOrd="1" destOrd="0" presId="urn:microsoft.com/office/officeart/2005/8/layout/orgChart1"/>
    <dgm:cxn modelId="{009EB012-BDE5-440E-AFA2-E7649E798ABE}" type="presParOf" srcId="{06D92E17-0660-41DC-8012-0466130BCEC8}" destId="{021B70A4-73D0-4C74-ACF6-CC02EC6CDF5B}" srcOrd="0" destOrd="0" presId="urn:microsoft.com/office/officeart/2005/8/layout/orgChart1"/>
    <dgm:cxn modelId="{B6037208-1D2B-438F-B144-DE6BDF16AC49}" type="presParOf" srcId="{021B70A4-73D0-4C74-ACF6-CC02EC6CDF5B}" destId="{7E20C68F-0A2C-4EA6-9A68-E561501D9CEA}" srcOrd="0" destOrd="0" presId="urn:microsoft.com/office/officeart/2005/8/layout/orgChart1"/>
    <dgm:cxn modelId="{17390738-8F20-46B1-8E9A-5FAA304296F5}" type="presParOf" srcId="{7E20C68F-0A2C-4EA6-9A68-E561501D9CEA}" destId="{09E5EFD6-EA3C-44F2-96AF-E67CADFD860C}" srcOrd="0" destOrd="0" presId="urn:microsoft.com/office/officeart/2005/8/layout/orgChart1"/>
    <dgm:cxn modelId="{85A6F333-64C7-440C-ADEB-1809783F7086}" type="presParOf" srcId="{7E20C68F-0A2C-4EA6-9A68-E561501D9CEA}" destId="{DFDC6E5E-E9BB-4796-B19D-723400DDEFA4}" srcOrd="1" destOrd="0" presId="urn:microsoft.com/office/officeart/2005/8/layout/orgChart1"/>
    <dgm:cxn modelId="{9CD7F591-3AE4-4108-9C6C-7A517D52C349}" type="presParOf" srcId="{021B70A4-73D0-4C74-ACF6-CC02EC6CDF5B}" destId="{9E8314A5-1A8A-411E-8966-12FD664E9245}" srcOrd="1" destOrd="0" presId="urn:microsoft.com/office/officeart/2005/8/layout/orgChart1"/>
    <dgm:cxn modelId="{E2F79DA3-74CF-4D10-A3E1-EEF2070A6007}" type="presParOf" srcId="{9E8314A5-1A8A-411E-8966-12FD664E9245}" destId="{5A1CA018-FA67-457F-A07C-518A24981306}" srcOrd="0" destOrd="0" presId="urn:microsoft.com/office/officeart/2005/8/layout/orgChart1"/>
    <dgm:cxn modelId="{6EDF5CAE-E0EB-4643-A76B-38EBDA0939AD}" type="presParOf" srcId="{9E8314A5-1A8A-411E-8966-12FD664E9245}" destId="{32F68992-15B1-4691-A678-143E506935FC}" srcOrd="1" destOrd="0" presId="urn:microsoft.com/office/officeart/2005/8/layout/orgChart1"/>
    <dgm:cxn modelId="{B0BDCE42-74F5-4DA3-A5E7-1A9D2B1798A1}" type="presParOf" srcId="{32F68992-15B1-4691-A678-143E506935FC}" destId="{FB71CF3A-122E-4358-8CBA-DCE6159375CD}" srcOrd="0" destOrd="0" presId="urn:microsoft.com/office/officeart/2005/8/layout/orgChart1"/>
    <dgm:cxn modelId="{461F3CE8-4ECF-4457-A48E-8D915AD7B5D8}" type="presParOf" srcId="{FB71CF3A-122E-4358-8CBA-DCE6159375CD}" destId="{8FF70D96-DEC7-4C50-966B-841C638031CC}" srcOrd="0" destOrd="0" presId="urn:microsoft.com/office/officeart/2005/8/layout/orgChart1"/>
    <dgm:cxn modelId="{00BDCB88-0B7F-4A74-9720-F824F8B6034F}" type="presParOf" srcId="{FB71CF3A-122E-4358-8CBA-DCE6159375CD}" destId="{E7C4DBA9-1906-4BF1-BF87-8C5C0585DC32}" srcOrd="1" destOrd="0" presId="urn:microsoft.com/office/officeart/2005/8/layout/orgChart1"/>
    <dgm:cxn modelId="{A643709F-25CC-4844-B188-E7631C46B7F2}" type="presParOf" srcId="{32F68992-15B1-4691-A678-143E506935FC}" destId="{CC4CE9AD-BD5C-475D-AF44-B850B172B980}" srcOrd="1" destOrd="0" presId="urn:microsoft.com/office/officeart/2005/8/layout/orgChart1"/>
    <dgm:cxn modelId="{2855C7E8-4081-48F2-B65D-2C574FC0B09B}" type="presParOf" srcId="{CC4CE9AD-BD5C-475D-AF44-B850B172B980}" destId="{41C67F59-D102-44DA-8950-3536389EA4BE}" srcOrd="0" destOrd="0" presId="urn:microsoft.com/office/officeart/2005/8/layout/orgChart1"/>
    <dgm:cxn modelId="{8BECE361-CC1C-4B57-B833-7D9F429D98DC}" type="presParOf" srcId="{CC4CE9AD-BD5C-475D-AF44-B850B172B980}" destId="{C1F43CE2-9070-460C-B01A-CCD25798A20E}" srcOrd="1" destOrd="0" presId="urn:microsoft.com/office/officeart/2005/8/layout/orgChart1"/>
    <dgm:cxn modelId="{99E370D6-67FE-4D78-A545-74E46EAB8C3F}" type="presParOf" srcId="{C1F43CE2-9070-460C-B01A-CCD25798A20E}" destId="{60D31C72-931B-47D4-B609-A48001E483FB}" srcOrd="0" destOrd="0" presId="urn:microsoft.com/office/officeart/2005/8/layout/orgChart1"/>
    <dgm:cxn modelId="{8F08F900-DD07-4635-9B5D-6AB4B8464380}" type="presParOf" srcId="{60D31C72-931B-47D4-B609-A48001E483FB}" destId="{D0A85668-D74F-4481-9FD8-74DD8B910915}" srcOrd="0" destOrd="0" presId="urn:microsoft.com/office/officeart/2005/8/layout/orgChart1"/>
    <dgm:cxn modelId="{A316E2D7-4980-44F5-9BBA-1B39B19DE19B}" type="presParOf" srcId="{60D31C72-931B-47D4-B609-A48001E483FB}" destId="{0DB4934E-BDC6-4B4C-99A0-68155CC03D65}" srcOrd="1" destOrd="0" presId="urn:microsoft.com/office/officeart/2005/8/layout/orgChart1"/>
    <dgm:cxn modelId="{613AE954-0776-4E0F-9CA5-1EF859495D38}" type="presParOf" srcId="{C1F43CE2-9070-460C-B01A-CCD25798A20E}" destId="{C58EA419-8A38-4DB8-8969-006090FBD573}" srcOrd="1" destOrd="0" presId="urn:microsoft.com/office/officeart/2005/8/layout/orgChart1"/>
    <dgm:cxn modelId="{68399706-AAD8-4203-B3A7-33C8F0A4E8D5}" type="presParOf" srcId="{C1F43CE2-9070-460C-B01A-CCD25798A20E}" destId="{3ECAC9C5-A1BF-4B48-B346-DEF629E9B8E0}" srcOrd="2" destOrd="0" presId="urn:microsoft.com/office/officeart/2005/8/layout/orgChart1"/>
    <dgm:cxn modelId="{7B86258A-3624-4B9B-9A11-CEF5D037429F}" type="presParOf" srcId="{32F68992-15B1-4691-A678-143E506935FC}" destId="{BA0B210C-31EB-4444-970B-4DC13FB911B2}" srcOrd="2" destOrd="0" presId="urn:microsoft.com/office/officeart/2005/8/layout/orgChart1"/>
    <dgm:cxn modelId="{AED7B127-AECB-4821-8E08-1CB056A2F031}" type="presParOf" srcId="{9E8314A5-1A8A-411E-8966-12FD664E9245}" destId="{F3A4179E-32FB-47EC-B7EE-36D47FA1C1D3}" srcOrd="2" destOrd="0" presId="urn:microsoft.com/office/officeart/2005/8/layout/orgChart1"/>
    <dgm:cxn modelId="{07668CF4-EA1A-4E3E-B3C1-9C66B41A2C6D}" type="presParOf" srcId="{9E8314A5-1A8A-411E-8966-12FD664E9245}" destId="{039D7911-73B9-4B76-903F-1CCE3B70F585}" srcOrd="3" destOrd="0" presId="urn:microsoft.com/office/officeart/2005/8/layout/orgChart1"/>
    <dgm:cxn modelId="{28FEA3BA-F1F5-4665-BF1E-3233F7A3A006}" type="presParOf" srcId="{039D7911-73B9-4B76-903F-1CCE3B70F585}" destId="{8B6182C6-07F1-4EAC-9716-FF3F3ED86D13}" srcOrd="0" destOrd="0" presId="urn:microsoft.com/office/officeart/2005/8/layout/orgChart1"/>
    <dgm:cxn modelId="{6D3500D9-464C-4BCD-A0DB-92354614C328}" type="presParOf" srcId="{8B6182C6-07F1-4EAC-9716-FF3F3ED86D13}" destId="{2FF2CE2D-31DD-4A4B-B6F3-9EB2DF32CB67}" srcOrd="0" destOrd="0" presId="urn:microsoft.com/office/officeart/2005/8/layout/orgChart1"/>
    <dgm:cxn modelId="{8C8B3E1C-630F-499C-BF8B-7869C95628E4}" type="presParOf" srcId="{8B6182C6-07F1-4EAC-9716-FF3F3ED86D13}" destId="{63710C8E-28E0-4853-9E14-155862AE5DEE}" srcOrd="1" destOrd="0" presId="urn:microsoft.com/office/officeart/2005/8/layout/orgChart1"/>
    <dgm:cxn modelId="{44888E67-C74B-494C-96CA-58A957A70200}" type="presParOf" srcId="{039D7911-73B9-4B76-903F-1CCE3B70F585}" destId="{CDCFB7E0-6EDF-4E15-929F-CDBEB57AF0B4}" srcOrd="1" destOrd="0" presId="urn:microsoft.com/office/officeart/2005/8/layout/orgChart1"/>
    <dgm:cxn modelId="{9105C015-4613-4488-BDAB-848FF0F22B94}" type="presParOf" srcId="{039D7911-73B9-4B76-903F-1CCE3B70F585}" destId="{5333279D-DDDC-413A-B4A8-3FABEE20E2FB}" srcOrd="2" destOrd="0" presId="urn:microsoft.com/office/officeart/2005/8/layout/orgChart1"/>
    <dgm:cxn modelId="{433CBB91-B4E2-4696-A1FE-DB2C7585DE9D}" type="presParOf" srcId="{021B70A4-73D0-4C74-ACF6-CC02EC6CDF5B}" destId="{627A243A-9B7E-4E5A-BD55-66D0FDCA81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9E904C-DFC2-4D41-9F31-3CB7D0F14E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FDC4DA5-8B9F-4730-A7C6-9A2EC8C520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D0ABC29-5BAF-4EA4-B5F4-B791706A7409}" type="parTrans" cxnId="{7588BFD5-D1C4-4614-BF71-DAFF7B6AA2C0}">
      <dgm:prSet/>
      <dgm:spPr/>
    </dgm:pt>
    <dgm:pt modelId="{B81CD45F-027C-4C08-B4CA-A53D84DBF495}" type="sibTrans" cxnId="{7588BFD5-D1C4-4614-BF71-DAFF7B6AA2C0}">
      <dgm:prSet/>
      <dgm:spPr/>
    </dgm:pt>
    <dgm:pt modelId="{B2B074B9-915C-4239-8C54-0FC95EA15B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Commandant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(Prefect)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91670E9-B1ED-4F7D-B869-4406891C2A4F}" type="parTrans" cxnId="{A042FE32-87FE-4B99-8080-C9F840017CF5}">
      <dgm:prSet/>
      <dgm:spPr/>
    </dgm:pt>
    <dgm:pt modelId="{7EC02C07-DA73-47A1-A4F9-7E349A394A0E}" type="sibTrans" cxnId="{A042FE32-87FE-4B99-8080-C9F840017CF5}">
      <dgm:prSet/>
      <dgm:spPr/>
    </dgm:pt>
    <dgm:pt modelId="{EF3BF97C-3D70-4455-BC16-F7F95D578F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Chef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de subdivisions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EA63796-11E3-470C-8E6D-09A1100AE111}" type="parTrans" cxnId="{6B19CEC0-AA71-4FE5-B258-A52C648D1BD9}">
      <dgm:prSet/>
      <dgm:spPr/>
    </dgm:pt>
    <dgm:pt modelId="{D9DD6644-B24A-40DD-A943-1D5A9AA44DAD}" type="sibTrans" cxnId="{6B19CEC0-AA71-4FE5-B258-A52C648D1BD9}">
      <dgm:prSet/>
      <dgm:spPr/>
    </dgm:pt>
    <dgm:pt modelId="{16AA60D1-EFF7-4AA5-B990-985A062C2D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Chiefs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98C072F-BC99-457E-B72A-6022196EAAC1}" type="parTrans" cxnId="{6B38513D-9E9C-4104-8A78-4BD7ED2F62B6}">
      <dgm:prSet/>
      <dgm:spPr/>
    </dgm:pt>
    <dgm:pt modelId="{B500D75B-E8CC-4503-84FF-599FE59CA752}" type="sibTrans" cxnId="{6B38513D-9E9C-4104-8A78-4BD7ED2F62B6}">
      <dgm:prSet/>
      <dgm:spPr/>
    </dgm:pt>
    <dgm:pt modelId="{0C487505-B50A-4753-AEDE-E7F1B910DF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Headmen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CAC1601-F1A9-43E1-B867-12F6BE30FA47}" type="parTrans" cxnId="{F1258B3D-FD08-46DE-A2B3-9049E219D83A}">
      <dgm:prSet/>
      <dgm:spPr/>
    </dgm:pt>
    <dgm:pt modelId="{0EF0AFE5-F2CD-4CBF-AECE-EEC3A9ADC0A1}" type="sibTrans" cxnId="{F1258B3D-FD08-46DE-A2B3-9049E219D83A}">
      <dgm:prSet/>
      <dgm:spPr/>
    </dgm:pt>
    <dgm:pt modelId="{FB6301B1-58DF-4154-86C8-ACD08340B81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Commandant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De cercle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E0B2EA9-417E-4823-8C5E-2DC9D7C8A45E}" type="parTrans" cxnId="{6EBA2580-BB69-4980-9689-55705672A2D6}">
      <dgm:prSet/>
      <dgm:spPr/>
    </dgm:pt>
    <dgm:pt modelId="{D7DF773A-4CB4-48FA-862D-15CE3CB88C70}" type="sibTrans" cxnId="{6EBA2580-BB69-4980-9689-55705672A2D6}">
      <dgm:prSet/>
      <dgm:spPr/>
    </dgm:pt>
    <dgm:pt modelId="{4390108F-857B-4715-9F91-F694809FA7B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Commandant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33765F7-EC29-47B8-95E1-547259DE395A}" type="parTrans" cxnId="{361BF1C5-8D06-48D9-B979-8F5633E593D3}">
      <dgm:prSet/>
      <dgm:spPr/>
    </dgm:pt>
    <dgm:pt modelId="{083B686B-657A-4AB3-ABCA-12B66A58EF18}" type="sibTrans" cxnId="{361BF1C5-8D06-48D9-B979-8F5633E593D3}">
      <dgm:prSet/>
      <dgm:spPr/>
    </dgm:pt>
    <dgm:pt modelId="{6C661B88-53D7-47AB-BA20-A73ECBBD1EED}" type="pres">
      <dgm:prSet presAssocID="{229E904C-DFC2-4D41-9F31-3CB7D0F14E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644EEB-1BE2-41FC-A1AB-DBCD9093A396}" type="pres">
      <dgm:prSet presAssocID="{FFDC4DA5-8B9F-4730-A7C6-9A2EC8C52075}" presName="hierRoot1" presStyleCnt="0">
        <dgm:presLayoutVars>
          <dgm:hierBranch/>
        </dgm:presLayoutVars>
      </dgm:prSet>
      <dgm:spPr/>
    </dgm:pt>
    <dgm:pt modelId="{E71275CB-BD9A-43C9-8111-EBC9C1414827}" type="pres">
      <dgm:prSet presAssocID="{FFDC4DA5-8B9F-4730-A7C6-9A2EC8C52075}" presName="rootComposite1" presStyleCnt="0"/>
      <dgm:spPr/>
    </dgm:pt>
    <dgm:pt modelId="{A8EF26F5-6B33-4CA9-94F5-F70261D25B4F}" type="pres">
      <dgm:prSet presAssocID="{FFDC4DA5-8B9F-4730-A7C6-9A2EC8C52075}" presName="rootText1" presStyleLbl="node0" presStyleIdx="0" presStyleCnt="1">
        <dgm:presLayoutVars>
          <dgm:chPref val="3"/>
        </dgm:presLayoutVars>
      </dgm:prSet>
      <dgm:spPr/>
    </dgm:pt>
    <dgm:pt modelId="{F4D24E73-2B97-4E6E-8C12-3401262FECDD}" type="pres">
      <dgm:prSet presAssocID="{FFDC4DA5-8B9F-4730-A7C6-9A2EC8C52075}" presName="rootConnector1" presStyleLbl="node1" presStyleIdx="0" presStyleCnt="0"/>
      <dgm:spPr/>
    </dgm:pt>
    <dgm:pt modelId="{EBF88596-B425-4242-A83F-3375BCC67CB2}" type="pres">
      <dgm:prSet presAssocID="{FFDC4DA5-8B9F-4730-A7C6-9A2EC8C52075}" presName="hierChild2" presStyleCnt="0"/>
      <dgm:spPr/>
    </dgm:pt>
    <dgm:pt modelId="{37C2A76F-6C29-4A23-B76E-A9F087B03C89}" type="pres">
      <dgm:prSet presAssocID="{791670E9-B1ED-4F7D-B869-4406891C2A4F}" presName="Name35" presStyleLbl="parChTrans1D2" presStyleIdx="0" presStyleCnt="3"/>
      <dgm:spPr/>
    </dgm:pt>
    <dgm:pt modelId="{6EDDF153-BBEC-4377-ACE1-C263C5CE95CC}" type="pres">
      <dgm:prSet presAssocID="{B2B074B9-915C-4239-8C54-0FC95EA15BC1}" presName="hierRoot2" presStyleCnt="0">
        <dgm:presLayoutVars>
          <dgm:hierBranch/>
        </dgm:presLayoutVars>
      </dgm:prSet>
      <dgm:spPr/>
    </dgm:pt>
    <dgm:pt modelId="{D16DE011-DAC9-489E-8DD3-BE14F4E41364}" type="pres">
      <dgm:prSet presAssocID="{B2B074B9-915C-4239-8C54-0FC95EA15BC1}" presName="rootComposite" presStyleCnt="0"/>
      <dgm:spPr/>
    </dgm:pt>
    <dgm:pt modelId="{72175DA1-DC1C-4EE6-82A6-F6311C1E5547}" type="pres">
      <dgm:prSet presAssocID="{B2B074B9-915C-4239-8C54-0FC95EA15BC1}" presName="rootText" presStyleLbl="node2" presStyleIdx="0" presStyleCnt="3">
        <dgm:presLayoutVars>
          <dgm:chPref val="3"/>
        </dgm:presLayoutVars>
      </dgm:prSet>
      <dgm:spPr/>
    </dgm:pt>
    <dgm:pt modelId="{D0AF236D-34C9-45B3-BA78-48612A1D7821}" type="pres">
      <dgm:prSet presAssocID="{B2B074B9-915C-4239-8C54-0FC95EA15BC1}" presName="rootConnector" presStyleLbl="node2" presStyleIdx="0" presStyleCnt="3"/>
      <dgm:spPr/>
    </dgm:pt>
    <dgm:pt modelId="{564AF239-901A-45F5-ADF4-E51A72A79F0D}" type="pres">
      <dgm:prSet presAssocID="{B2B074B9-915C-4239-8C54-0FC95EA15BC1}" presName="hierChild4" presStyleCnt="0"/>
      <dgm:spPr/>
    </dgm:pt>
    <dgm:pt modelId="{43B43F69-57E5-4256-A224-E0DFECFD483B}" type="pres">
      <dgm:prSet presAssocID="{9EA63796-11E3-470C-8E6D-09A1100AE111}" presName="Name35" presStyleLbl="parChTrans1D3" presStyleIdx="0" presStyleCnt="1"/>
      <dgm:spPr/>
    </dgm:pt>
    <dgm:pt modelId="{95D05936-ECF7-43DF-A93E-B353EBC2C5BD}" type="pres">
      <dgm:prSet presAssocID="{EF3BF97C-3D70-4455-BC16-F7F95D578F35}" presName="hierRoot2" presStyleCnt="0">
        <dgm:presLayoutVars>
          <dgm:hierBranch val="r"/>
        </dgm:presLayoutVars>
      </dgm:prSet>
      <dgm:spPr/>
    </dgm:pt>
    <dgm:pt modelId="{DCF77210-D30B-4AC3-88EA-7DD9E8C69999}" type="pres">
      <dgm:prSet presAssocID="{EF3BF97C-3D70-4455-BC16-F7F95D578F35}" presName="rootComposite" presStyleCnt="0"/>
      <dgm:spPr/>
    </dgm:pt>
    <dgm:pt modelId="{44BDECE8-BEBA-4AC3-8374-F4DD82A4ECCD}" type="pres">
      <dgm:prSet presAssocID="{EF3BF97C-3D70-4455-BC16-F7F95D578F35}" presName="rootText" presStyleLbl="node3" presStyleIdx="0" presStyleCnt="1">
        <dgm:presLayoutVars>
          <dgm:chPref val="3"/>
        </dgm:presLayoutVars>
      </dgm:prSet>
      <dgm:spPr/>
    </dgm:pt>
    <dgm:pt modelId="{D4A041CC-56FF-4164-9A58-D6AFA9599045}" type="pres">
      <dgm:prSet presAssocID="{EF3BF97C-3D70-4455-BC16-F7F95D578F35}" presName="rootConnector" presStyleLbl="node3" presStyleIdx="0" presStyleCnt="1"/>
      <dgm:spPr/>
    </dgm:pt>
    <dgm:pt modelId="{0F5B27B8-D160-4656-A555-5A7A926F52CD}" type="pres">
      <dgm:prSet presAssocID="{EF3BF97C-3D70-4455-BC16-F7F95D578F35}" presName="hierChild4" presStyleCnt="0"/>
      <dgm:spPr/>
    </dgm:pt>
    <dgm:pt modelId="{E606276D-BFE0-4BAD-9E9F-FEFC9389981E}" type="pres">
      <dgm:prSet presAssocID="{C98C072F-BC99-457E-B72A-6022196EAAC1}" presName="Name50" presStyleLbl="parChTrans1D4" presStyleIdx="0" presStyleCnt="2"/>
      <dgm:spPr/>
    </dgm:pt>
    <dgm:pt modelId="{404F6014-F0E5-4A3A-91C5-27BAD9251BB3}" type="pres">
      <dgm:prSet presAssocID="{16AA60D1-EFF7-4AA5-B990-985A062C2D56}" presName="hierRoot2" presStyleCnt="0">
        <dgm:presLayoutVars>
          <dgm:hierBranch val="r"/>
        </dgm:presLayoutVars>
      </dgm:prSet>
      <dgm:spPr/>
    </dgm:pt>
    <dgm:pt modelId="{BA99BBBC-CD9F-4785-9347-2C437897007A}" type="pres">
      <dgm:prSet presAssocID="{16AA60D1-EFF7-4AA5-B990-985A062C2D56}" presName="rootComposite" presStyleCnt="0"/>
      <dgm:spPr/>
    </dgm:pt>
    <dgm:pt modelId="{14FCC8CF-6DE5-4ED1-BF0E-CF527DF78F39}" type="pres">
      <dgm:prSet presAssocID="{16AA60D1-EFF7-4AA5-B990-985A062C2D56}" presName="rootText" presStyleLbl="node4" presStyleIdx="0" presStyleCnt="2">
        <dgm:presLayoutVars>
          <dgm:chPref val="3"/>
        </dgm:presLayoutVars>
      </dgm:prSet>
      <dgm:spPr/>
    </dgm:pt>
    <dgm:pt modelId="{CF35F91E-B7C4-45CF-B32C-BC8B8AC0C3AE}" type="pres">
      <dgm:prSet presAssocID="{16AA60D1-EFF7-4AA5-B990-985A062C2D56}" presName="rootConnector" presStyleLbl="node4" presStyleIdx="0" presStyleCnt="2"/>
      <dgm:spPr/>
    </dgm:pt>
    <dgm:pt modelId="{787F7D6C-9A09-4736-A364-5C1B2D37DC95}" type="pres">
      <dgm:prSet presAssocID="{16AA60D1-EFF7-4AA5-B990-985A062C2D56}" presName="hierChild4" presStyleCnt="0"/>
      <dgm:spPr/>
    </dgm:pt>
    <dgm:pt modelId="{03688F5C-5EF2-4DA1-B479-8CB47A9FF05C}" type="pres">
      <dgm:prSet presAssocID="{1CAC1601-F1A9-43E1-B867-12F6BE30FA47}" presName="Name50" presStyleLbl="parChTrans1D4" presStyleIdx="1" presStyleCnt="2"/>
      <dgm:spPr/>
    </dgm:pt>
    <dgm:pt modelId="{A7F58CD0-CBAF-4A5B-8943-B92FEB464C53}" type="pres">
      <dgm:prSet presAssocID="{0C487505-B50A-4753-AEDE-E7F1B910DFFD}" presName="hierRoot2" presStyleCnt="0">
        <dgm:presLayoutVars>
          <dgm:hierBranch val="r"/>
        </dgm:presLayoutVars>
      </dgm:prSet>
      <dgm:spPr/>
    </dgm:pt>
    <dgm:pt modelId="{4F5A5EEC-FE70-4BB9-831F-775E6E0F5861}" type="pres">
      <dgm:prSet presAssocID="{0C487505-B50A-4753-AEDE-E7F1B910DFFD}" presName="rootComposite" presStyleCnt="0"/>
      <dgm:spPr/>
    </dgm:pt>
    <dgm:pt modelId="{1BBE290D-C055-4401-81E0-F322AA09A1CE}" type="pres">
      <dgm:prSet presAssocID="{0C487505-B50A-4753-AEDE-E7F1B910DFFD}" presName="rootText" presStyleLbl="node4" presStyleIdx="1" presStyleCnt="2">
        <dgm:presLayoutVars>
          <dgm:chPref val="3"/>
        </dgm:presLayoutVars>
      </dgm:prSet>
      <dgm:spPr/>
    </dgm:pt>
    <dgm:pt modelId="{8C0E0234-DDDC-4C8A-98CB-4FFF13BCE2C3}" type="pres">
      <dgm:prSet presAssocID="{0C487505-B50A-4753-AEDE-E7F1B910DFFD}" presName="rootConnector" presStyleLbl="node4" presStyleIdx="1" presStyleCnt="2"/>
      <dgm:spPr/>
    </dgm:pt>
    <dgm:pt modelId="{FA463C64-0C12-4D24-9919-1514281A3057}" type="pres">
      <dgm:prSet presAssocID="{0C487505-B50A-4753-AEDE-E7F1B910DFFD}" presName="hierChild4" presStyleCnt="0"/>
      <dgm:spPr/>
    </dgm:pt>
    <dgm:pt modelId="{6758CDD0-CB78-4DE7-A6F7-2FF42DEC4601}" type="pres">
      <dgm:prSet presAssocID="{0C487505-B50A-4753-AEDE-E7F1B910DFFD}" presName="hierChild5" presStyleCnt="0"/>
      <dgm:spPr/>
    </dgm:pt>
    <dgm:pt modelId="{2D1C0C55-BB2C-4D51-950C-20F5E0E7D989}" type="pres">
      <dgm:prSet presAssocID="{16AA60D1-EFF7-4AA5-B990-985A062C2D56}" presName="hierChild5" presStyleCnt="0"/>
      <dgm:spPr/>
    </dgm:pt>
    <dgm:pt modelId="{84BFA07C-E496-4600-B61E-465B4ABD9E35}" type="pres">
      <dgm:prSet presAssocID="{EF3BF97C-3D70-4455-BC16-F7F95D578F35}" presName="hierChild5" presStyleCnt="0"/>
      <dgm:spPr/>
    </dgm:pt>
    <dgm:pt modelId="{ADC9F042-A900-4939-A5BD-2060906CF140}" type="pres">
      <dgm:prSet presAssocID="{B2B074B9-915C-4239-8C54-0FC95EA15BC1}" presName="hierChild5" presStyleCnt="0"/>
      <dgm:spPr/>
    </dgm:pt>
    <dgm:pt modelId="{A3BE400B-0F2E-4EEC-976F-8CACBF1A8FEC}" type="pres">
      <dgm:prSet presAssocID="{4E0B2EA9-417E-4823-8C5E-2DC9D7C8A45E}" presName="Name35" presStyleLbl="parChTrans1D2" presStyleIdx="1" presStyleCnt="3"/>
      <dgm:spPr/>
    </dgm:pt>
    <dgm:pt modelId="{40D92750-D43E-4E11-BD04-7E61B4E8FD40}" type="pres">
      <dgm:prSet presAssocID="{FB6301B1-58DF-4154-86C8-ACD08340B81B}" presName="hierRoot2" presStyleCnt="0">
        <dgm:presLayoutVars>
          <dgm:hierBranch/>
        </dgm:presLayoutVars>
      </dgm:prSet>
      <dgm:spPr/>
    </dgm:pt>
    <dgm:pt modelId="{525B2F73-CF19-4E4B-AD39-6167BE929D67}" type="pres">
      <dgm:prSet presAssocID="{FB6301B1-58DF-4154-86C8-ACD08340B81B}" presName="rootComposite" presStyleCnt="0"/>
      <dgm:spPr/>
    </dgm:pt>
    <dgm:pt modelId="{743E071E-0CB5-4E29-A58B-382DD273A952}" type="pres">
      <dgm:prSet presAssocID="{FB6301B1-58DF-4154-86C8-ACD08340B81B}" presName="rootText" presStyleLbl="node2" presStyleIdx="1" presStyleCnt="3">
        <dgm:presLayoutVars>
          <dgm:chPref val="3"/>
        </dgm:presLayoutVars>
      </dgm:prSet>
      <dgm:spPr/>
    </dgm:pt>
    <dgm:pt modelId="{2EAFE5DF-5B69-49AC-9FCD-D3EEF28D9622}" type="pres">
      <dgm:prSet presAssocID="{FB6301B1-58DF-4154-86C8-ACD08340B81B}" presName="rootConnector" presStyleLbl="node2" presStyleIdx="1" presStyleCnt="3"/>
      <dgm:spPr/>
    </dgm:pt>
    <dgm:pt modelId="{60CCFDEF-FE3C-4818-B5AB-8D058BEA4C7F}" type="pres">
      <dgm:prSet presAssocID="{FB6301B1-58DF-4154-86C8-ACD08340B81B}" presName="hierChild4" presStyleCnt="0"/>
      <dgm:spPr/>
    </dgm:pt>
    <dgm:pt modelId="{AFB547BE-23F5-49E2-8EAD-DCAAC368FD95}" type="pres">
      <dgm:prSet presAssocID="{FB6301B1-58DF-4154-86C8-ACD08340B81B}" presName="hierChild5" presStyleCnt="0"/>
      <dgm:spPr/>
    </dgm:pt>
    <dgm:pt modelId="{CF1BA0C9-B828-4D98-917C-0C2C4B0FC014}" type="pres">
      <dgm:prSet presAssocID="{D33765F7-EC29-47B8-95E1-547259DE395A}" presName="Name35" presStyleLbl="parChTrans1D2" presStyleIdx="2" presStyleCnt="3"/>
      <dgm:spPr/>
    </dgm:pt>
    <dgm:pt modelId="{8BCE7032-CCEC-401A-95C8-F00B9CBD2F27}" type="pres">
      <dgm:prSet presAssocID="{4390108F-857B-4715-9F91-F694809FA7B5}" presName="hierRoot2" presStyleCnt="0">
        <dgm:presLayoutVars>
          <dgm:hierBranch/>
        </dgm:presLayoutVars>
      </dgm:prSet>
      <dgm:spPr/>
    </dgm:pt>
    <dgm:pt modelId="{2E538B45-08E8-4CDA-A42D-ED070A6102F3}" type="pres">
      <dgm:prSet presAssocID="{4390108F-857B-4715-9F91-F694809FA7B5}" presName="rootComposite" presStyleCnt="0"/>
      <dgm:spPr/>
    </dgm:pt>
    <dgm:pt modelId="{C3001431-A0FA-443F-B0E4-F0843F610148}" type="pres">
      <dgm:prSet presAssocID="{4390108F-857B-4715-9F91-F694809FA7B5}" presName="rootText" presStyleLbl="node2" presStyleIdx="2" presStyleCnt="3">
        <dgm:presLayoutVars>
          <dgm:chPref val="3"/>
        </dgm:presLayoutVars>
      </dgm:prSet>
      <dgm:spPr/>
    </dgm:pt>
    <dgm:pt modelId="{9716EE35-6866-4DBA-8D41-64B93D969E39}" type="pres">
      <dgm:prSet presAssocID="{4390108F-857B-4715-9F91-F694809FA7B5}" presName="rootConnector" presStyleLbl="node2" presStyleIdx="2" presStyleCnt="3"/>
      <dgm:spPr/>
    </dgm:pt>
    <dgm:pt modelId="{A5F5931E-DB44-4CB7-95EE-70E814BC2A04}" type="pres">
      <dgm:prSet presAssocID="{4390108F-857B-4715-9F91-F694809FA7B5}" presName="hierChild4" presStyleCnt="0"/>
      <dgm:spPr/>
    </dgm:pt>
    <dgm:pt modelId="{4AC965EE-5DB3-4219-93A2-56B60D3EEAFD}" type="pres">
      <dgm:prSet presAssocID="{4390108F-857B-4715-9F91-F694809FA7B5}" presName="hierChild5" presStyleCnt="0"/>
      <dgm:spPr/>
    </dgm:pt>
    <dgm:pt modelId="{CD9BD292-F232-453B-8DC6-7873FE4DFD26}" type="pres">
      <dgm:prSet presAssocID="{FFDC4DA5-8B9F-4730-A7C6-9A2EC8C52075}" presName="hierChild3" presStyleCnt="0"/>
      <dgm:spPr/>
    </dgm:pt>
  </dgm:ptLst>
  <dgm:cxnLst>
    <dgm:cxn modelId="{A430AD23-BF99-44B3-92A0-EDE0A7915D2B}" type="presOf" srcId="{B2B074B9-915C-4239-8C54-0FC95EA15BC1}" destId="{D0AF236D-34C9-45B3-BA78-48612A1D7821}" srcOrd="1" destOrd="0" presId="urn:microsoft.com/office/officeart/2005/8/layout/orgChart1"/>
    <dgm:cxn modelId="{A042FE32-87FE-4B99-8080-C9F840017CF5}" srcId="{FFDC4DA5-8B9F-4730-A7C6-9A2EC8C52075}" destId="{B2B074B9-915C-4239-8C54-0FC95EA15BC1}" srcOrd="0" destOrd="0" parTransId="{791670E9-B1ED-4F7D-B869-4406891C2A4F}" sibTransId="{7EC02C07-DA73-47A1-A4F9-7E349A394A0E}"/>
    <dgm:cxn modelId="{A1EC2DA7-6C32-4D9C-A468-D3EFAD30EDED}" type="presOf" srcId="{B2B074B9-915C-4239-8C54-0FC95EA15BC1}" destId="{72175DA1-DC1C-4EE6-82A6-F6311C1E5547}" srcOrd="0" destOrd="0" presId="urn:microsoft.com/office/officeart/2005/8/layout/orgChart1"/>
    <dgm:cxn modelId="{39E84C77-369D-45E4-914C-57671BC0A126}" type="presOf" srcId="{4390108F-857B-4715-9F91-F694809FA7B5}" destId="{C3001431-A0FA-443F-B0E4-F0843F610148}" srcOrd="0" destOrd="0" presId="urn:microsoft.com/office/officeart/2005/8/layout/orgChart1"/>
    <dgm:cxn modelId="{7588BFD5-D1C4-4614-BF71-DAFF7B6AA2C0}" srcId="{229E904C-DFC2-4D41-9F31-3CB7D0F14E4B}" destId="{FFDC4DA5-8B9F-4730-A7C6-9A2EC8C52075}" srcOrd="0" destOrd="0" parTransId="{4D0ABC29-5BAF-4EA4-B5F4-B791706A7409}" sibTransId="{B81CD45F-027C-4C08-B4CA-A53D84DBF495}"/>
    <dgm:cxn modelId="{F1258B3D-FD08-46DE-A2B3-9049E219D83A}" srcId="{16AA60D1-EFF7-4AA5-B990-985A062C2D56}" destId="{0C487505-B50A-4753-AEDE-E7F1B910DFFD}" srcOrd="0" destOrd="0" parTransId="{1CAC1601-F1A9-43E1-B867-12F6BE30FA47}" sibTransId="{0EF0AFE5-F2CD-4CBF-AECE-EEC3A9ADC0A1}"/>
    <dgm:cxn modelId="{6201234C-9650-483B-AF8C-64EEEFF5FDF5}" type="presOf" srcId="{EF3BF97C-3D70-4455-BC16-F7F95D578F35}" destId="{44BDECE8-BEBA-4AC3-8374-F4DD82A4ECCD}" srcOrd="0" destOrd="0" presId="urn:microsoft.com/office/officeart/2005/8/layout/orgChart1"/>
    <dgm:cxn modelId="{1AB8877A-2DE8-49D8-92E4-9B3EE9989F60}" type="presOf" srcId="{0C487505-B50A-4753-AEDE-E7F1B910DFFD}" destId="{8C0E0234-DDDC-4C8A-98CB-4FFF13BCE2C3}" srcOrd="1" destOrd="0" presId="urn:microsoft.com/office/officeart/2005/8/layout/orgChart1"/>
    <dgm:cxn modelId="{F913D6B7-1268-429A-93F6-1EE76408EC1A}" type="presOf" srcId="{229E904C-DFC2-4D41-9F31-3CB7D0F14E4B}" destId="{6C661B88-53D7-47AB-BA20-A73ECBBD1EED}" srcOrd="0" destOrd="0" presId="urn:microsoft.com/office/officeart/2005/8/layout/orgChart1"/>
    <dgm:cxn modelId="{6EBA2580-BB69-4980-9689-55705672A2D6}" srcId="{FFDC4DA5-8B9F-4730-A7C6-9A2EC8C52075}" destId="{FB6301B1-58DF-4154-86C8-ACD08340B81B}" srcOrd="1" destOrd="0" parTransId="{4E0B2EA9-417E-4823-8C5E-2DC9D7C8A45E}" sibTransId="{D7DF773A-4CB4-48FA-862D-15CE3CB88C70}"/>
    <dgm:cxn modelId="{5394C21D-4692-44F5-9EB7-1891E4EE492D}" type="presOf" srcId="{FB6301B1-58DF-4154-86C8-ACD08340B81B}" destId="{2EAFE5DF-5B69-49AC-9FCD-D3EEF28D9622}" srcOrd="1" destOrd="0" presId="urn:microsoft.com/office/officeart/2005/8/layout/orgChart1"/>
    <dgm:cxn modelId="{F807D537-2882-4863-82EA-8B719AE02B44}" type="presOf" srcId="{C98C072F-BC99-457E-B72A-6022196EAAC1}" destId="{E606276D-BFE0-4BAD-9E9F-FEFC9389981E}" srcOrd="0" destOrd="0" presId="urn:microsoft.com/office/officeart/2005/8/layout/orgChart1"/>
    <dgm:cxn modelId="{B143624A-1A7D-409A-BC04-94CA57DCBE35}" type="presOf" srcId="{4E0B2EA9-417E-4823-8C5E-2DC9D7C8A45E}" destId="{A3BE400B-0F2E-4EEC-976F-8CACBF1A8FEC}" srcOrd="0" destOrd="0" presId="urn:microsoft.com/office/officeart/2005/8/layout/orgChart1"/>
    <dgm:cxn modelId="{E781447C-B94A-46F6-B71A-81758C38116C}" type="presOf" srcId="{9EA63796-11E3-470C-8E6D-09A1100AE111}" destId="{43B43F69-57E5-4256-A224-E0DFECFD483B}" srcOrd="0" destOrd="0" presId="urn:microsoft.com/office/officeart/2005/8/layout/orgChart1"/>
    <dgm:cxn modelId="{56D1993D-36C0-40E5-905A-449D29905F24}" type="presOf" srcId="{FFDC4DA5-8B9F-4730-A7C6-9A2EC8C52075}" destId="{F4D24E73-2B97-4E6E-8C12-3401262FECDD}" srcOrd="1" destOrd="0" presId="urn:microsoft.com/office/officeart/2005/8/layout/orgChart1"/>
    <dgm:cxn modelId="{6B38513D-9E9C-4104-8A78-4BD7ED2F62B6}" srcId="{EF3BF97C-3D70-4455-BC16-F7F95D578F35}" destId="{16AA60D1-EFF7-4AA5-B990-985A062C2D56}" srcOrd="0" destOrd="0" parTransId="{C98C072F-BC99-457E-B72A-6022196EAAC1}" sibTransId="{B500D75B-E8CC-4503-84FF-599FE59CA752}"/>
    <dgm:cxn modelId="{5A597CB0-14ED-4C40-BD0F-9F6E48045C9C}" type="presOf" srcId="{4390108F-857B-4715-9F91-F694809FA7B5}" destId="{9716EE35-6866-4DBA-8D41-64B93D969E39}" srcOrd="1" destOrd="0" presId="urn:microsoft.com/office/officeart/2005/8/layout/orgChart1"/>
    <dgm:cxn modelId="{F88B2AAC-FEFF-4D86-9ABB-54947B4F3649}" type="presOf" srcId="{D33765F7-EC29-47B8-95E1-547259DE395A}" destId="{CF1BA0C9-B828-4D98-917C-0C2C4B0FC014}" srcOrd="0" destOrd="0" presId="urn:microsoft.com/office/officeart/2005/8/layout/orgChart1"/>
    <dgm:cxn modelId="{100C9120-F395-442E-A8B7-196B287EC9D7}" type="presOf" srcId="{FB6301B1-58DF-4154-86C8-ACD08340B81B}" destId="{743E071E-0CB5-4E29-A58B-382DD273A952}" srcOrd="0" destOrd="0" presId="urn:microsoft.com/office/officeart/2005/8/layout/orgChart1"/>
    <dgm:cxn modelId="{09F91DA7-73A2-4E6F-80BA-F0C77458BDE4}" type="presOf" srcId="{EF3BF97C-3D70-4455-BC16-F7F95D578F35}" destId="{D4A041CC-56FF-4164-9A58-D6AFA9599045}" srcOrd="1" destOrd="0" presId="urn:microsoft.com/office/officeart/2005/8/layout/orgChart1"/>
    <dgm:cxn modelId="{3A103DE7-2532-4F6A-AA08-1C2FD7056838}" type="presOf" srcId="{16AA60D1-EFF7-4AA5-B990-985A062C2D56}" destId="{14FCC8CF-6DE5-4ED1-BF0E-CF527DF78F39}" srcOrd="0" destOrd="0" presId="urn:microsoft.com/office/officeart/2005/8/layout/orgChart1"/>
    <dgm:cxn modelId="{EFDF6101-D63C-40B4-985D-1F392B68F0AC}" type="presOf" srcId="{16AA60D1-EFF7-4AA5-B990-985A062C2D56}" destId="{CF35F91E-B7C4-45CF-B32C-BC8B8AC0C3AE}" srcOrd="1" destOrd="0" presId="urn:microsoft.com/office/officeart/2005/8/layout/orgChart1"/>
    <dgm:cxn modelId="{361BF1C5-8D06-48D9-B979-8F5633E593D3}" srcId="{FFDC4DA5-8B9F-4730-A7C6-9A2EC8C52075}" destId="{4390108F-857B-4715-9F91-F694809FA7B5}" srcOrd="2" destOrd="0" parTransId="{D33765F7-EC29-47B8-95E1-547259DE395A}" sibTransId="{083B686B-657A-4AB3-ABCA-12B66A58EF18}"/>
    <dgm:cxn modelId="{6B19CEC0-AA71-4FE5-B258-A52C648D1BD9}" srcId="{B2B074B9-915C-4239-8C54-0FC95EA15BC1}" destId="{EF3BF97C-3D70-4455-BC16-F7F95D578F35}" srcOrd="0" destOrd="0" parTransId="{9EA63796-11E3-470C-8E6D-09A1100AE111}" sibTransId="{D9DD6644-B24A-40DD-A943-1D5A9AA44DAD}"/>
    <dgm:cxn modelId="{522405B1-0833-42E0-9C8E-9CDCF1B0386A}" type="presOf" srcId="{1CAC1601-F1A9-43E1-B867-12F6BE30FA47}" destId="{03688F5C-5EF2-4DA1-B479-8CB47A9FF05C}" srcOrd="0" destOrd="0" presId="urn:microsoft.com/office/officeart/2005/8/layout/orgChart1"/>
    <dgm:cxn modelId="{5F486A81-F5BC-4BBA-81DC-7CE45792297D}" type="presOf" srcId="{0C487505-B50A-4753-AEDE-E7F1B910DFFD}" destId="{1BBE290D-C055-4401-81E0-F322AA09A1CE}" srcOrd="0" destOrd="0" presId="urn:microsoft.com/office/officeart/2005/8/layout/orgChart1"/>
    <dgm:cxn modelId="{2F0B4008-A024-4CC4-B689-66772B2DF38A}" type="presOf" srcId="{FFDC4DA5-8B9F-4730-A7C6-9A2EC8C52075}" destId="{A8EF26F5-6B33-4CA9-94F5-F70261D25B4F}" srcOrd="0" destOrd="0" presId="urn:microsoft.com/office/officeart/2005/8/layout/orgChart1"/>
    <dgm:cxn modelId="{98C3F38F-B67D-464E-AE47-6E3093839102}" type="presOf" srcId="{791670E9-B1ED-4F7D-B869-4406891C2A4F}" destId="{37C2A76F-6C29-4A23-B76E-A9F087B03C89}" srcOrd="0" destOrd="0" presId="urn:microsoft.com/office/officeart/2005/8/layout/orgChart1"/>
    <dgm:cxn modelId="{B220710D-3C45-4EBF-85A7-EA82D362513C}" type="presParOf" srcId="{6C661B88-53D7-47AB-BA20-A73ECBBD1EED}" destId="{4F644EEB-1BE2-41FC-A1AB-DBCD9093A396}" srcOrd="0" destOrd="0" presId="urn:microsoft.com/office/officeart/2005/8/layout/orgChart1"/>
    <dgm:cxn modelId="{50BE9BD6-26B4-4A6F-8D55-7FFF6A58A39B}" type="presParOf" srcId="{4F644EEB-1BE2-41FC-A1AB-DBCD9093A396}" destId="{E71275CB-BD9A-43C9-8111-EBC9C1414827}" srcOrd="0" destOrd="0" presId="urn:microsoft.com/office/officeart/2005/8/layout/orgChart1"/>
    <dgm:cxn modelId="{B084B1F0-2520-4C92-9D89-FDAA60099DDF}" type="presParOf" srcId="{E71275CB-BD9A-43C9-8111-EBC9C1414827}" destId="{A8EF26F5-6B33-4CA9-94F5-F70261D25B4F}" srcOrd="0" destOrd="0" presId="urn:microsoft.com/office/officeart/2005/8/layout/orgChart1"/>
    <dgm:cxn modelId="{060FAB84-C848-4733-8BBF-734CEF1454EC}" type="presParOf" srcId="{E71275CB-BD9A-43C9-8111-EBC9C1414827}" destId="{F4D24E73-2B97-4E6E-8C12-3401262FECDD}" srcOrd="1" destOrd="0" presId="urn:microsoft.com/office/officeart/2005/8/layout/orgChart1"/>
    <dgm:cxn modelId="{D0830E99-2437-45AD-A0A0-D8E6AB7764DB}" type="presParOf" srcId="{4F644EEB-1BE2-41FC-A1AB-DBCD9093A396}" destId="{EBF88596-B425-4242-A83F-3375BCC67CB2}" srcOrd="1" destOrd="0" presId="urn:microsoft.com/office/officeart/2005/8/layout/orgChart1"/>
    <dgm:cxn modelId="{54535D33-4E88-4A89-A8B8-68621FBF2910}" type="presParOf" srcId="{EBF88596-B425-4242-A83F-3375BCC67CB2}" destId="{37C2A76F-6C29-4A23-B76E-A9F087B03C89}" srcOrd="0" destOrd="0" presId="urn:microsoft.com/office/officeart/2005/8/layout/orgChart1"/>
    <dgm:cxn modelId="{E68D728A-1507-4A97-B3BD-88CC7C840448}" type="presParOf" srcId="{EBF88596-B425-4242-A83F-3375BCC67CB2}" destId="{6EDDF153-BBEC-4377-ACE1-C263C5CE95CC}" srcOrd="1" destOrd="0" presId="urn:microsoft.com/office/officeart/2005/8/layout/orgChart1"/>
    <dgm:cxn modelId="{50C09623-CFDD-496F-B91F-773739BF313F}" type="presParOf" srcId="{6EDDF153-BBEC-4377-ACE1-C263C5CE95CC}" destId="{D16DE011-DAC9-489E-8DD3-BE14F4E41364}" srcOrd="0" destOrd="0" presId="urn:microsoft.com/office/officeart/2005/8/layout/orgChart1"/>
    <dgm:cxn modelId="{95E1B474-CEE1-4D1D-89D2-22DF33A3C031}" type="presParOf" srcId="{D16DE011-DAC9-489E-8DD3-BE14F4E41364}" destId="{72175DA1-DC1C-4EE6-82A6-F6311C1E5547}" srcOrd="0" destOrd="0" presId="urn:microsoft.com/office/officeart/2005/8/layout/orgChart1"/>
    <dgm:cxn modelId="{BE8024EB-6E7C-418E-9798-0894D6CB940E}" type="presParOf" srcId="{D16DE011-DAC9-489E-8DD3-BE14F4E41364}" destId="{D0AF236D-34C9-45B3-BA78-48612A1D7821}" srcOrd="1" destOrd="0" presId="urn:microsoft.com/office/officeart/2005/8/layout/orgChart1"/>
    <dgm:cxn modelId="{65FAE4E7-882F-49A1-8E29-56D08BCC221C}" type="presParOf" srcId="{6EDDF153-BBEC-4377-ACE1-C263C5CE95CC}" destId="{564AF239-901A-45F5-ADF4-E51A72A79F0D}" srcOrd="1" destOrd="0" presId="urn:microsoft.com/office/officeart/2005/8/layout/orgChart1"/>
    <dgm:cxn modelId="{08E8D337-9D8E-44CF-AC46-7373D44EA2AC}" type="presParOf" srcId="{564AF239-901A-45F5-ADF4-E51A72A79F0D}" destId="{43B43F69-57E5-4256-A224-E0DFECFD483B}" srcOrd="0" destOrd="0" presId="urn:microsoft.com/office/officeart/2005/8/layout/orgChart1"/>
    <dgm:cxn modelId="{43C373E6-9A3E-4A58-AFF2-9D3B095E1404}" type="presParOf" srcId="{564AF239-901A-45F5-ADF4-E51A72A79F0D}" destId="{95D05936-ECF7-43DF-A93E-B353EBC2C5BD}" srcOrd="1" destOrd="0" presId="urn:microsoft.com/office/officeart/2005/8/layout/orgChart1"/>
    <dgm:cxn modelId="{86F4EDE3-93EC-4BD4-AA73-D4E3B05F9D31}" type="presParOf" srcId="{95D05936-ECF7-43DF-A93E-B353EBC2C5BD}" destId="{DCF77210-D30B-4AC3-88EA-7DD9E8C69999}" srcOrd="0" destOrd="0" presId="urn:microsoft.com/office/officeart/2005/8/layout/orgChart1"/>
    <dgm:cxn modelId="{22C49980-CE25-4E8E-895E-C95E73942D21}" type="presParOf" srcId="{DCF77210-D30B-4AC3-88EA-7DD9E8C69999}" destId="{44BDECE8-BEBA-4AC3-8374-F4DD82A4ECCD}" srcOrd="0" destOrd="0" presId="urn:microsoft.com/office/officeart/2005/8/layout/orgChart1"/>
    <dgm:cxn modelId="{A033C609-79D3-4571-B9FB-D7BD3BCCB1CF}" type="presParOf" srcId="{DCF77210-D30B-4AC3-88EA-7DD9E8C69999}" destId="{D4A041CC-56FF-4164-9A58-D6AFA9599045}" srcOrd="1" destOrd="0" presId="urn:microsoft.com/office/officeart/2005/8/layout/orgChart1"/>
    <dgm:cxn modelId="{534439C3-C968-465E-A524-3818525BC940}" type="presParOf" srcId="{95D05936-ECF7-43DF-A93E-B353EBC2C5BD}" destId="{0F5B27B8-D160-4656-A555-5A7A926F52CD}" srcOrd="1" destOrd="0" presId="urn:microsoft.com/office/officeart/2005/8/layout/orgChart1"/>
    <dgm:cxn modelId="{13C41825-86DC-4856-80D3-C84505BB837A}" type="presParOf" srcId="{0F5B27B8-D160-4656-A555-5A7A926F52CD}" destId="{E606276D-BFE0-4BAD-9E9F-FEFC9389981E}" srcOrd="0" destOrd="0" presId="urn:microsoft.com/office/officeart/2005/8/layout/orgChart1"/>
    <dgm:cxn modelId="{43D2C776-4FE8-4C7A-8C37-EAD1D4774DE0}" type="presParOf" srcId="{0F5B27B8-D160-4656-A555-5A7A926F52CD}" destId="{404F6014-F0E5-4A3A-91C5-27BAD9251BB3}" srcOrd="1" destOrd="0" presId="urn:microsoft.com/office/officeart/2005/8/layout/orgChart1"/>
    <dgm:cxn modelId="{952313DF-1DAC-4DBD-BC56-084DB7F7F053}" type="presParOf" srcId="{404F6014-F0E5-4A3A-91C5-27BAD9251BB3}" destId="{BA99BBBC-CD9F-4785-9347-2C437897007A}" srcOrd="0" destOrd="0" presId="urn:microsoft.com/office/officeart/2005/8/layout/orgChart1"/>
    <dgm:cxn modelId="{CC7CD6EC-F305-4735-A4AE-BB6F49F12266}" type="presParOf" srcId="{BA99BBBC-CD9F-4785-9347-2C437897007A}" destId="{14FCC8CF-6DE5-4ED1-BF0E-CF527DF78F39}" srcOrd="0" destOrd="0" presId="urn:microsoft.com/office/officeart/2005/8/layout/orgChart1"/>
    <dgm:cxn modelId="{915A65B7-FFFC-4E16-B702-AD3559B2D749}" type="presParOf" srcId="{BA99BBBC-CD9F-4785-9347-2C437897007A}" destId="{CF35F91E-B7C4-45CF-B32C-BC8B8AC0C3AE}" srcOrd="1" destOrd="0" presId="urn:microsoft.com/office/officeart/2005/8/layout/orgChart1"/>
    <dgm:cxn modelId="{FA914786-2A66-48DD-8F40-1141EAB56B7D}" type="presParOf" srcId="{404F6014-F0E5-4A3A-91C5-27BAD9251BB3}" destId="{787F7D6C-9A09-4736-A364-5C1B2D37DC95}" srcOrd="1" destOrd="0" presId="urn:microsoft.com/office/officeart/2005/8/layout/orgChart1"/>
    <dgm:cxn modelId="{C753E458-705C-49D1-B159-4D9299393C0E}" type="presParOf" srcId="{787F7D6C-9A09-4736-A364-5C1B2D37DC95}" destId="{03688F5C-5EF2-4DA1-B479-8CB47A9FF05C}" srcOrd="0" destOrd="0" presId="urn:microsoft.com/office/officeart/2005/8/layout/orgChart1"/>
    <dgm:cxn modelId="{D1B63A1D-F11B-43C4-AB17-DEB4E80BF8D4}" type="presParOf" srcId="{787F7D6C-9A09-4736-A364-5C1B2D37DC95}" destId="{A7F58CD0-CBAF-4A5B-8943-B92FEB464C53}" srcOrd="1" destOrd="0" presId="urn:microsoft.com/office/officeart/2005/8/layout/orgChart1"/>
    <dgm:cxn modelId="{22389B69-0F21-47FE-8BF1-02ACFB64A2C2}" type="presParOf" srcId="{A7F58CD0-CBAF-4A5B-8943-B92FEB464C53}" destId="{4F5A5EEC-FE70-4BB9-831F-775E6E0F5861}" srcOrd="0" destOrd="0" presId="urn:microsoft.com/office/officeart/2005/8/layout/orgChart1"/>
    <dgm:cxn modelId="{33077DF2-4382-4561-ADAE-939F053D2CAF}" type="presParOf" srcId="{4F5A5EEC-FE70-4BB9-831F-775E6E0F5861}" destId="{1BBE290D-C055-4401-81E0-F322AA09A1CE}" srcOrd="0" destOrd="0" presId="urn:microsoft.com/office/officeart/2005/8/layout/orgChart1"/>
    <dgm:cxn modelId="{0C96DF6F-F32F-4454-A02D-19F10D40DD9B}" type="presParOf" srcId="{4F5A5EEC-FE70-4BB9-831F-775E6E0F5861}" destId="{8C0E0234-DDDC-4C8A-98CB-4FFF13BCE2C3}" srcOrd="1" destOrd="0" presId="urn:microsoft.com/office/officeart/2005/8/layout/orgChart1"/>
    <dgm:cxn modelId="{7ABCC03A-A93D-4B6D-B81A-2DBD9AB7014A}" type="presParOf" srcId="{A7F58CD0-CBAF-4A5B-8943-B92FEB464C53}" destId="{FA463C64-0C12-4D24-9919-1514281A3057}" srcOrd="1" destOrd="0" presId="urn:microsoft.com/office/officeart/2005/8/layout/orgChart1"/>
    <dgm:cxn modelId="{28B35D40-98B9-4B80-8480-15F6648785C8}" type="presParOf" srcId="{A7F58CD0-CBAF-4A5B-8943-B92FEB464C53}" destId="{6758CDD0-CB78-4DE7-A6F7-2FF42DEC4601}" srcOrd="2" destOrd="0" presId="urn:microsoft.com/office/officeart/2005/8/layout/orgChart1"/>
    <dgm:cxn modelId="{BBC4B235-D7F4-49E0-8360-5175852242B6}" type="presParOf" srcId="{404F6014-F0E5-4A3A-91C5-27BAD9251BB3}" destId="{2D1C0C55-BB2C-4D51-950C-20F5E0E7D989}" srcOrd="2" destOrd="0" presId="urn:microsoft.com/office/officeart/2005/8/layout/orgChart1"/>
    <dgm:cxn modelId="{C129CB9C-85DA-4266-89C8-82D209023715}" type="presParOf" srcId="{95D05936-ECF7-43DF-A93E-B353EBC2C5BD}" destId="{84BFA07C-E496-4600-B61E-465B4ABD9E35}" srcOrd="2" destOrd="0" presId="urn:microsoft.com/office/officeart/2005/8/layout/orgChart1"/>
    <dgm:cxn modelId="{E7475619-F3C6-4ED3-A444-470A41E1FB4E}" type="presParOf" srcId="{6EDDF153-BBEC-4377-ACE1-C263C5CE95CC}" destId="{ADC9F042-A900-4939-A5BD-2060906CF140}" srcOrd="2" destOrd="0" presId="urn:microsoft.com/office/officeart/2005/8/layout/orgChart1"/>
    <dgm:cxn modelId="{1A768189-CE3F-4942-8BE3-DF2A204B6E2B}" type="presParOf" srcId="{EBF88596-B425-4242-A83F-3375BCC67CB2}" destId="{A3BE400B-0F2E-4EEC-976F-8CACBF1A8FEC}" srcOrd="2" destOrd="0" presId="urn:microsoft.com/office/officeart/2005/8/layout/orgChart1"/>
    <dgm:cxn modelId="{ADEF24A9-AFC2-4268-89DF-1D9521A09A32}" type="presParOf" srcId="{EBF88596-B425-4242-A83F-3375BCC67CB2}" destId="{40D92750-D43E-4E11-BD04-7E61B4E8FD40}" srcOrd="3" destOrd="0" presId="urn:microsoft.com/office/officeart/2005/8/layout/orgChart1"/>
    <dgm:cxn modelId="{8EA828AA-1790-4507-BF62-0140A3282025}" type="presParOf" srcId="{40D92750-D43E-4E11-BD04-7E61B4E8FD40}" destId="{525B2F73-CF19-4E4B-AD39-6167BE929D67}" srcOrd="0" destOrd="0" presId="urn:microsoft.com/office/officeart/2005/8/layout/orgChart1"/>
    <dgm:cxn modelId="{3521481F-638B-4499-9B19-0AB967E8562B}" type="presParOf" srcId="{525B2F73-CF19-4E4B-AD39-6167BE929D67}" destId="{743E071E-0CB5-4E29-A58B-382DD273A952}" srcOrd="0" destOrd="0" presId="urn:microsoft.com/office/officeart/2005/8/layout/orgChart1"/>
    <dgm:cxn modelId="{E72B1106-F3BC-4198-961D-A00457BF3874}" type="presParOf" srcId="{525B2F73-CF19-4E4B-AD39-6167BE929D67}" destId="{2EAFE5DF-5B69-49AC-9FCD-D3EEF28D9622}" srcOrd="1" destOrd="0" presId="urn:microsoft.com/office/officeart/2005/8/layout/orgChart1"/>
    <dgm:cxn modelId="{6224540D-CA70-4787-9D3D-2F50FB3B1DCC}" type="presParOf" srcId="{40D92750-D43E-4E11-BD04-7E61B4E8FD40}" destId="{60CCFDEF-FE3C-4818-B5AB-8D058BEA4C7F}" srcOrd="1" destOrd="0" presId="urn:microsoft.com/office/officeart/2005/8/layout/orgChart1"/>
    <dgm:cxn modelId="{3B33A783-C52F-4DD6-8821-E7A52CBE8EE3}" type="presParOf" srcId="{40D92750-D43E-4E11-BD04-7E61B4E8FD40}" destId="{AFB547BE-23F5-49E2-8EAD-DCAAC368FD95}" srcOrd="2" destOrd="0" presId="urn:microsoft.com/office/officeart/2005/8/layout/orgChart1"/>
    <dgm:cxn modelId="{1C0718B8-490B-4B4F-8BBD-B3E99A57C882}" type="presParOf" srcId="{EBF88596-B425-4242-A83F-3375BCC67CB2}" destId="{CF1BA0C9-B828-4D98-917C-0C2C4B0FC014}" srcOrd="4" destOrd="0" presId="urn:microsoft.com/office/officeart/2005/8/layout/orgChart1"/>
    <dgm:cxn modelId="{F0B9E0B1-82D6-4494-BFB4-194022C46C40}" type="presParOf" srcId="{EBF88596-B425-4242-A83F-3375BCC67CB2}" destId="{8BCE7032-CCEC-401A-95C8-F00B9CBD2F27}" srcOrd="5" destOrd="0" presId="urn:microsoft.com/office/officeart/2005/8/layout/orgChart1"/>
    <dgm:cxn modelId="{C413213E-C961-4D82-9360-F59FF274AC00}" type="presParOf" srcId="{8BCE7032-CCEC-401A-95C8-F00B9CBD2F27}" destId="{2E538B45-08E8-4CDA-A42D-ED070A6102F3}" srcOrd="0" destOrd="0" presId="urn:microsoft.com/office/officeart/2005/8/layout/orgChart1"/>
    <dgm:cxn modelId="{6C891720-8918-4899-813E-1E52BFB91A9A}" type="presParOf" srcId="{2E538B45-08E8-4CDA-A42D-ED070A6102F3}" destId="{C3001431-A0FA-443F-B0E4-F0843F610148}" srcOrd="0" destOrd="0" presId="urn:microsoft.com/office/officeart/2005/8/layout/orgChart1"/>
    <dgm:cxn modelId="{C85B7F91-48B9-4C22-83B1-D3E307983CE4}" type="presParOf" srcId="{2E538B45-08E8-4CDA-A42D-ED070A6102F3}" destId="{9716EE35-6866-4DBA-8D41-64B93D969E39}" srcOrd="1" destOrd="0" presId="urn:microsoft.com/office/officeart/2005/8/layout/orgChart1"/>
    <dgm:cxn modelId="{5E3CDEAA-74E0-4A8A-9D16-1330BB352E0A}" type="presParOf" srcId="{8BCE7032-CCEC-401A-95C8-F00B9CBD2F27}" destId="{A5F5931E-DB44-4CB7-95EE-70E814BC2A04}" srcOrd="1" destOrd="0" presId="urn:microsoft.com/office/officeart/2005/8/layout/orgChart1"/>
    <dgm:cxn modelId="{7ED6E39B-C127-4CBD-8900-97C66436C74F}" type="presParOf" srcId="{8BCE7032-CCEC-401A-95C8-F00B9CBD2F27}" destId="{4AC965EE-5DB3-4219-93A2-56B60D3EEAFD}" srcOrd="2" destOrd="0" presId="urn:microsoft.com/office/officeart/2005/8/layout/orgChart1"/>
    <dgm:cxn modelId="{EAFD3BB3-CE16-409B-BB30-7308ED80B82C}" type="presParOf" srcId="{4F644EEB-1BE2-41FC-A1AB-DBCD9093A396}" destId="{CD9BD292-F232-453B-8DC6-7873FE4DFD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7B34BC-2229-4A54-B9DE-E8214E73E4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E155ECC-1424-44BB-93FC-BB57AF01CC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Office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London</a:t>
          </a:r>
          <a:endParaRPr kumimoji="0" lang="en-US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1FFDBBA-1448-4081-AC9E-CEE3798EF71A}" type="parTrans" cxnId="{969782FD-5172-40DC-A0D4-EC7A4D270E5B}">
      <dgm:prSet/>
      <dgm:spPr/>
    </dgm:pt>
    <dgm:pt modelId="{00FC96EB-FB95-4B71-821E-BD70A0366F6C}" type="sibTrans" cxnId="{969782FD-5172-40DC-A0D4-EC7A4D270E5B}">
      <dgm:prSet/>
      <dgm:spPr/>
    </dgm:pt>
    <dgm:pt modelId="{F57E1892-92B6-44FD-96B9-C8C7BF0D07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Ghana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AEEAB7DE-2BA0-44E2-9C95-832AB65C7863}" type="parTrans" cxnId="{9FF9CBDE-D808-4C4D-BB81-E5193DC5DEA2}">
      <dgm:prSet/>
      <dgm:spPr/>
    </dgm:pt>
    <dgm:pt modelId="{FB62C846-56E1-4770-AAF1-C8D14A7EE1D6}" type="sibTrans" cxnId="{9FF9CBDE-D808-4C4D-BB81-E5193DC5DEA2}">
      <dgm:prSet/>
      <dgm:spPr/>
    </dgm:pt>
    <dgm:pt modelId="{1467BD00-1ABF-4DC1-B43B-7EF3D0313FD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Tanganyika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10C541A-4890-4E37-9B6D-BDCA76EE9A5B}" type="parTrans" cxnId="{8A0F7FCC-4881-427A-9DAF-3758A01A4920}">
      <dgm:prSet/>
      <dgm:spPr/>
    </dgm:pt>
    <dgm:pt modelId="{755C70DF-BA1F-499C-A1A6-4189F06E7301}" type="sibTrans" cxnId="{8A0F7FCC-4881-427A-9DAF-3758A01A4920}">
      <dgm:prSet/>
      <dgm:spPr/>
    </dgm:pt>
    <dgm:pt modelId="{4D614287-867E-4317-93DA-9572931E46A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Governor 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High Commissioner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8C76B44-AC34-4B73-825C-24346E06CA59}" type="parTrans" cxnId="{4524680F-AFA6-4FA9-BE95-65F7A2879838}">
      <dgm:prSet/>
      <dgm:spPr/>
    </dgm:pt>
    <dgm:pt modelId="{B139081A-7C24-4B0C-A374-560A2BDDAD7C}" type="sibTrans" cxnId="{4524680F-AFA6-4FA9-BE95-65F7A2879838}">
      <dgm:prSet/>
      <dgm:spPr/>
    </dgm:pt>
    <dgm:pt modelId="{207F1D17-4E75-4253-BDDE-967FA39FE61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Executive Council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ED6D5FE-3DA4-436A-AD95-3DBD8786B4D1}" type="parTrans" cxnId="{16979733-5C20-4E9F-BDBE-A1C52CF81509}">
      <dgm:prSet/>
      <dgm:spPr/>
    </dgm:pt>
    <dgm:pt modelId="{F2C06FC4-A844-4C8F-91D9-1FF29611CE52}" type="sibTrans" cxnId="{16979733-5C20-4E9F-BDBE-A1C52CF81509}">
      <dgm:prSet/>
      <dgm:spPr/>
    </dgm:pt>
    <dgm:pt modelId="{4B8C78E3-3020-4F86-B1A0-77E0AE0DD5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Legislative Council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613D000-1703-40A5-A53A-BCB7CEB27468}" type="parTrans" cxnId="{817044A6-BFDB-47A3-B7E2-C916DBCB33B5}">
      <dgm:prSet/>
      <dgm:spPr/>
    </dgm:pt>
    <dgm:pt modelId="{AC132545-F952-43ED-9A65-634FDCBD5B55}" type="sibTrans" cxnId="{817044A6-BFDB-47A3-B7E2-C916DBCB33B5}">
      <dgm:prSet/>
      <dgm:spPr/>
    </dgm:pt>
    <dgm:pt modelId="{BC0C214A-B48E-42F0-9BA9-CFF6DEA351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Uganda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EED8DB5C-8AAB-477F-B684-6B257A94EFE9}" type="parTrans" cxnId="{A929D290-A227-4DF9-9971-EC6E16182F76}">
      <dgm:prSet/>
      <dgm:spPr/>
    </dgm:pt>
    <dgm:pt modelId="{626FF14E-1B41-4C7C-A0F6-DBE62EE8BDA1}" type="sibTrans" cxnId="{A929D290-A227-4DF9-9971-EC6E16182F76}">
      <dgm:prSet/>
      <dgm:spPr/>
    </dgm:pt>
    <dgm:pt modelId="{249BF85B-6682-4AF8-B623-3731B3A4B8CC}" type="pres">
      <dgm:prSet presAssocID="{A57B34BC-2229-4A54-B9DE-E8214E73E4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D66B624-FBB6-45BB-9637-9515ACE2CC52}" type="pres">
      <dgm:prSet presAssocID="{5E155ECC-1424-44BB-93FC-BB57AF01CC30}" presName="hierRoot1" presStyleCnt="0">
        <dgm:presLayoutVars>
          <dgm:hierBranch/>
        </dgm:presLayoutVars>
      </dgm:prSet>
      <dgm:spPr/>
    </dgm:pt>
    <dgm:pt modelId="{17EFC83B-7984-481B-9571-91131C6D275B}" type="pres">
      <dgm:prSet presAssocID="{5E155ECC-1424-44BB-93FC-BB57AF01CC30}" presName="rootComposite1" presStyleCnt="0"/>
      <dgm:spPr/>
    </dgm:pt>
    <dgm:pt modelId="{25129CA0-D733-4CBA-A474-C6DF961C95E1}" type="pres">
      <dgm:prSet presAssocID="{5E155ECC-1424-44BB-93FC-BB57AF01CC30}" presName="rootText1" presStyleLbl="node0" presStyleIdx="0" presStyleCnt="1">
        <dgm:presLayoutVars>
          <dgm:chPref val="3"/>
        </dgm:presLayoutVars>
      </dgm:prSet>
      <dgm:spPr/>
    </dgm:pt>
    <dgm:pt modelId="{8BEE9631-81D4-422E-83AF-0F5294E44E4F}" type="pres">
      <dgm:prSet presAssocID="{5E155ECC-1424-44BB-93FC-BB57AF01CC30}" presName="rootConnector1" presStyleLbl="node1" presStyleIdx="0" presStyleCnt="0"/>
      <dgm:spPr/>
    </dgm:pt>
    <dgm:pt modelId="{175467FA-E45C-4E59-BCE9-84BD918528BE}" type="pres">
      <dgm:prSet presAssocID="{5E155ECC-1424-44BB-93FC-BB57AF01CC30}" presName="hierChild2" presStyleCnt="0"/>
      <dgm:spPr/>
    </dgm:pt>
    <dgm:pt modelId="{2E2A8F81-63BA-43D4-8A12-ADB466322EE8}" type="pres">
      <dgm:prSet presAssocID="{AEEAB7DE-2BA0-44E2-9C95-832AB65C7863}" presName="Name35" presStyleLbl="parChTrans1D2" presStyleIdx="0" presStyleCnt="3"/>
      <dgm:spPr/>
    </dgm:pt>
    <dgm:pt modelId="{04896D48-1519-44C3-95CC-12297C540D48}" type="pres">
      <dgm:prSet presAssocID="{F57E1892-92B6-44FD-96B9-C8C7BF0D077F}" presName="hierRoot2" presStyleCnt="0">
        <dgm:presLayoutVars>
          <dgm:hierBranch/>
        </dgm:presLayoutVars>
      </dgm:prSet>
      <dgm:spPr/>
    </dgm:pt>
    <dgm:pt modelId="{59C66BFE-64C7-4A6F-A9AE-BF02D6D3674D}" type="pres">
      <dgm:prSet presAssocID="{F57E1892-92B6-44FD-96B9-C8C7BF0D077F}" presName="rootComposite" presStyleCnt="0"/>
      <dgm:spPr/>
    </dgm:pt>
    <dgm:pt modelId="{D6879375-6A44-45A3-B7B2-A66BD5A8F45A}" type="pres">
      <dgm:prSet presAssocID="{F57E1892-92B6-44FD-96B9-C8C7BF0D077F}" presName="rootText" presStyleLbl="node2" presStyleIdx="0" presStyleCnt="3">
        <dgm:presLayoutVars>
          <dgm:chPref val="3"/>
        </dgm:presLayoutVars>
      </dgm:prSet>
      <dgm:spPr/>
    </dgm:pt>
    <dgm:pt modelId="{E4EB6008-37D6-4DA8-A7BE-C2339A861C6B}" type="pres">
      <dgm:prSet presAssocID="{F57E1892-92B6-44FD-96B9-C8C7BF0D077F}" presName="rootConnector" presStyleLbl="node2" presStyleIdx="0" presStyleCnt="3"/>
      <dgm:spPr/>
    </dgm:pt>
    <dgm:pt modelId="{26EF92F5-6F89-48A8-9A4E-F891E1FAF1DE}" type="pres">
      <dgm:prSet presAssocID="{F57E1892-92B6-44FD-96B9-C8C7BF0D077F}" presName="hierChild4" presStyleCnt="0"/>
      <dgm:spPr/>
    </dgm:pt>
    <dgm:pt modelId="{03848CED-7956-444C-9F78-DE43605720FD}" type="pres">
      <dgm:prSet presAssocID="{F57E1892-92B6-44FD-96B9-C8C7BF0D077F}" presName="hierChild5" presStyleCnt="0"/>
      <dgm:spPr/>
    </dgm:pt>
    <dgm:pt modelId="{0CFBC8AE-0247-48F6-8791-F524C822E6FD}" type="pres">
      <dgm:prSet presAssocID="{410C541A-4890-4E37-9B6D-BDCA76EE9A5B}" presName="Name35" presStyleLbl="parChTrans1D2" presStyleIdx="1" presStyleCnt="3"/>
      <dgm:spPr/>
    </dgm:pt>
    <dgm:pt modelId="{E82B5B36-AD16-4C9A-882B-3BB4A222A6E1}" type="pres">
      <dgm:prSet presAssocID="{1467BD00-1ABF-4DC1-B43B-7EF3D0313FD9}" presName="hierRoot2" presStyleCnt="0">
        <dgm:presLayoutVars>
          <dgm:hierBranch/>
        </dgm:presLayoutVars>
      </dgm:prSet>
      <dgm:spPr/>
    </dgm:pt>
    <dgm:pt modelId="{EF64F902-5259-4906-8347-50C77ADF6204}" type="pres">
      <dgm:prSet presAssocID="{1467BD00-1ABF-4DC1-B43B-7EF3D0313FD9}" presName="rootComposite" presStyleCnt="0"/>
      <dgm:spPr/>
    </dgm:pt>
    <dgm:pt modelId="{A66DC735-ABD8-42ED-B0E8-176D8D635774}" type="pres">
      <dgm:prSet presAssocID="{1467BD00-1ABF-4DC1-B43B-7EF3D0313FD9}" presName="rootText" presStyleLbl="node2" presStyleIdx="1" presStyleCnt="3">
        <dgm:presLayoutVars>
          <dgm:chPref val="3"/>
        </dgm:presLayoutVars>
      </dgm:prSet>
      <dgm:spPr/>
    </dgm:pt>
    <dgm:pt modelId="{3ABE6700-D062-4DCE-B9FD-2BE175495F44}" type="pres">
      <dgm:prSet presAssocID="{1467BD00-1ABF-4DC1-B43B-7EF3D0313FD9}" presName="rootConnector" presStyleLbl="node2" presStyleIdx="1" presStyleCnt="3"/>
      <dgm:spPr/>
    </dgm:pt>
    <dgm:pt modelId="{F83BFEFC-D112-43DA-B394-FC38AA6B5F75}" type="pres">
      <dgm:prSet presAssocID="{1467BD00-1ABF-4DC1-B43B-7EF3D0313FD9}" presName="hierChild4" presStyleCnt="0"/>
      <dgm:spPr/>
    </dgm:pt>
    <dgm:pt modelId="{BEC5D194-5A7A-466C-B858-3013968E73FF}" type="pres">
      <dgm:prSet presAssocID="{58C76B44-AC34-4B73-825C-24346E06CA59}" presName="Name35" presStyleLbl="parChTrans1D3" presStyleIdx="0" presStyleCnt="1"/>
      <dgm:spPr/>
    </dgm:pt>
    <dgm:pt modelId="{92A26778-727E-46E2-ACD9-B8FCBF0111C5}" type="pres">
      <dgm:prSet presAssocID="{4D614287-867E-4317-93DA-9572931E46A2}" presName="hierRoot2" presStyleCnt="0">
        <dgm:presLayoutVars>
          <dgm:hierBranch val="r"/>
        </dgm:presLayoutVars>
      </dgm:prSet>
      <dgm:spPr/>
    </dgm:pt>
    <dgm:pt modelId="{90723405-11BF-4989-B394-623DAB7D4DB7}" type="pres">
      <dgm:prSet presAssocID="{4D614287-867E-4317-93DA-9572931E46A2}" presName="rootComposite" presStyleCnt="0"/>
      <dgm:spPr/>
    </dgm:pt>
    <dgm:pt modelId="{425D13C2-CC54-4B58-AF72-CFE676F7F98D}" type="pres">
      <dgm:prSet presAssocID="{4D614287-867E-4317-93DA-9572931E46A2}" presName="rootText" presStyleLbl="node3" presStyleIdx="0" presStyleCnt="1">
        <dgm:presLayoutVars>
          <dgm:chPref val="3"/>
        </dgm:presLayoutVars>
      </dgm:prSet>
      <dgm:spPr/>
    </dgm:pt>
    <dgm:pt modelId="{3828A969-4DE8-4AC4-9D31-9D5782912D80}" type="pres">
      <dgm:prSet presAssocID="{4D614287-867E-4317-93DA-9572931E46A2}" presName="rootConnector" presStyleLbl="node3" presStyleIdx="0" presStyleCnt="1"/>
      <dgm:spPr/>
    </dgm:pt>
    <dgm:pt modelId="{15D3C9F9-D312-4198-8F77-32DAC575439F}" type="pres">
      <dgm:prSet presAssocID="{4D614287-867E-4317-93DA-9572931E46A2}" presName="hierChild4" presStyleCnt="0"/>
      <dgm:spPr/>
    </dgm:pt>
    <dgm:pt modelId="{C4795635-CD6B-4B0C-A471-5953BE596EB2}" type="pres">
      <dgm:prSet presAssocID="{2ED6D5FE-3DA4-436A-AD95-3DBD8786B4D1}" presName="Name50" presStyleLbl="parChTrans1D4" presStyleIdx="0" presStyleCnt="2"/>
      <dgm:spPr/>
    </dgm:pt>
    <dgm:pt modelId="{F39BBA31-9639-4C6C-A60F-9C6D4F42DF61}" type="pres">
      <dgm:prSet presAssocID="{207F1D17-4E75-4253-BDDE-967FA39FE612}" presName="hierRoot2" presStyleCnt="0">
        <dgm:presLayoutVars>
          <dgm:hierBranch val="r"/>
        </dgm:presLayoutVars>
      </dgm:prSet>
      <dgm:spPr/>
    </dgm:pt>
    <dgm:pt modelId="{77E47864-52E7-4B2F-89DA-05B4E9D1B037}" type="pres">
      <dgm:prSet presAssocID="{207F1D17-4E75-4253-BDDE-967FA39FE612}" presName="rootComposite" presStyleCnt="0"/>
      <dgm:spPr/>
    </dgm:pt>
    <dgm:pt modelId="{93118EDF-44F0-45E2-8964-57290486277E}" type="pres">
      <dgm:prSet presAssocID="{207F1D17-4E75-4253-BDDE-967FA39FE612}" presName="rootText" presStyleLbl="node4" presStyleIdx="0" presStyleCnt="2">
        <dgm:presLayoutVars>
          <dgm:chPref val="3"/>
        </dgm:presLayoutVars>
      </dgm:prSet>
      <dgm:spPr/>
    </dgm:pt>
    <dgm:pt modelId="{70A6EE9A-C8FC-4F56-9CA5-53D134018F4D}" type="pres">
      <dgm:prSet presAssocID="{207F1D17-4E75-4253-BDDE-967FA39FE612}" presName="rootConnector" presStyleLbl="node4" presStyleIdx="0" presStyleCnt="2"/>
      <dgm:spPr/>
    </dgm:pt>
    <dgm:pt modelId="{A9C145C8-5866-44E8-9977-DD470809389F}" type="pres">
      <dgm:prSet presAssocID="{207F1D17-4E75-4253-BDDE-967FA39FE612}" presName="hierChild4" presStyleCnt="0"/>
      <dgm:spPr/>
    </dgm:pt>
    <dgm:pt modelId="{37F6742E-1260-49FD-8B98-F3E76151ABE3}" type="pres">
      <dgm:prSet presAssocID="{207F1D17-4E75-4253-BDDE-967FA39FE612}" presName="hierChild5" presStyleCnt="0"/>
      <dgm:spPr/>
    </dgm:pt>
    <dgm:pt modelId="{05BAE775-4462-4E49-80F4-4C0E2B018983}" type="pres">
      <dgm:prSet presAssocID="{D613D000-1703-40A5-A53A-BCB7CEB27468}" presName="Name50" presStyleLbl="parChTrans1D4" presStyleIdx="1" presStyleCnt="2"/>
      <dgm:spPr/>
    </dgm:pt>
    <dgm:pt modelId="{C05892BF-C320-4FC9-8BC4-8633ECDD0B59}" type="pres">
      <dgm:prSet presAssocID="{4B8C78E3-3020-4F86-B1A0-77E0AE0DD51D}" presName="hierRoot2" presStyleCnt="0">
        <dgm:presLayoutVars>
          <dgm:hierBranch val="r"/>
        </dgm:presLayoutVars>
      </dgm:prSet>
      <dgm:spPr/>
    </dgm:pt>
    <dgm:pt modelId="{53498B2D-DB1C-4CC5-892F-2ACE67A0252B}" type="pres">
      <dgm:prSet presAssocID="{4B8C78E3-3020-4F86-B1A0-77E0AE0DD51D}" presName="rootComposite" presStyleCnt="0"/>
      <dgm:spPr/>
    </dgm:pt>
    <dgm:pt modelId="{C75D449A-EC94-4C05-96C2-5A0C6D3E363B}" type="pres">
      <dgm:prSet presAssocID="{4B8C78E3-3020-4F86-B1A0-77E0AE0DD51D}" presName="rootText" presStyleLbl="node4" presStyleIdx="1" presStyleCnt="2">
        <dgm:presLayoutVars>
          <dgm:chPref val="3"/>
        </dgm:presLayoutVars>
      </dgm:prSet>
      <dgm:spPr/>
    </dgm:pt>
    <dgm:pt modelId="{AD33E0F1-2636-468C-B7D9-85885A3A9335}" type="pres">
      <dgm:prSet presAssocID="{4B8C78E3-3020-4F86-B1A0-77E0AE0DD51D}" presName="rootConnector" presStyleLbl="node4" presStyleIdx="1" presStyleCnt="2"/>
      <dgm:spPr/>
    </dgm:pt>
    <dgm:pt modelId="{2BAB77D6-6A3A-417B-8E7C-CCAB862B6147}" type="pres">
      <dgm:prSet presAssocID="{4B8C78E3-3020-4F86-B1A0-77E0AE0DD51D}" presName="hierChild4" presStyleCnt="0"/>
      <dgm:spPr/>
    </dgm:pt>
    <dgm:pt modelId="{A609351C-BCD4-4A14-9DA7-A171F42DBCF2}" type="pres">
      <dgm:prSet presAssocID="{4B8C78E3-3020-4F86-B1A0-77E0AE0DD51D}" presName="hierChild5" presStyleCnt="0"/>
      <dgm:spPr/>
    </dgm:pt>
    <dgm:pt modelId="{EF15674D-D1C4-41BD-83A7-A9A6C75A3A95}" type="pres">
      <dgm:prSet presAssocID="{4D614287-867E-4317-93DA-9572931E46A2}" presName="hierChild5" presStyleCnt="0"/>
      <dgm:spPr/>
    </dgm:pt>
    <dgm:pt modelId="{9A0C23C8-DF8E-45B7-9A45-819F71B792F9}" type="pres">
      <dgm:prSet presAssocID="{1467BD00-1ABF-4DC1-B43B-7EF3D0313FD9}" presName="hierChild5" presStyleCnt="0"/>
      <dgm:spPr/>
    </dgm:pt>
    <dgm:pt modelId="{00A54CC6-EC00-4E4A-B5F3-4D695A3AA81F}" type="pres">
      <dgm:prSet presAssocID="{EED8DB5C-8AAB-477F-B684-6B257A94EFE9}" presName="Name35" presStyleLbl="parChTrans1D2" presStyleIdx="2" presStyleCnt="3"/>
      <dgm:spPr/>
    </dgm:pt>
    <dgm:pt modelId="{7711A462-9DAC-4ADD-8DA0-03CB63CD9D59}" type="pres">
      <dgm:prSet presAssocID="{BC0C214A-B48E-42F0-9BA9-CFF6DEA35108}" presName="hierRoot2" presStyleCnt="0">
        <dgm:presLayoutVars>
          <dgm:hierBranch/>
        </dgm:presLayoutVars>
      </dgm:prSet>
      <dgm:spPr/>
    </dgm:pt>
    <dgm:pt modelId="{1B841EC8-8DC6-4B64-A498-422727B6B022}" type="pres">
      <dgm:prSet presAssocID="{BC0C214A-B48E-42F0-9BA9-CFF6DEA35108}" presName="rootComposite" presStyleCnt="0"/>
      <dgm:spPr/>
    </dgm:pt>
    <dgm:pt modelId="{3E2EF29E-1677-4BCB-9B74-B6420A12F7AB}" type="pres">
      <dgm:prSet presAssocID="{BC0C214A-B48E-42F0-9BA9-CFF6DEA35108}" presName="rootText" presStyleLbl="node2" presStyleIdx="2" presStyleCnt="3">
        <dgm:presLayoutVars>
          <dgm:chPref val="3"/>
        </dgm:presLayoutVars>
      </dgm:prSet>
      <dgm:spPr/>
    </dgm:pt>
    <dgm:pt modelId="{B66D90DC-3CBF-427C-9957-A42EFC604CFB}" type="pres">
      <dgm:prSet presAssocID="{BC0C214A-B48E-42F0-9BA9-CFF6DEA35108}" presName="rootConnector" presStyleLbl="node2" presStyleIdx="2" presStyleCnt="3"/>
      <dgm:spPr/>
    </dgm:pt>
    <dgm:pt modelId="{DB342C5B-D17E-4854-A85E-15B671A46EBB}" type="pres">
      <dgm:prSet presAssocID="{BC0C214A-B48E-42F0-9BA9-CFF6DEA35108}" presName="hierChild4" presStyleCnt="0"/>
      <dgm:spPr/>
    </dgm:pt>
    <dgm:pt modelId="{F75B11AC-CC34-48FD-B63C-15D41F7FFCFD}" type="pres">
      <dgm:prSet presAssocID="{BC0C214A-B48E-42F0-9BA9-CFF6DEA35108}" presName="hierChild5" presStyleCnt="0"/>
      <dgm:spPr/>
    </dgm:pt>
    <dgm:pt modelId="{6DA04F04-02E5-4910-BE64-240365FAEE97}" type="pres">
      <dgm:prSet presAssocID="{5E155ECC-1424-44BB-93FC-BB57AF01CC30}" presName="hierChild3" presStyleCnt="0"/>
      <dgm:spPr/>
    </dgm:pt>
  </dgm:ptLst>
  <dgm:cxnLst>
    <dgm:cxn modelId="{C3E66889-3D15-498B-BB5F-0E6EC0E432DC}" type="presOf" srcId="{5E155ECC-1424-44BB-93FC-BB57AF01CC30}" destId="{8BEE9631-81D4-422E-83AF-0F5294E44E4F}" srcOrd="1" destOrd="0" presId="urn:microsoft.com/office/officeart/2005/8/layout/orgChart1"/>
    <dgm:cxn modelId="{1468FA80-9CF1-46CD-B91F-A53474C8B43E}" type="presOf" srcId="{1467BD00-1ABF-4DC1-B43B-7EF3D0313FD9}" destId="{3ABE6700-D062-4DCE-B9FD-2BE175495F44}" srcOrd="1" destOrd="0" presId="urn:microsoft.com/office/officeart/2005/8/layout/orgChart1"/>
    <dgm:cxn modelId="{9FF9CBDE-D808-4C4D-BB81-E5193DC5DEA2}" srcId="{5E155ECC-1424-44BB-93FC-BB57AF01CC30}" destId="{F57E1892-92B6-44FD-96B9-C8C7BF0D077F}" srcOrd="0" destOrd="0" parTransId="{AEEAB7DE-2BA0-44E2-9C95-832AB65C7863}" sibTransId="{FB62C846-56E1-4770-AAF1-C8D14A7EE1D6}"/>
    <dgm:cxn modelId="{16979733-5C20-4E9F-BDBE-A1C52CF81509}" srcId="{4D614287-867E-4317-93DA-9572931E46A2}" destId="{207F1D17-4E75-4253-BDDE-967FA39FE612}" srcOrd="0" destOrd="0" parTransId="{2ED6D5FE-3DA4-436A-AD95-3DBD8786B4D1}" sibTransId="{F2C06FC4-A844-4C8F-91D9-1FF29611CE52}"/>
    <dgm:cxn modelId="{57B5DD4B-AB8E-4A83-AAA7-A61CFF912EB5}" type="presOf" srcId="{4B8C78E3-3020-4F86-B1A0-77E0AE0DD51D}" destId="{AD33E0F1-2636-468C-B7D9-85885A3A9335}" srcOrd="1" destOrd="0" presId="urn:microsoft.com/office/officeart/2005/8/layout/orgChart1"/>
    <dgm:cxn modelId="{A929D290-A227-4DF9-9971-EC6E16182F76}" srcId="{5E155ECC-1424-44BB-93FC-BB57AF01CC30}" destId="{BC0C214A-B48E-42F0-9BA9-CFF6DEA35108}" srcOrd="2" destOrd="0" parTransId="{EED8DB5C-8AAB-477F-B684-6B257A94EFE9}" sibTransId="{626FF14E-1B41-4C7C-A0F6-DBE62EE8BDA1}"/>
    <dgm:cxn modelId="{B43AB7EC-3D95-46CC-94D1-777D50C15C26}" type="presOf" srcId="{410C541A-4890-4E37-9B6D-BDCA76EE9A5B}" destId="{0CFBC8AE-0247-48F6-8791-F524C822E6FD}" srcOrd="0" destOrd="0" presId="urn:microsoft.com/office/officeart/2005/8/layout/orgChart1"/>
    <dgm:cxn modelId="{9256A6F1-D124-4F1F-B652-F7EC3887FDB9}" type="presOf" srcId="{4B8C78E3-3020-4F86-B1A0-77E0AE0DD51D}" destId="{C75D449A-EC94-4C05-96C2-5A0C6D3E363B}" srcOrd="0" destOrd="0" presId="urn:microsoft.com/office/officeart/2005/8/layout/orgChart1"/>
    <dgm:cxn modelId="{AAB20638-F4EE-4C7A-8DCC-D018A73AE199}" type="presOf" srcId="{4D614287-867E-4317-93DA-9572931E46A2}" destId="{3828A969-4DE8-4AC4-9D31-9D5782912D80}" srcOrd="1" destOrd="0" presId="urn:microsoft.com/office/officeart/2005/8/layout/orgChart1"/>
    <dgm:cxn modelId="{969782FD-5172-40DC-A0D4-EC7A4D270E5B}" srcId="{A57B34BC-2229-4A54-B9DE-E8214E73E4E5}" destId="{5E155ECC-1424-44BB-93FC-BB57AF01CC30}" srcOrd="0" destOrd="0" parTransId="{91FFDBBA-1448-4081-AC9E-CEE3798EF71A}" sibTransId="{00FC96EB-FB95-4B71-821E-BD70A0366F6C}"/>
    <dgm:cxn modelId="{BC166ACA-65C9-417C-BD6A-9E7038A1DA25}" type="presOf" srcId="{207F1D17-4E75-4253-BDDE-967FA39FE612}" destId="{70A6EE9A-C8FC-4F56-9CA5-53D134018F4D}" srcOrd="1" destOrd="0" presId="urn:microsoft.com/office/officeart/2005/8/layout/orgChart1"/>
    <dgm:cxn modelId="{0E4EC38D-4BEB-41F1-A07F-3A6D6ABAB8EB}" type="presOf" srcId="{BC0C214A-B48E-42F0-9BA9-CFF6DEA35108}" destId="{B66D90DC-3CBF-427C-9957-A42EFC604CFB}" srcOrd="1" destOrd="0" presId="urn:microsoft.com/office/officeart/2005/8/layout/orgChart1"/>
    <dgm:cxn modelId="{8BCED54D-3253-4071-92B4-ECF7B73F12EE}" type="presOf" srcId="{F57E1892-92B6-44FD-96B9-C8C7BF0D077F}" destId="{E4EB6008-37D6-4DA8-A7BE-C2339A861C6B}" srcOrd="1" destOrd="0" presId="urn:microsoft.com/office/officeart/2005/8/layout/orgChart1"/>
    <dgm:cxn modelId="{32F68C39-7E40-46CE-B277-C2A825B4A9F7}" type="presOf" srcId="{1467BD00-1ABF-4DC1-B43B-7EF3D0313FD9}" destId="{A66DC735-ABD8-42ED-B0E8-176D8D635774}" srcOrd="0" destOrd="0" presId="urn:microsoft.com/office/officeart/2005/8/layout/orgChart1"/>
    <dgm:cxn modelId="{4BE0D308-9E50-4B68-8D37-237569981D7E}" type="presOf" srcId="{207F1D17-4E75-4253-BDDE-967FA39FE612}" destId="{93118EDF-44F0-45E2-8964-57290486277E}" srcOrd="0" destOrd="0" presId="urn:microsoft.com/office/officeart/2005/8/layout/orgChart1"/>
    <dgm:cxn modelId="{A63A9C68-3183-47AB-8D89-42B41C5735ED}" type="presOf" srcId="{5E155ECC-1424-44BB-93FC-BB57AF01CC30}" destId="{25129CA0-D733-4CBA-A474-C6DF961C95E1}" srcOrd="0" destOrd="0" presId="urn:microsoft.com/office/officeart/2005/8/layout/orgChart1"/>
    <dgm:cxn modelId="{518E8D6A-DD2C-43D9-9662-A54961647A78}" type="presOf" srcId="{4D614287-867E-4317-93DA-9572931E46A2}" destId="{425D13C2-CC54-4B58-AF72-CFE676F7F98D}" srcOrd="0" destOrd="0" presId="urn:microsoft.com/office/officeart/2005/8/layout/orgChart1"/>
    <dgm:cxn modelId="{BB3AE54A-11E3-4A83-9B92-C7A0E9D8DCE8}" type="presOf" srcId="{2ED6D5FE-3DA4-436A-AD95-3DBD8786B4D1}" destId="{C4795635-CD6B-4B0C-A471-5953BE596EB2}" srcOrd="0" destOrd="0" presId="urn:microsoft.com/office/officeart/2005/8/layout/orgChart1"/>
    <dgm:cxn modelId="{3839840D-F9FE-4E4B-8CD7-6C8043A8523F}" type="presOf" srcId="{A57B34BC-2229-4A54-B9DE-E8214E73E4E5}" destId="{249BF85B-6682-4AF8-B623-3731B3A4B8CC}" srcOrd="0" destOrd="0" presId="urn:microsoft.com/office/officeart/2005/8/layout/orgChart1"/>
    <dgm:cxn modelId="{817044A6-BFDB-47A3-B7E2-C916DBCB33B5}" srcId="{4D614287-867E-4317-93DA-9572931E46A2}" destId="{4B8C78E3-3020-4F86-B1A0-77E0AE0DD51D}" srcOrd="1" destOrd="0" parTransId="{D613D000-1703-40A5-A53A-BCB7CEB27468}" sibTransId="{AC132545-F952-43ED-9A65-634FDCBD5B55}"/>
    <dgm:cxn modelId="{7689F3F1-C118-4113-B1C9-2AEFBBDA39CC}" type="presOf" srcId="{58C76B44-AC34-4B73-825C-24346E06CA59}" destId="{BEC5D194-5A7A-466C-B858-3013968E73FF}" srcOrd="0" destOrd="0" presId="urn:microsoft.com/office/officeart/2005/8/layout/orgChart1"/>
    <dgm:cxn modelId="{299BF9C4-7E7A-45A5-8E89-9C2F4CCBECBB}" type="presOf" srcId="{AEEAB7DE-2BA0-44E2-9C95-832AB65C7863}" destId="{2E2A8F81-63BA-43D4-8A12-ADB466322EE8}" srcOrd="0" destOrd="0" presId="urn:microsoft.com/office/officeart/2005/8/layout/orgChart1"/>
    <dgm:cxn modelId="{73F0D4AE-4371-4DDA-B123-86F91636E049}" type="presOf" srcId="{BC0C214A-B48E-42F0-9BA9-CFF6DEA35108}" destId="{3E2EF29E-1677-4BCB-9B74-B6420A12F7AB}" srcOrd="0" destOrd="0" presId="urn:microsoft.com/office/officeart/2005/8/layout/orgChart1"/>
    <dgm:cxn modelId="{82C2C260-1084-4F38-8547-B8DF3E70AE50}" type="presOf" srcId="{D613D000-1703-40A5-A53A-BCB7CEB27468}" destId="{05BAE775-4462-4E49-80F4-4C0E2B018983}" srcOrd="0" destOrd="0" presId="urn:microsoft.com/office/officeart/2005/8/layout/orgChart1"/>
    <dgm:cxn modelId="{8A0F7FCC-4881-427A-9DAF-3758A01A4920}" srcId="{5E155ECC-1424-44BB-93FC-BB57AF01CC30}" destId="{1467BD00-1ABF-4DC1-B43B-7EF3D0313FD9}" srcOrd="1" destOrd="0" parTransId="{410C541A-4890-4E37-9B6D-BDCA76EE9A5B}" sibTransId="{755C70DF-BA1F-499C-A1A6-4189F06E7301}"/>
    <dgm:cxn modelId="{4524680F-AFA6-4FA9-BE95-65F7A2879838}" srcId="{1467BD00-1ABF-4DC1-B43B-7EF3D0313FD9}" destId="{4D614287-867E-4317-93DA-9572931E46A2}" srcOrd="0" destOrd="0" parTransId="{58C76B44-AC34-4B73-825C-24346E06CA59}" sibTransId="{B139081A-7C24-4B0C-A374-560A2BDDAD7C}"/>
    <dgm:cxn modelId="{F8D5BF9B-75A9-4ECC-A577-F6EAD3F5DF1D}" type="presOf" srcId="{F57E1892-92B6-44FD-96B9-C8C7BF0D077F}" destId="{D6879375-6A44-45A3-B7B2-A66BD5A8F45A}" srcOrd="0" destOrd="0" presId="urn:microsoft.com/office/officeart/2005/8/layout/orgChart1"/>
    <dgm:cxn modelId="{E9804203-BB30-4508-B11D-062635DE76EA}" type="presOf" srcId="{EED8DB5C-8AAB-477F-B684-6B257A94EFE9}" destId="{00A54CC6-EC00-4E4A-B5F3-4D695A3AA81F}" srcOrd="0" destOrd="0" presId="urn:microsoft.com/office/officeart/2005/8/layout/orgChart1"/>
    <dgm:cxn modelId="{36A343A9-1DE3-41DC-BA6F-5041CA60EAD7}" type="presParOf" srcId="{249BF85B-6682-4AF8-B623-3731B3A4B8CC}" destId="{FD66B624-FBB6-45BB-9637-9515ACE2CC52}" srcOrd="0" destOrd="0" presId="urn:microsoft.com/office/officeart/2005/8/layout/orgChart1"/>
    <dgm:cxn modelId="{50237315-E702-444D-A80F-FA27344D275B}" type="presParOf" srcId="{FD66B624-FBB6-45BB-9637-9515ACE2CC52}" destId="{17EFC83B-7984-481B-9571-91131C6D275B}" srcOrd="0" destOrd="0" presId="urn:microsoft.com/office/officeart/2005/8/layout/orgChart1"/>
    <dgm:cxn modelId="{555DAFAD-40A6-4574-BD30-AADEB6339D84}" type="presParOf" srcId="{17EFC83B-7984-481B-9571-91131C6D275B}" destId="{25129CA0-D733-4CBA-A474-C6DF961C95E1}" srcOrd="0" destOrd="0" presId="urn:microsoft.com/office/officeart/2005/8/layout/orgChart1"/>
    <dgm:cxn modelId="{1ED84C28-E10C-4F48-A148-A8B8B28E1825}" type="presParOf" srcId="{17EFC83B-7984-481B-9571-91131C6D275B}" destId="{8BEE9631-81D4-422E-83AF-0F5294E44E4F}" srcOrd="1" destOrd="0" presId="urn:microsoft.com/office/officeart/2005/8/layout/orgChart1"/>
    <dgm:cxn modelId="{32BC6F74-025D-4154-9886-FB0890A1399C}" type="presParOf" srcId="{FD66B624-FBB6-45BB-9637-9515ACE2CC52}" destId="{175467FA-E45C-4E59-BCE9-84BD918528BE}" srcOrd="1" destOrd="0" presId="urn:microsoft.com/office/officeart/2005/8/layout/orgChart1"/>
    <dgm:cxn modelId="{566D241F-0D0D-4C91-AB65-3CDB67E55C33}" type="presParOf" srcId="{175467FA-E45C-4E59-BCE9-84BD918528BE}" destId="{2E2A8F81-63BA-43D4-8A12-ADB466322EE8}" srcOrd="0" destOrd="0" presId="urn:microsoft.com/office/officeart/2005/8/layout/orgChart1"/>
    <dgm:cxn modelId="{F874E4DE-5040-4354-9BEB-EC21ECF1436A}" type="presParOf" srcId="{175467FA-E45C-4E59-BCE9-84BD918528BE}" destId="{04896D48-1519-44C3-95CC-12297C540D48}" srcOrd="1" destOrd="0" presId="urn:microsoft.com/office/officeart/2005/8/layout/orgChart1"/>
    <dgm:cxn modelId="{1747A46B-4917-4708-9611-F99495E9A6B7}" type="presParOf" srcId="{04896D48-1519-44C3-95CC-12297C540D48}" destId="{59C66BFE-64C7-4A6F-A9AE-BF02D6D3674D}" srcOrd="0" destOrd="0" presId="urn:microsoft.com/office/officeart/2005/8/layout/orgChart1"/>
    <dgm:cxn modelId="{E19C540C-3DC5-4B1B-89DB-854A5E1803D9}" type="presParOf" srcId="{59C66BFE-64C7-4A6F-A9AE-BF02D6D3674D}" destId="{D6879375-6A44-45A3-B7B2-A66BD5A8F45A}" srcOrd="0" destOrd="0" presId="urn:microsoft.com/office/officeart/2005/8/layout/orgChart1"/>
    <dgm:cxn modelId="{60034DFC-4559-423A-A4EA-2D577F28E96D}" type="presParOf" srcId="{59C66BFE-64C7-4A6F-A9AE-BF02D6D3674D}" destId="{E4EB6008-37D6-4DA8-A7BE-C2339A861C6B}" srcOrd="1" destOrd="0" presId="urn:microsoft.com/office/officeart/2005/8/layout/orgChart1"/>
    <dgm:cxn modelId="{E95E53F5-518A-47D0-89D3-E5356AE0BDF7}" type="presParOf" srcId="{04896D48-1519-44C3-95CC-12297C540D48}" destId="{26EF92F5-6F89-48A8-9A4E-F891E1FAF1DE}" srcOrd="1" destOrd="0" presId="urn:microsoft.com/office/officeart/2005/8/layout/orgChart1"/>
    <dgm:cxn modelId="{9B67DA26-ED98-4D87-A456-BD70F004E4D1}" type="presParOf" srcId="{04896D48-1519-44C3-95CC-12297C540D48}" destId="{03848CED-7956-444C-9F78-DE43605720FD}" srcOrd="2" destOrd="0" presId="urn:microsoft.com/office/officeart/2005/8/layout/orgChart1"/>
    <dgm:cxn modelId="{7E67A012-F233-494E-8BF8-8AEEBCCE6AEF}" type="presParOf" srcId="{175467FA-E45C-4E59-BCE9-84BD918528BE}" destId="{0CFBC8AE-0247-48F6-8791-F524C822E6FD}" srcOrd="2" destOrd="0" presId="urn:microsoft.com/office/officeart/2005/8/layout/orgChart1"/>
    <dgm:cxn modelId="{33105536-5321-4985-AA14-F8643ED369D9}" type="presParOf" srcId="{175467FA-E45C-4E59-BCE9-84BD918528BE}" destId="{E82B5B36-AD16-4C9A-882B-3BB4A222A6E1}" srcOrd="3" destOrd="0" presId="urn:microsoft.com/office/officeart/2005/8/layout/orgChart1"/>
    <dgm:cxn modelId="{0E3DAB4C-66DE-466D-AA42-AB2E59D9A543}" type="presParOf" srcId="{E82B5B36-AD16-4C9A-882B-3BB4A222A6E1}" destId="{EF64F902-5259-4906-8347-50C77ADF6204}" srcOrd="0" destOrd="0" presId="urn:microsoft.com/office/officeart/2005/8/layout/orgChart1"/>
    <dgm:cxn modelId="{469860E5-1F1C-471E-977B-E58F8B17AE84}" type="presParOf" srcId="{EF64F902-5259-4906-8347-50C77ADF6204}" destId="{A66DC735-ABD8-42ED-B0E8-176D8D635774}" srcOrd="0" destOrd="0" presId="urn:microsoft.com/office/officeart/2005/8/layout/orgChart1"/>
    <dgm:cxn modelId="{BA8A8910-B451-4BAF-8522-3E09E441E767}" type="presParOf" srcId="{EF64F902-5259-4906-8347-50C77ADF6204}" destId="{3ABE6700-D062-4DCE-B9FD-2BE175495F44}" srcOrd="1" destOrd="0" presId="urn:microsoft.com/office/officeart/2005/8/layout/orgChart1"/>
    <dgm:cxn modelId="{CB22BEC6-BDE7-4070-9F8A-8CA092BE999B}" type="presParOf" srcId="{E82B5B36-AD16-4C9A-882B-3BB4A222A6E1}" destId="{F83BFEFC-D112-43DA-B394-FC38AA6B5F75}" srcOrd="1" destOrd="0" presId="urn:microsoft.com/office/officeart/2005/8/layout/orgChart1"/>
    <dgm:cxn modelId="{1C331230-0044-4188-912B-3533181A41E8}" type="presParOf" srcId="{F83BFEFC-D112-43DA-B394-FC38AA6B5F75}" destId="{BEC5D194-5A7A-466C-B858-3013968E73FF}" srcOrd="0" destOrd="0" presId="urn:microsoft.com/office/officeart/2005/8/layout/orgChart1"/>
    <dgm:cxn modelId="{C917CB0B-5CBB-422C-B7FD-EF9F54FED16B}" type="presParOf" srcId="{F83BFEFC-D112-43DA-B394-FC38AA6B5F75}" destId="{92A26778-727E-46E2-ACD9-B8FCBF0111C5}" srcOrd="1" destOrd="0" presId="urn:microsoft.com/office/officeart/2005/8/layout/orgChart1"/>
    <dgm:cxn modelId="{334B14FA-F806-4683-872B-246C4AC9DA56}" type="presParOf" srcId="{92A26778-727E-46E2-ACD9-B8FCBF0111C5}" destId="{90723405-11BF-4989-B394-623DAB7D4DB7}" srcOrd="0" destOrd="0" presId="urn:microsoft.com/office/officeart/2005/8/layout/orgChart1"/>
    <dgm:cxn modelId="{BF0EB5B3-8972-4C5A-BE38-235E4049FA1A}" type="presParOf" srcId="{90723405-11BF-4989-B394-623DAB7D4DB7}" destId="{425D13C2-CC54-4B58-AF72-CFE676F7F98D}" srcOrd="0" destOrd="0" presId="urn:microsoft.com/office/officeart/2005/8/layout/orgChart1"/>
    <dgm:cxn modelId="{0C5F28A1-4BDB-448C-BC6C-CC4BE4EB83D8}" type="presParOf" srcId="{90723405-11BF-4989-B394-623DAB7D4DB7}" destId="{3828A969-4DE8-4AC4-9D31-9D5782912D80}" srcOrd="1" destOrd="0" presId="urn:microsoft.com/office/officeart/2005/8/layout/orgChart1"/>
    <dgm:cxn modelId="{357FABE8-BBE4-476F-BDCE-F48A46B7E65C}" type="presParOf" srcId="{92A26778-727E-46E2-ACD9-B8FCBF0111C5}" destId="{15D3C9F9-D312-4198-8F77-32DAC575439F}" srcOrd="1" destOrd="0" presId="urn:microsoft.com/office/officeart/2005/8/layout/orgChart1"/>
    <dgm:cxn modelId="{2FADB68E-F7D4-4C30-A00C-C47DC26EA3A9}" type="presParOf" srcId="{15D3C9F9-D312-4198-8F77-32DAC575439F}" destId="{C4795635-CD6B-4B0C-A471-5953BE596EB2}" srcOrd="0" destOrd="0" presId="urn:microsoft.com/office/officeart/2005/8/layout/orgChart1"/>
    <dgm:cxn modelId="{6A99A630-8220-4D4E-B5C6-E1633FF56487}" type="presParOf" srcId="{15D3C9F9-D312-4198-8F77-32DAC575439F}" destId="{F39BBA31-9639-4C6C-A60F-9C6D4F42DF61}" srcOrd="1" destOrd="0" presId="urn:microsoft.com/office/officeart/2005/8/layout/orgChart1"/>
    <dgm:cxn modelId="{2C4F50AF-A991-4375-B9B2-EE698D215898}" type="presParOf" srcId="{F39BBA31-9639-4C6C-A60F-9C6D4F42DF61}" destId="{77E47864-52E7-4B2F-89DA-05B4E9D1B037}" srcOrd="0" destOrd="0" presId="urn:microsoft.com/office/officeart/2005/8/layout/orgChart1"/>
    <dgm:cxn modelId="{322AFF46-DC42-4A84-9E1E-0659A9820537}" type="presParOf" srcId="{77E47864-52E7-4B2F-89DA-05B4E9D1B037}" destId="{93118EDF-44F0-45E2-8964-57290486277E}" srcOrd="0" destOrd="0" presId="urn:microsoft.com/office/officeart/2005/8/layout/orgChart1"/>
    <dgm:cxn modelId="{51E45EF0-1BB5-484B-9B5E-E13A6923C46D}" type="presParOf" srcId="{77E47864-52E7-4B2F-89DA-05B4E9D1B037}" destId="{70A6EE9A-C8FC-4F56-9CA5-53D134018F4D}" srcOrd="1" destOrd="0" presId="urn:microsoft.com/office/officeart/2005/8/layout/orgChart1"/>
    <dgm:cxn modelId="{2ED61FED-79D4-4715-8EBD-606305C8EB22}" type="presParOf" srcId="{F39BBA31-9639-4C6C-A60F-9C6D4F42DF61}" destId="{A9C145C8-5866-44E8-9977-DD470809389F}" srcOrd="1" destOrd="0" presId="urn:microsoft.com/office/officeart/2005/8/layout/orgChart1"/>
    <dgm:cxn modelId="{F6C5C30C-AAF9-4CDD-ADC4-F6E47B8EE5A6}" type="presParOf" srcId="{F39BBA31-9639-4C6C-A60F-9C6D4F42DF61}" destId="{37F6742E-1260-49FD-8B98-F3E76151ABE3}" srcOrd="2" destOrd="0" presId="urn:microsoft.com/office/officeart/2005/8/layout/orgChart1"/>
    <dgm:cxn modelId="{A5110AE6-62AD-47F9-A651-C6C78FEA6552}" type="presParOf" srcId="{15D3C9F9-D312-4198-8F77-32DAC575439F}" destId="{05BAE775-4462-4E49-80F4-4C0E2B018983}" srcOrd="2" destOrd="0" presId="urn:microsoft.com/office/officeart/2005/8/layout/orgChart1"/>
    <dgm:cxn modelId="{41229828-D577-4A4C-B002-1B7E6B48F05B}" type="presParOf" srcId="{15D3C9F9-D312-4198-8F77-32DAC575439F}" destId="{C05892BF-C320-4FC9-8BC4-8633ECDD0B59}" srcOrd="3" destOrd="0" presId="urn:microsoft.com/office/officeart/2005/8/layout/orgChart1"/>
    <dgm:cxn modelId="{69468E2D-36D6-4521-92E2-24BEC5884AC7}" type="presParOf" srcId="{C05892BF-C320-4FC9-8BC4-8633ECDD0B59}" destId="{53498B2D-DB1C-4CC5-892F-2ACE67A0252B}" srcOrd="0" destOrd="0" presId="urn:microsoft.com/office/officeart/2005/8/layout/orgChart1"/>
    <dgm:cxn modelId="{A308232B-349F-4A19-9AC0-FADF38903A95}" type="presParOf" srcId="{53498B2D-DB1C-4CC5-892F-2ACE67A0252B}" destId="{C75D449A-EC94-4C05-96C2-5A0C6D3E363B}" srcOrd="0" destOrd="0" presId="urn:microsoft.com/office/officeart/2005/8/layout/orgChart1"/>
    <dgm:cxn modelId="{F5BD8B79-44F2-46B5-8954-C2F8600EE1A4}" type="presParOf" srcId="{53498B2D-DB1C-4CC5-892F-2ACE67A0252B}" destId="{AD33E0F1-2636-468C-B7D9-85885A3A9335}" srcOrd="1" destOrd="0" presId="urn:microsoft.com/office/officeart/2005/8/layout/orgChart1"/>
    <dgm:cxn modelId="{D5351094-0ADB-40D8-BFAC-16F6070D4E93}" type="presParOf" srcId="{C05892BF-C320-4FC9-8BC4-8633ECDD0B59}" destId="{2BAB77D6-6A3A-417B-8E7C-CCAB862B6147}" srcOrd="1" destOrd="0" presId="urn:microsoft.com/office/officeart/2005/8/layout/orgChart1"/>
    <dgm:cxn modelId="{83B2B36B-CD23-4EDB-BA8B-6C48D54B57E7}" type="presParOf" srcId="{C05892BF-C320-4FC9-8BC4-8633ECDD0B59}" destId="{A609351C-BCD4-4A14-9DA7-A171F42DBCF2}" srcOrd="2" destOrd="0" presId="urn:microsoft.com/office/officeart/2005/8/layout/orgChart1"/>
    <dgm:cxn modelId="{02BB4287-1B48-49BF-A6BF-2FC704C5EF07}" type="presParOf" srcId="{92A26778-727E-46E2-ACD9-B8FCBF0111C5}" destId="{EF15674D-D1C4-41BD-83A7-A9A6C75A3A95}" srcOrd="2" destOrd="0" presId="urn:microsoft.com/office/officeart/2005/8/layout/orgChart1"/>
    <dgm:cxn modelId="{18FFD200-D637-4762-AE45-4888C0ECAAC9}" type="presParOf" srcId="{E82B5B36-AD16-4C9A-882B-3BB4A222A6E1}" destId="{9A0C23C8-DF8E-45B7-9A45-819F71B792F9}" srcOrd="2" destOrd="0" presId="urn:microsoft.com/office/officeart/2005/8/layout/orgChart1"/>
    <dgm:cxn modelId="{4C11BA30-16EA-4F9F-9F9B-E66619E7A828}" type="presParOf" srcId="{175467FA-E45C-4E59-BCE9-84BD918528BE}" destId="{00A54CC6-EC00-4E4A-B5F3-4D695A3AA81F}" srcOrd="4" destOrd="0" presId="urn:microsoft.com/office/officeart/2005/8/layout/orgChart1"/>
    <dgm:cxn modelId="{A39E08CD-F95E-40E8-93AA-00F178E6B597}" type="presParOf" srcId="{175467FA-E45C-4E59-BCE9-84BD918528BE}" destId="{7711A462-9DAC-4ADD-8DA0-03CB63CD9D59}" srcOrd="5" destOrd="0" presId="urn:microsoft.com/office/officeart/2005/8/layout/orgChart1"/>
    <dgm:cxn modelId="{4C2D58C4-FAA5-4AF1-9A87-92FC0F2AC9AE}" type="presParOf" srcId="{7711A462-9DAC-4ADD-8DA0-03CB63CD9D59}" destId="{1B841EC8-8DC6-4B64-A498-422727B6B022}" srcOrd="0" destOrd="0" presId="urn:microsoft.com/office/officeart/2005/8/layout/orgChart1"/>
    <dgm:cxn modelId="{96D37850-37C5-47B4-B1BF-B728EB531C35}" type="presParOf" srcId="{1B841EC8-8DC6-4B64-A498-422727B6B022}" destId="{3E2EF29E-1677-4BCB-9B74-B6420A12F7AB}" srcOrd="0" destOrd="0" presId="urn:microsoft.com/office/officeart/2005/8/layout/orgChart1"/>
    <dgm:cxn modelId="{15D2C19F-AB96-46BE-A850-46DA2F732604}" type="presParOf" srcId="{1B841EC8-8DC6-4B64-A498-422727B6B022}" destId="{B66D90DC-3CBF-427C-9957-A42EFC604CFB}" srcOrd="1" destOrd="0" presId="urn:microsoft.com/office/officeart/2005/8/layout/orgChart1"/>
    <dgm:cxn modelId="{66719A8E-FC29-4746-A6B3-89BCABCA8613}" type="presParOf" srcId="{7711A462-9DAC-4ADD-8DA0-03CB63CD9D59}" destId="{DB342C5B-D17E-4854-A85E-15B671A46EBB}" srcOrd="1" destOrd="0" presId="urn:microsoft.com/office/officeart/2005/8/layout/orgChart1"/>
    <dgm:cxn modelId="{8FEF91AB-FAF9-4FD8-854A-0E7AA6FFD66D}" type="presParOf" srcId="{7711A462-9DAC-4ADD-8DA0-03CB63CD9D59}" destId="{F75B11AC-CC34-48FD-B63C-15D41F7FFCFD}" srcOrd="2" destOrd="0" presId="urn:microsoft.com/office/officeart/2005/8/layout/orgChart1"/>
    <dgm:cxn modelId="{5B00ACE6-8DAE-4237-9F51-C442BEE4FE01}" type="presParOf" srcId="{FD66B624-FBB6-45BB-9637-9515ACE2CC52}" destId="{6DA04F04-02E5-4910-BE64-240365FAEE9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D3C4CA-1FFF-42C6-963E-5D94E849E1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990ED69-4699-4479-AE5A-E6CA3647A55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046EABA-5A30-45DE-AC20-B89231F3CD8D}" type="parTrans" cxnId="{314B8581-DA64-4F1F-A123-42F255E7D058}">
      <dgm:prSet/>
      <dgm:spPr/>
    </dgm:pt>
    <dgm:pt modelId="{E8C878C1-81E3-48F0-A4E1-92D0F3537B5C}" type="sibTrans" cxnId="{314B8581-DA64-4F1F-A123-42F255E7D058}">
      <dgm:prSet/>
      <dgm:spPr/>
    </dgm:pt>
    <dgm:pt modelId="{A95B1E20-B171-4B3C-8A32-73422B0F7C5E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Government Secretary/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Secretariat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A5ACF0B6-0D22-42F8-A6F7-7BB23D3368C7}" type="parTrans" cxnId="{F596B275-B98F-4D19-977C-997A08B4AEE3}">
      <dgm:prSet/>
      <dgm:spPr/>
    </dgm:pt>
    <dgm:pt modelId="{1D8614A8-7326-4A53-81BD-F315A9CE9040}" type="sibTrans" cxnId="{F596B275-B98F-4D19-977C-997A08B4AEE3}">
      <dgm:prSet/>
      <dgm:spPr/>
    </dgm:pt>
    <dgm:pt modelId="{5C2CE0F1-06A1-4D9A-9366-9C096011739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Provincial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Commissioner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0F1B7056-99CC-4204-B233-9501CFDE91A8}" type="parTrans" cxnId="{FB54DBF1-03CA-4099-8A3F-762DEA0B3771}">
      <dgm:prSet/>
      <dgm:spPr/>
    </dgm:pt>
    <dgm:pt modelId="{5C54C98B-F625-4013-8C74-FCB5EF995FA3}" type="sibTrans" cxnId="{FB54DBF1-03CA-4099-8A3F-762DEA0B3771}">
      <dgm:prSet/>
      <dgm:spPr/>
    </dgm:pt>
    <dgm:pt modelId="{7389AD17-5434-4015-8D1F-DDF77822ED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Provincial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 Commissioner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9F33D0F-C561-4C63-A268-F2B644787A96}" type="parTrans" cxnId="{782C22B4-20DB-48FC-A2C9-9EF93A03E880}">
      <dgm:prSet/>
      <dgm:spPr/>
    </dgm:pt>
    <dgm:pt modelId="{EF6F1D19-5E44-49F5-8201-E2B4F43691CF}" type="sibTrans" cxnId="{782C22B4-20DB-48FC-A2C9-9EF93A03E880}">
      <dgm:prSet/>
      <dgm:spPr/>
    </dgm:pt>
    <dgm:pt modelId="{4E395ABF-DB9A-4320-8F55-26E31135FE5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Provincial Officer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83ABD6C-2FCD-470F-878D-EAB596CD81C1}" type="parTrans" cxnId="{6B679218-4932-410E-98C4-86B8B13A63E6}">
      <dgm:prSet/>
      <dgm:spPr/>
    </dgm:pt>
    <dgm:pt modelId="{BBD4D8D0-FAD8-4BE1-9C9B-73640F29CC69}" type="sibTrans" cxnId="{6B679218-4932-410E-98C4-86B8B13A63E6}">
      <dgm:prSet/>
      <dgm:spPr/>
    </dgm:pt>
    <dgm:pt modelId="{2149803F-EBFD-445A-AA4C-E388D48E38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Commissioner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818BBB5-A269-4ADC-B451-61C39772BE60}" type="parTrans" cxnId="{25487BDE-6CF1-4312-8969-CAD731F68ACF}">
      <dgm:prSet/>
      <dgm:spPr/>
    </dgm:pt>
    <dgm:pt modelId="{31A53027-CC53-48CD-91E6-31E10D036E5C}" type="sibTrans" cxnId="{25487BDE-6CF1-4312-8969-CAD731F68ACF}">
      <dgm:prSet/>
      <dgm:spPr/>
    </dgm:pt>
    <dgm:pt modelId="{CFA7005D-EC5E-4341-A6C3-0101EC5FB6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Provincial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 Commissioner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A243C63-204D-40D9-A422-B06432A18CDF}" type="parTrans" cxnId="{32C7F1DB-03BE-43E1-A063-5B6D4F631E7D}">
      <dgm:prSet/>
      <dgm:spPr/>
    </dgm:pt>
    <dgm:pt modelId="{545D11A5-BF2B-4AC2-9B56-72AF45223968}" type="sibTrans" cxnId="{32C7F1DB-03BE-43E1-A063-5B6D4F631E7D}">
      <dgm:prSet/>
      <dgm:spPr/>
    </dgm:pt>
    <dgm:pt modelId="{8A4217EE-4F53-4F61-98FD-A1484DD6B3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Provincial Education Officer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B19794E7-E772-4087-8A9D-59C9C8437A51}" type="parTrans" cxnId="{0B21A12B-EE05-42DA-A444-4CCBE6096272}">
      <dgm:prSet/>
      <dgm:spPr/>
    </dgm:pt>
    <dgm:pt modelId="{2D3AAC53-1153-4DE7-A4BB-D6D5DFC69E72}" type="sibTrans" cxnId="{0B21A12B-EE05-42DA-A444-4CCBE6096272}">
      <dgm:prSet/>
      <dgm:spPr/>
    </dgm:pt>
    <dgm:pt modelId="{429EF08D-C2E7-44A2-BAB8-974FC2B2E607}" type="pres">
      <dgm:prSet presAssocID="{F6D3C4CA-1FFF-42C6-963E-5D94E849E1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44AFB-054B-48E9-9E6B-8D9E41CEDB9C}" type="pres">
      <dgm:prSet presAssocID="{5990ED69-4699-4479-AE5A-E6CA3647A555}" presName="hierRoot1" presStyleCnt="0">
        <dgm:presLayoutVars>
          <dgm:hierBranch/>
        </dgm:presLayoutVars>
      </dgm:prSet>
      <dgm:spPr/>
    </dgm:pt>
    <dgm:pt modelId="{1F2B519F-FB5B-4989-A101-54503746859E}" type="pres">
      <dgm:prSet presAssocID="{5990ED69-4699-4479-AE5A-E6CA3647A555}" presName="rootComposite1" presStyleCnt="0"/>
      <dgm:spPr/>
    </dgm:pt>
    <dgm:pt modelId="{22FC01F0-395A-45EB-A174-6AFEA5742E36}" type="pres">
      <dgm:prSet presAssocID="{5990ED69-4699-4479-AE5A-E6CA3647A555}" presName="rootText1" presStyleLbl="node0" presStyleIdx="0" presStyleCnt="1">
        <dgm:presLayoutVars>
          <dgm:chPref val="3"/>
        </dgm:presLayoutVars>
      </dgm:prSet>
      <dgm:spPr/>
    </dgm:pt>
    <dgm:pt modelId="{085C97B5-F664-4E9C-AC88-C37BD313793A}" type="pres">
      <dgm:prSet presAssocID="{5990ED69-4699-4479-AE5A-E6CA3647A555}" presName="rootConnector1" presStyleLbl="node1" presStyleIdx="0" presStyleCnt="0"/>
      <dgm:spPr/>
    </dgm:pt>
    <dgm:pt modelId="{43624A40-6080-412E-BC8E-25D851D3ED5C}" type="pres">
      <dgm:prSet presAssocID="{5990ED69-4699-4479-AE5A-E6CA3647A555}" presName="hierChild2" presStyleCnt="0"/>
      <dgm:spPr/>
    </dgm:pt>
    <dgm:pt modelId="{D40FDF79-6478-444F-967A-30E7DA7B9181}" type="pres">
      <dgm:prSet presAssocID="{0F1B7056-99CC-4204-B233-9501CFDE91A8}" presName="Name35" presStyleLbl="parChTrans1D2" presStyleIdx="0" presStyleCnt="4"/>
      <dgm:spPr/>
    </dgm:pt>
    <dgm:pt modelId="{0BF8162F-92A4-4DD0-B43E-B84E5116092B}" type="pres">
      <dgm:prSet presAssocID="{5C2CE0F1-06A1-4D9A-9366-9C096011739F}" presName="hierRoot2" presStyleCnt="0">
        <dgm:presLayoutVars>
          <dgm:hierBranch/>
        </dgm:presLayoutVars>
      </dgm:prSet>
      <dgm:spPr/>
    </dgm:pt>
    <dgm:pt modelId="{3F053E5C-6248-4BEE-B5D5-1B29D1550E98}" type="pres">
      <dgm:prSet presAssocID="{5C2CE0F1-06A1-4D9A-9366-9C096011739F}" presName="rootComposite" presStyleCnt="0"/>
      <dgm:spPr/>
    </dgm:pt>
    <dgm:pt modelId="{105A6A3C-FDF5-4950-A32A-C8661153C669}" type="pres">
      <dgm:prSet presAssocID="{5C2CE0F1-06A1-4D9A-9366-9C096011739F}" presName="rootText" presStyleLbl="node2" presStyleIdx="0" presStyleCnt="3">
        <dgm:presLayoutVars>
          <dgm:chPref val="3"/>
        </dgm:presLayoutVars>
      </dgm:prSet>
      <dgm:spPr/>
    </dgm:pt>
    <dgm:pt modelId="{5CB13BD3-3D9E-426D-BC4B-26D74A79794C}" type="pres">
      <dgm:prSet presAssocID="{5C2CE0F1-06A1-4D9A-9366-9C096011739F}" presName="rootConnector" presStyleLbl="node2" presStyleIdx="0" presStyleCnt="3"/>
      <dgm:spPr/>
    </dgm:pt>
    <dgm:pt modelId="{F01AF5A5-9B1B-436A-9B3E-E91CB32EC7B1}" type="pres">
      <dgm:prSet presAssocID="{5C2CE0F1-06A1-4D9A-9366-9C096011739F}" presName="hierChild4" presStyleCnt="0"/>
      <dgm:spPr/>
    </dgm:pt>
    <dgm:pt modelId="{7E43FF77-7491-4E19-AB82-DECB60E1A45B}" type="pres">
      <dgm:prSet presAssocID="{5C2CE0F1-06A1-4D9A-9366-9C096011739F}" presName="hierChild5" presStyleCnt="0"/>
      <dgm:spPr/>
    </dgm:pt>
    <dgm:pt modelId="{0C3487FF-ADC5-4609-98DA-EECFE40C8FB4}" type="pres">
      <dgm:prSet presAssocID="{59F33D0F-C561-4C63-A268-F2B644787A96}" presName="Name35" presStyleLbl="parChTrans1D2" presStyleIdx="1" presStyleCnt="4"/>
      <dgm:spPr/>
    </dgm:pt>
    <dgm:pt modelId="{309EAD2B-4912-403F-94BF-6DB224C7E3C0}" type="pres">
      <dgm:prSet presAssocID="{7389AD17-5434-4015-8D1F-DDF77822ED30}" presName="hierRoot2" presStyleCnt="0">
        <dgm:presLayoutVars>
          <dgm:hierBranch/>
        </dgm:presLayoutVars>
      </dgm:prSet>
      <dgm:spPr/>
    </dgm:pt>
    <dgm:pt modelId="{3A08D0DC-A8E8-40CC-B349-98B517376955}" type="pres">
      <dgm:prSet presAssocID="{7389AD17-5434-4015-8D1F-DDF77822ED30}" presName="rootComposite" presStyleCnt="0"/>
      <dgm:spPr/>
    </dgm:pt>
    <dgm:pt modelId="{66BDC0AD-DFA4-4B29-A335-6B4AA33002C8}" type="pres">
      <dgm:prSet presAssocID="{7389AD17-5434-4015-8D1F-DDF77822ED30}" presName="rootText" presStyleLbl="node2" presStyleIdx="1" presStyleCnt="3">
        <dgm:presLayoutVars>
          <dgm:chPref val="3"/>
        </dgm:presLayoutVars>
      </dgm:prSet>
      <dgm:spPr/>
    </dgm:pt>
    <dgm:pt modelId="{B011A0FC-394F-467D-9C66-C9C01B534136}" type="pres">
      <dgm:prSet presAssocID="{7389AD17-5434-4015-8D1F-DDF77822ED30}" presName="rootConnector" presStyleLbl="node2" presStyleIdx="1" presStyleCnt="3"/>
      <dgm:spPr/>
    </dgm:pt>
    <dgm:pt modelId="{F441403D-B8A3-422E-8DB2-6E35992BE02F}" type="pres">
      <dgm:prSet presAssocID="{7389AD17-5434-4015-8D1F-DDF77822ED30}" presName="hierChild4" presStyleCnt="0"/>
      <dgm:spPr/>
    </dgm:pt>
    <dgm:pt modelId="{B1061DA1-9102-4561-84C0-6E2F70DC5E9A}" type="pres">
      <dgm:prSet presAssocID="{283ABD6C-2FCD-470F-878D-EAB596CD81C1}" presName="Name35" presStyleLbl="parChTrans1D3" presStyleIdx="0" presStyleCnt="2"/>
      <dgm:spPr/>
    </dgm:pt>
    <dgm:pt modelId="{CCDDCD16-D5F7-4CE7-B36F-D968177DCF99}" type="pres">
      <dgm:prSet presAssocID="{4E395ABF-DB9A-4320-8F55-26E31135FE5C}" presName="hierRoot2" presStyleCnt="0">
        <dgm:presLayoutVars>
          <dgm:hierBranch val="r"/>
        </dgm:presLayoutVars>
      </dgm:prSet>
      <dgm:spPr/>
    </dgm:pt>
    <dgm:pt modelId="{55AE5C65-BC46-4688-9CF2-8542E4EC6CCF}" type="pres">
      <dgm:prSet presAssocID="{4E395ABF-DB9A-4320-8F55-26E31135FE5C}" presName="rootComposite" presStyleCnt="0"/>
      <dgm:spPr/>
    </dgm:pt>
    <dgm:pt modelId="{11DC1251-8BBC-43BD-BFD6-6D58579946C7}" type="pres">
      <dgm:prSet presAssocID="{4E395ABF-DB9A-4320-8F55-26E31135FE5C}" presName="rootText" presStyleLbl="node3" presStyleIdx="0" presStyleCnt="2">
        <dgm:presLayoutVars>
          <dgm:chPref val="3"/>
        </dgm:presLayoutVars>
      </dgm:prSet>
      <dgm:spPr/>
    </dgm:pt>
    <dgm:pt modelId="{9CECC9CB-EC99-45D6-A0DB-DD1ADB1D5760}" type="pres">
      <dgm:prSet presAssocID="{4E395ABF-DB9A-4320-8F55-26E31135FE5C}" presName="rootConnector" presStyleLbl="node3" presStyleIdx="0" presStyleCnt="2"/>
      <dgm:spPr/>
    </dgm:pt>
    <dgm:pt modelId="{3D0C63EC-0C63-442E-B3E3-8C7CD291478E}" type="pres">
      <dgm:prSet presAssocID="{4E395ABF-DB9A-4320-8F55-26E31135FE5C}" presName="hierChild4" presStyleCnt="0"/>
      <dgm:spPr/>
    </dgm:pt>
    <dgm:pt modelId="{A3DED588-29E0-457E-BF51-B347E4CB07D3}" type="pres">
      <dgm:prSet presAssocID="{1818BBB5-A269-4ADC-B451-61C39772BE60}" presName="Name50" presStyleLbl="parChTrans1D4" presStyleIdx="0" presStyleCnt="1"/>
      <dgm:spPr/>
    </dgm:pt>
    <dgm:pt modelId="{335FAAE5-929C-4276-82DC-09FBD8713C5E}" type="pres">
      <dgm:prSet presAssocID="{2149803F-EBFD-445A-AA4C-E388D48E38BC}" presName="hierRoot2" presStyleCnt="0">
        <dgm:presLayoutVars>
          <dgm:hierBranch val="r"/>
        </dgm:presLayoutVars>
      </dgm:prSet>
      <dgm:spPr/>
    </dgm:pt>
    <dgm:pt modelId="{90FCBAAF-13FE-4AA8-9F62-252D88F16CBA}" type="pres">
      <dgm:prSet presAssocID="{2149803F-EBFD-445A-AA4C-E388D48E38BC}" presName="rootComposite" presStyleCnt="0"/>
      <dgm:spPr/>
    </dgm:pt>
    <dgm:pt modelId="{3F1A6E31-F098-41BC-A83D-604E9EC901F7}" type="pres">
      <dgm:prSet presAssocID="{2149803F-EBFD-445A-AA4C-E388D48E38BC}" presName="rootText" presStyleLbl="node4" presStyleIdx="0" presStyleCnt="1">
        <dgm:presLayoutVars>
          <dgm:chPref val="3"/>
        </dgm:presLayoutVars>
      </dgm:prSet>
      <dgm:spPr/>
    </dgm:pt>
    <dgm:pt modelId="{545604BE-7519-4767-9A8E-11A4BDA28D62}" type="pres">
      <dgm:prSet presAssocID="{2149803F-EBFD-445A-AA4C-E388D48E38BC}" presName="rootConnector" presStyleLbl="node4" presStyleIdx="0" presStyleCnt="1"/>
      <dgm:spPr/>
    </dgm:pt>
    <dgm:pt modelId="{4E7AF08B-17C4-40BF-9D06-C28DD50FBE27}" type="pres">
      <dgm:prSet presAssocID="{2149803F-EBFD-445A-AA4C-E388D48E38BC}" presName="hierChild4" presStyleCnt="0"/>
      <dgm:spPr/>
    </dgm:pt>
    <dgm:pt modelId="{31E45D4C-F9BF-46E3-9B25-E9CCAE2AD915}" type="pres">
      <dgm:prSet presAssocID="{2149803F-EBFD-445A-AA4C-E388D48E38BC}" presName="hierChild5" presStyleCnt="0"/>
      <dgm:spPr/>
    </dgm:pt>
    <dgm:pt modelId="{461DAD2A-0236-4B78-93BB-DE174C31460B}" type="pres">
      <dgm:prSet presAssocID="{4E395ABF-DB9A-4320-8F55-26E31135FE5C}" presName="hierChild5" presStyleCnt="0"/>
      <dgm:spPr/>
    </dgm:pt>
    <dgm:pt modelId="{17C8D9D3-9C46-441A-845D-CD9ABD6F51A0}" type="pres">
      <dgm:prSet presAssocID="{7389AD17-5434-4015-8D1F-DDF77822ED30}" presName="hierChild5" presStyleCnt="0"/>
      <dgm:spPr/>
    </dgm:pt>
    <dgm:pt modelId="{E8966575-2328-4E10-868B-7E24BC6E8C9F}" type="pres">
      <dgm:prSet presAssocID="{5A243C63-204D-40D9-A422-B06432A18CDF}" presName="Name35" presStyleLbl="parChTrans1D2" presStyleIdx="2" presStyleCnt="4"/>
      <dgm:spPr/>
    </dgm:pt>
    <dgm:pt modelId="{578E9BC8-C738-49C8-8732-68878A03612B}" type="pres">
      <dgm:prSet presAssocID="{CFA7005D-EC5E-4341-A6C3-0101EC5FB63A}" presName="hierRoot2" presStyleCnt="0">
        <dgm:presLayoutVars>
          <dgm:hierBranch/>
        </dgm:presLayoutVars>
      </dgm:prSet>
      <dgm:spPr/>
    </dgm:pt>
    <dgm:pt modelId="{268F30A8-A20B-46EC-87DD-6EA506043CBF}" type="pres">
      <dgm:prSet presAssocID="{CFA7005D-EC5E-4341-A6C3-0101EC5FB63A}" presName="rootComposite" presStyleCnt="0"/>
      <dgm:spPr/>
    </dgm:pt>
    <dgm:pt modelId="{82E65F0D-6B24-4222-9C7A-5A16B5D77C28}" type="pres">
      <dgm:prSet presAssocID="{CFA7005D-EC5E-4341-A6C3-0101EC5FB63A}" presName="rootText" presStyleLbl="node2" presStyleIdx="2" presStyleCnt="3">
        <dgm:presLayoutVars>
          <dgm:chPref val="3"/>
        </dgm:presLayoutVars>
      </dgm:prSet>
      <dgm:spPr/>
    </dgm:pt>
    <dgm:pt modelId="{EE847A7C-0505-4EFE-9CB9-1673EEAADBC0}" type="pres">
      <dgm:prSet presAssocID="{CFA7005D-EC5E-4341-A6C3-0101EC5FB63A}" presName="rootConnector" presStyleLbl="node2" presStyleIdx="2" presStyleCnt="3"/>
      <dgm:spPr/>
    </dgm:pt>
    <dgm:pt modelId="{3068A5C0-2A8B-4C79-9C4A-CC0262BF8950}" type="pres">
      <dgm:prSet presAssocID="{CFA7005D-EC5E-4341-A6C3-0101EC5FB63A}" presName="hierChild4" presStyleCnt="0"/>
      <dgm:spPr/>
    </dgm:pt>
    <dgm:pt modelId="{F4D3CBFD-5C30-4AC5-8AC0-C1DABBEBAE67}" type="pres">
      <dgm:prSet presAssocID="{B19794E7-E772-4087-8A9D-59C9C8437A51}" presName="Name35" presStyleLbl="parChTrans1D3" presStyleIdx="1" presStyleCnt="2"/>
      <dgm:spPr/>
    </dgm:pt>
    <dgm:pt modelId="{EB5C3EA4-02EF-4D1A-8DAB-F21D1F550F74}" type="pres">
      <dgm:prSet presAssocID="{8A4217EE-4F53-4F61-98FD-A1484DD6B3DF}" presName="hierRoot2" presStyleCnt="0">
        <dgm:presLayoutVars>
          <dgm:hierBranch val="r"/>
        </dgm:presLayoutVars>
      </dgm:prSet>
      <dgm:spPr/>
    </dgm:pt>
    <dgm:pt modelId="{CAABD99C-149F-4C00-8E46-831FD0010949}" type="pres">
      <dgm:prSet presAssocID="{8A4217EE-4F53-4F61-98FD-A1484DD6B3DF}" presName="rootComposite" presStyleCnt="0"/>
      <dgm:spPr/>
    </dgm:pt>
    <dgm:pt modelId="{780E9B19-915F-4454-AA18-04EF8D6B43AB}" type="pres">
      <dgm:prSet presAssocID="{8A4217EE-4F53-4F61-98FD-A1484DD6B3DF}" presName="rootText" presStyleLbl="node3" presStyleIdx="1" presStyleCnt="2">
        <dgm:presLayoutVars>
          <dgm:chPref val="3"/>
        </dgm:presLayoutVars>
      </dgm:prSet>
      <dgm:spPr/>
    </dgm:pt>
    <dgm:pt modelId="{20C2D621-FA2C-42A4-9711-5ADC61620B01}" type="pres">
      <dgm:prSet presAssocID="{8A4217EE-4F53-4F61-98FD-A1484DD6B3DF}" presName="rootConnector" presStyleLbl="node3" presStyleIdx="1" presStyleCnt="2"/>
      <dgm:spPr/>
    </dgm:pt>
    <dgm:pt modelId="{A2443D24-2344-493F-B71A-305B1EBCA4EB}" type="pres">
      <dgm:prSet presAssocID="{8A4217EE-4F53-4F61-98FD-A1484DD6B3DF}" presName="hierChild4" presStyleCnt="0"/>
      <dgm:spPr/>
    </dgm:pt>
    <dgm:pt modelId="{7FB79ED2-1648-4984-806F-5B6DBD01CFEB}" type="pres">
      <dgm:prSet presAssocID="{8A4217EE-4F53-4F61-98FD-A1484DD6B3DF}" presName="hierChild5" presStyleCnt="0"/>
      <dgm:spPr/>
    </dgm:pt>
    <dgm:pt modelId="{60AE380C-3DCD-4625-B986-EDC4FF755C90}" type="pres">
      <dgm:prSet presAssocID="{CFA7005D-EC5E-4341-A6C3-0101EC5FB63A}" presName="hierChild5" presStyleCnt="0"/>
      <dgm:spPr/>
    </dgm:pt>
    <dgm:pt modelId="{E0C9A5BC-A946-4B50-8B39-CE8695CD92D0}" type="pres">
      <dgm:prSet presAssocID="{5990ED69-4699-4479-AE5A-E6CA3647A555}" presName="hierChild3" presStyleCnt="0"/>
      <dgm:spPr/>
    </dgm:pt>
    <dgm:pt modelId="{B1EF793A-53C8-4EB9-B9E5-2373A395C4CE}" type="pres">
      <dgm:prSet presAssocID="{A5ACF0B6-0D22-42F8-A6F7-7BB23D3368C7}" presName="Name111" presStyleLbl="parChTrans1D2" presStyleIdx="3" presStyleCnt="4"/>
      <dgm:spPr/>
    </dgm:pt>
    <dgm:pt modelId="{7A64EE98-2440-4C14-A38E-56A54522BCCF}" type="pres">
      <dgm:prSet presAssocID="{A95B1E20-B171-4B3C-8A32-73422B0F7C5E}" presName="hierRoot3" presStyleCnt="0">
        <dgm:presLayoutVars>
          <dgm:hierBranch/>
        </dgm:presLayoutVars>
      </dgm:prSet>
      <dgm:spPr/>
    </dgm:pt>
    <dgm:pt modelId="{C27C87FD-A19B-46E4-9491-E0811836F5BE}" type="pres">
      <dgm:prSet presAssocID="{A95B1E20-B171-4B3C-8A32-73422B0F7C5E}" presName="rootComposite3" presStyleCnt="0"/>
      <dgm:spPr/>
    </dgm:pt>
    <dgm:pt modelId="{451DBC0D-23ED-4CAB-872E-EE6FC216B7CE}" type="pres">
      <dgm:prSet presAssocID="{A95B1E20-B171-4B3C-8A32-73422B0F7C5E}" presName="rootText3" presStyleLbl="asst1" presStyleIdx="0" presStyleCnt="1">
        <dgm:presLayoutVars>
          <dgm:chPref val="3"/>
        </dgm:presLayoutVars>
      </dgm:prSet>
      <dgm:spPr/>
    </dgm:pt>
    <dgm:pt modelId="{D7246FC6-94EB-4953-B5F1-C72E81F7A218}" type="pres">
      <dgm:prSet presAssocID="{A95B1E20-B171-4B3C-8A32-73422B0F7C5E}" presName="rootConnector3" presStyleLbl="asst1" presStyleIdx="0" presStyleCnt="1"/>
      <dgm:spPr/>
    </dgm:pt>
    <dgm:pt modelId="{253478AB-9B45-4808-B334-4FA28D90760D}" type="pres">
      <dgm:prSet presAssocID="{A95B1E20-B171-4B3C-8A32-73422B0F7C5E}" presName="hierChild6" presStyleCnt="0"/>
      <dgm:spPr/>
    </dgm:pt>
    <dgm:pt modelId="{52781D03-B540-409A-A2A8-CAF73B21138C}" type="pres">
      <dgm:prSet presAssocID="{A95B1E20-B171-4B3C-8A32-73422B0F7C5E}" presName="hierChild7" presStyleCnt="0"/>
      <dgm:spPr/>
    </dgm:pt>
  </dgm:ptLst>
  <dgm:cxnLst>
    <dgm:cxn modelId="{314B8581-DA64-4F1F-A123-42F255E7D058}" srcId="{F6D3C4CA-1FFF-42C6-963E-5D94E849E16B}" destId="{5990ED69-4699-4479-AE5A-E6CA3647A555}" srcOrd="0" destOrd="0" parTransId="{C046EABA-5A30-45DE-AC20-B89231F3CD8D}" sibTransId="{E8C878C1-81E3-48F0-A4E1-92D0F3537B5C}"/>
    <dgm:cxn modelId="{42A43816-93EF-441B-BCE4-FAED48C07C88}" type="presOf" srcId="{4E395ABF-DB9A-4320-8F55-26E31135FE5C}" destId="{9CECC9CB-EC99-45D6-A0DB-DD1ADB1D5760}" srcOrd="1" destOrd="0" presId="urn:microsoft.com/office/officeart/2005/8/layout/orgChart1"/>
    <dgm:cxn modelId="{420B7AB1-1870-4C9F-9552-FC1610B97E2A}" type="presOf" srcId="{5990ED69-4699-4479-AE5A-E6CA3647A555}" destId="{22FC01F0-395A-45EB-A174-6AFEA5742E36}" srcOrd="0" destOrd="0" presId="urn:microsoft.com/office/officeart/2005/8/layout/orgChart1"/>
    <dgm:cxn modelId="{F7DC1162-2AEC-4ADC-A60F-C489BC73EE3A}" type="presOf" srcId="{5A243C63-204D-40D9-A422-B06432A18CDF}" destId="{E8966575-2328-4E10-868B-7E24BC6E8C9F}" srcOrd="0" destOrd="0" presId="urn:microsoft.com/office/officeart/2005/8/layout/orgChart1"/>
    <dgm:cxn modelId="{0036EE2F-EF18-44D8-967A-A25D22BD076F}" type="presOf" srcId="{2149803F-EBFD-445A-AA4C-E388D48E38BC}" destId="{545604BE-7519-4767-9A8E-11A4BDA28D62}" srcOrd="1" destOrd="0" presId="urn:microsoft.com/office/officeart/2005/8/layout/orgChart1"/>
    <dgm:cxn modelId="{0B21A12B-EE05-42DA-A444-4CCBE6096272}" srcId="{CFA7005D-EC5E-4341-A6C3-0101EC5FB63A}" destId="{8A4217EE-4F53-4F61-98FD-A1484DD6B3DF}" srcOrd="0" destOrd="0" parTransId="{B19794E7-E772-4087-8A9D-59C9C8437A51}" sibTransId="{2D3AAC53-1153-4DE7-A4BB-D6D5DFC69E72}"/>
    <dgm:cxn modelId="{05BC5453-083B-487F-A099-FAEC04ACCD61}" type="presOf" srcId="{A95B1E20-B171-4B3C-8A32-73422B0F7C5E}" destId="{D7246FC6-94EB-4953-B5F1-C72E81F7A218}" srcOrd="1" destOrd="0" presId="urn:microsoft.com/office/officeart/2005/8/layout/orgChart1"/>
    <dgm:cxn modelId="{D4CE2164-7DEF-477E-8C93-2B7873B472E3}" type="presOf" srcId="{8A4217EE-4F53-4F61-98FD-A1484DD6B3DF}" destId="{20C2D621-FA2C-42A4-9711-5ADC61620B01}" srcOrd="1" destOrd="0" presId="urn:microsoft.com/office/officeart/2005/8/layout/orgChart1"/>
    <dgm:cxn modelId="{FB54DBF1-03CA-4099-8A3F-762DEA0B3771}" srcId="{5990ED69-4699-4479-AE5A-E6CA3647A555}" destId="{5C2CE0F1-06A1-4D9A-9366-9C096011739F}" srcOrd="1" destOrd="0" parTransId="{0F1B7056-99CC-4204-B233-9501CFDE91A8}" sibTransId="{5C54C98B-F625-4013-8C74-FCB5EF995FA3}"/>
    <dgm:cxn modelId="{676CA691-F5A0-40A3-9A67-EEA5644A801A}" type="presOf" srcId="{7389AD17-5434-4015-8D1F-DDF77822ED30}" destId="{B011A0FC-394F-467D-9C66-C9C01B534136}" srcOrd="1" destOrd="0" presId="urn:microsoft.com/office/officeart/2005/8/layout/orgChart1"/>
    <dgm:cxn modelId="{10BC6C0A-D585-44C2-9767-B678E94D652D}" type="presOf" srcId="{5C2CE0F1-06A1-4D9A-9366-9C096011739F}" destId="{105A6A3C-FDF5-4950-A32A-C8661153C669}" srcOrd="0" destOrd="0" presId="urn:microsoft.com/office/officeart/2005/8/layout/orgChart1"/>
    <dgm:cxn modelId="{CF6A3A04-CAAB-4280-B537-24C6B75058F2}" type="presOf" srcId="{7389AD17-5434-4015-8D1F-DDF77822ED30}" destId="{66BDC0AD-DFA4-4B29-A335-6B4AA33002C8}" srcOrd="0" destOrd="0" presId="urn:microsoft.com/office/officeart/2005/8/layout/orgChart1"/>
    <dgm:cxn modelId="{FE3EE85A-EB2A-47E1-90B4-D63504E67ADD}" type="presOf" srcId="{F6D3C4CA-1FFF-42C6-963E-5D94E849E16B}" destId="{429EF08D-C2E7-44A2-BAB8-974FC2B2E607}" srcOrd="0" destOrd="0" presId="urn:microsoft.com/office/officeart/2005/8/layout/orgChart1"/>
    <dgm:cxn modelId="{2711120F-9184-4EEB-B99B-33D1F92E2641}" type="presOf" srcId="{B19794E7-E772-4087-8A9D-59C9C8437A51}" destId="{F4D3CBFD-5C30-4AC5-8AC0-C1DABBEBAE67}" srcOrd="0" destOrd="0" presId="urn:microsoft.com/office/officeart/2005/8/layout/orgChart1"/>
    <dgm:cxn modelId="{526CE81D-663F-4BE8-97A5-1134056FAF40}" type="presOf" srcId="{2149803F-EBFD-445A-AA4C-E388D48E38BC}" destId="{3F1A6E31-F098-41BC-A83D-604E9EC901F7}" srcOrd="0" destOrd="0" presId="urn:microsoft.com/office/officeart/2005/8/layout/orgChart1"/>
    <dgm:cxn modelId="{B60F0CB7-1C77-4D21-A6B6-BC2267035916}" type="presOf" srcId="{8A4217EE-4F53-4F61-98FD-A1484DD6B3DF}" destId="{780E9B19-915F-4454-AA18-04EF8D6B43AB}" srcOrd="0" destOrd="0" presId="urn:microsoft.com/office/officeart/2005/8/layout/orgChart1"/>
    <dgm:cxn modelId="{25487BDE-6CF1-4312-8969-CAD731F68ACF}" srcId="{4E395ABF-DB9A-4320-8F55-26E31135FE5C}" destId="{2149803F-EBFD-445A-AA4C-E388D48E38BC}" srcOrd="0" destOrd="0" parTransId="{1818BBB5-A269-4ADC-B451-61C39772BE60}" sibTransId="{31A53027-CC53-48CD-91E6-31E10D036E5C}"/>
    <dgm:cxn modelId="{6B679218-4932-410E-98C4-86B8B13A63E6}" srcId="{7389AD17-5434-4015-8D1F-DDF77822ED30}" destId="{4E395ABF-DB9A-4320-8F55-26E31135FE5C}" srcOrd="0" destOrd="0" parTransId="{283ABD6C-2FCD-470F-878D-EAB596CD81C1}" sibTransId="{BBD4D8D0-FAD8-4BE1-9C9B-73640F29CC69}"/>
    <dgm:cxn modelId="{F596B275-B98F-4D19-977C-997A08B4AEE3}" srcId="{5990ED69-4699-4479-AE5A-E6CA3647A555}" destId="{A95B1E20-B171-4B3C-8A32-73422B0F7C5E}" srcOrd="0" destOrd="0" parTransId="{A5ACF0B6-0D22-42F8-A6F7-7BB23D3368C7}" sibTransId="{1D8614A8-7326-4A53-81BD-F315A9CE9040}"/>
    <dgm:cxn modelId="{79D6890C-A407-47A5-BB9E-ED3CAEF6902B}" type="presOf" srcId="{CFA7005D-EC5E-4341-A6C3-0101EC5FB63A}" destId="{EE847A7C-0505-4EFE-9CB9-1673EEAADBC0}" srcOrd="1" destOrd="0" presId="urn:microsoft.com/office/officeart/2005/8/layout/orgChart1"/>
    <dgm:cxn modelId="{57D32556-A508-4A60-BF08-63995EBFFFD9}" type="presOf" srcId="{5990ED69-4699-4479-AE5A-E6CA3647A555}" destId="{085C97B5-F664-4E9C-AC88-C37BD313793A}" srcOrd="1" destOrd="0" presId="urn:microsoft.com/office/officeart/2005/8/layout/orgChart1"/>
    <dgm:cxn modelId="{782C22B4-20DB-48FC-A2C9-9EF93A03E880}" srcId="{5990ED69-4699-4479-AE5A-E6CA3647A555}" destId="{7389AD17-5434-4015-8D1F-DDF77822ED30}" srcOrd="2" destOrd="0" parTransId="{59F33D0F-C561-4C63-A268-F2B644787A96}" sibTransId="{EF6F1D19-5E44-49F5-8201-E2B4F43691CF}"/>
    <dgm:cxn modelId="{62C443CF-9831-4573-A4E9-DAEE843C7BD6}" type="presOf" srcId="{283ABD6C-2FCD-470F-878D-EAB596CD81C1}" destId="{B1061DA1-9102-4561-84C0-6E2F70DC5E9A}" srcOrd="0" destOrd="0" presId="urn:microsoft.com/office/officeart/2005/8/layout/orgChart1"/>
    <dgm:cxn modelId="{FD8AD78D-369A-46F9-A28D-7FFD50C61347}" type="presOf" srcId="{A95B1E20-B171-4B3C-8A32-73422B0F7C5E}" destId="{451DBC0D-23ED-4CAB-872E-EE6FC216B7CE}" srcOrd="0" destOrd="0" presId="urn:microsoft.com/office/officeart/2005/8/layout/orgChart1"/>
    <dgm:cxn modelId="{FC599AA0-E29F-412E-ADF7-DDC9092E1E1C}" type="presOf" srcId="{0F1B7056-99CC-4204-B233-9501CFDE91A8}" destId="{D40FDF79-6478-444F-967A-30E7DA7B9181}" srcOrd="0" destOrd="0" presId="urn:microsoft.com/office/officeart/2005/8/layout/orgChart1"/>
    <dgm:cxn modelId="{56934D56-3568-4D9D-A990-641717EF131E}" type="presOf" srcId="{A5ACF0B6-0D22-42F8-A6F7-7BB23D3368C7}" destId="{B1EF793A-53C8-4EB9-B9E5-2373A395C4CE}" srcOrd="0" destOrd="0" presId="urn:microsoft.com/office/officeart/2005/8/layout/orgChart1"/>
    <dgm:cxn modelId="{F607CE9A-2D52-43AB-BEB1-0BEF45CDF0FD}" type="presOf" srcId="{5C2CE0F1-06A1-4D9A-9366-9C096011739F}" destId="{5CB13BD3-3D9E-426D-BC4B-26D74A79794C}" srcOrd="1" destOrd="0" presId="urn:microsoft.com/office/officeart/2005/8/layout/orgChart1"/>
    <dgm:cxn modelId="{F836424E-2E1E-48E7-BB83-EA3F504A634F}" type="presOf" srcId="{59F33D0F-C561-4C63-A268-F2B644787A96}" destId="{0C3487FF-ADC5-4609-98DA-EECFE40C8FB4}" srcOrd="0" destOrd="0" presId="urn:microsoft.com/office/officeart/2005/8/layout/orgChart1"/>
    <dgm:cxn modelId="{32C7F1DB-03BE-43E1-A063-5B6D4F631E7D}" srcId="{5990ED69-4699-4479-AE5A-E6CA3647A555}" destId="{CFA7005D-EC5E-4341-A6C3-0101EC5FB63A}" srcOrd="3" destOrd="0" parTransId="{5A243C63-204D-40D9-A422-B06432A18CDF}" sibTransId="{545D11A5-BF2B-4AC2-9B56-72AF45223968}"/>
    <dgm:cxn modelId="{8AB1D0A1-CD8B-426F-B44B-8B1852C54F10}" type="presOf" srcId="{CFA7005D-EC5E-4341-A6C3-0101EC5FB63A}" destId="{82E65F0D-6B24-4222-9C7A-5A16B5D77C28}" srcOrd="0" destOrd="0" presId="urn:microsoft.com/office/officeart/2005/8/layout/orgChart1"/>
    <dgm:cxn modelId="{E6C1242E-7ED0-401F-84D4-4FAFA34D4E6F}" type="presOf" srcId="{1818BBB5-A269-4ADC-B451-61C39772BE60}" destId="{A3DED588-29E0-457E-BF51-B347E4CB07D3}" srcOrd="0" destOrd="0" presId="urn:microsoft.com/office/officeart/2005/8/layout/orgChart1"/>
    <dgm:cxn modelId="{1566776F-DD64-419D-836B-337F5769B447}" type="presOf" srcId="{4E395ABF-DB9A-4320-8F55-26E31135FE5C}" destId="{11DC1251-8BBC-43BD-BFD6-6D58579946C7}" srcOrd="0" destOrd="0" presId="urn:microsoft.com/office/officeart/2005/8/layout/orgChart1"/>
    <dgm:cxn modelId="{840E0BBB-FBD8-400B-8476-8817DFAF876C}" type="presParOf" srcId="{429EF08D-C2E7-44A2-BAB8-974FC2B2E607}" destId="{33144AFB-054B-48E9-9E6B-8D9E41CEDB9C}" srcOrd="0" destOrd="0" presId="urn:microsoft.com/office/officeart/2005/8/layout/orgChart1"/>
    <dgm:cxn modelId="{4DAC6CE3-469D-496A-97B7-ECE433FA034D}" type="presParOf" srcId="{33144AFB-054B-48E9-9E6B-8D9E41CEDB9C}" destId="{1F2B519F-FB5B-4989-A101-54503746859E}" srcOrd="0" destOrd="0" presId="urn:microsoft.com/office/officeart/2005/8/layout/orgChart1"/>
    <dgm:cxn modelId="{130EFE3B-264F-4BB8-B782-E1BAB3F6AB2B}" type="presParOf" srcId="{1F2B519F-FB5B-4989-A101-54503746859E}" destId="{22FC01F0-395A-45EB-A174-6AFEA5742E36}" srcOrd="0" destOrd="0" presId="urn:microsoft.com/office/officeart/2005/8/layout/orgChart1"/>
    <dgm:cxn modelId="{CF893749-2AB2-4BE6-BA58-7CF6D61BFCBF}" type="presParOf" srcId="{1F2B519F-FB5B-4989-A101-54503746859E}" destId="{085C97B5-F664-4E9C-AC88-C37BD313793A}" srcOrd="1" destOrd="0" presId="urn:microsoft.com/office/officeart/2005/8/layout/orgChart1"/>
    <dgm:cxn modelId="{710C6CD0-0D10-495E-A5CA-D09BDFEF9EFF}" type="presParOf" srcId="{33144AFB-054B-48E9-9E6B-8D9E41CEDB9C}" destId="{43624A40-6080-412E-BC8E-25D851D3ED5C}" srcOrd="1" destOrd="0" presId="urn:microsoft.com/office/officeart/2005/8/layout/orgChart1"/>
    <dgm:cxn modelId="{03C0421B-083E-4945-ABF6-4A8DBECB5D8C}" type="presParOf" srcId="{43624A40-6080-412E-BC8E-25D851D3ED5C}" destId="{D40FDF79-6478-444F-967A-30E7DA7B9181}" srcOrd="0" destOrd="0" presId="urn:microsoft.com/office/officeart/2005/8/layout/orgChart1"/>
    <dgm:cxn modelId="{E9A44686-8D34-4A61-8F54-967E458D71BF}" type="presParOf" srcId="{43624A40-6080-412E-BC8E-25D851D3ED5C}" destId="{0BF8162F-92A4-4DD0-B43E-B84E5116092B}" srcOrd="1" destOrd="0" presId="urn:microsoft.com/office/officeart/2005/8/layout/orgChart1"/>
    <dgm:cxn modelId="{58F07D9E-5C64-4133-98C6-C6F0D37187D6}" type="presParOf" srcId="{0BF8162F-92A4-4DD0-B43E-B84E5116092B}" destId="{3F053E5C-6248-4BEE-B5D5-1B29D1550E98}" srcOrd="0" destOrd="0" presId="urn:microsoft.com/office/officeart/2005/8/layout/orgChart1"/>
    <dgm:cxn modelId="{61276D7E-3BF8-4D5A-838F-3BDA5CD62DA3}" type="presParOf" srcId="{3F053E5C-6248-4BEE-B5D5-1B29D1550E98}" destId="{105A6A3C-FDF5-4950-A32A-C8661153C669}" srcOrd="0" destOrd="0" presId="urn:microsoft.com/office/officeart/2005/8/layout/orgChart1"/>
    <dgm:cxn modelId="{327475EA-C669-408C-BC27-19DFC6DDCE1D}" type="presParOf" srcId="{3F053E5C-6248-4BEE-B5D5-1B29D1550E98}" destId="{5CB13BD3-3D9E-426D-BC4B-26D74A79794C}" srcOrd="1" destOrd="0" presId="urn:microsoft.com/office/officeart/2005/8/layout/orgChart1"/>
    <dgm:cxn modelId="{734C947B-19AB-4F0E-93FF-CFC75B388338}" type="presParOf" srcId="{0BF8162F-92A4-4DD0-B43E-B84E5116092B}" destId="{F01AF5A5-9B1B-436A-9B3E-E91CB32EC7B1}" srcOrd="1" destOrd="0" presId="urn:microsoft.com/office/officeart/2005/8/layout/orgChart1"/>
    <dgm:cxn modelId="{D83094A5-0ECE-42C1-BABB-7C6FCE0CCEFA}" type="presParOf" srcId="{0BF8162F-92A4-4DD0-B43E-B84E5116092B}" destId="{7E43FF77-7491-4E19-AB82-DECB60E1A45B}" srcOrd="2" destOrd="0" presId="urn:microsoft.com/office/officeart/2005/8/layout/orgChart1"/>
    <dgm:cxn modelId="{3A62B806-AE83-4C6C-9866-0E4E660396F4}" type="presParOf" srcId="{43624A40-6080-412E-BC8E-25D851D3ED5C}" destId="{0C3487FF-ADC5-4609-98DA-EECFE40C8FB4}" srcOrd="2" destOrd="0" presId="urn:microsoft.com/office/officeart/2005/8/layout/orgChart1"/>
    <dgm:cxn modelId="{5B7AA30F-21A1-481A-A9E7-57AD3FE8EC92}" type="presParOf" srcId="{43624A40-6080-412E-BC8E-25D851D3ED5C}" destId="{309EAD2B-4912-403F-94BF-6DB224C7E3C0}" srcOrd="3" destOrd="0" presId="urn:microsoft.com/office/officeart/2005/8/layout/orgChart1"/>
    <dgm:cxn modelId="{8DBEAC29-6FB7-4402-8837-D8DB0F23E082}" type="presParOf" srcId="{309EAD2B-4912-403F-94BF-6DB224C7E3C0}" destId="{3A08D0DC-A8E8-40CC-B349-98B517376955}" srcOrd="0" destOrd="0" presId="urn:microsoft.com/office/officeart/2005/8/layout/orgChart1"/>
    <dgm:cxn modelId="{9C84B3A2-3862-4238-8239-FED09C667F0B}" type="presParOf" srcId="{3A08D0DC-A8E8-40CC-B349-98B517376955}" destId="{66BDC0AD-DFA4-4B29-A335-6B4AA33002C8}" srcOrd="0" destOrd="0" presId="urn:microsoft.com/office/officeart/2005/8/layout/orgChart1"/>
    <dgm:cxn modelId="{9356D79F-228B-41EF-B6D0-500891845B0B}" type="presParOf" srcId="{3A08D0DC-A8E8-40CC-B349-98B517376955}" destId="{B011A0FC-394F-467D-9C66-C9C01B534136}" srcOrd="1" destOrd="0" presId="urn:microsoft.com/office/officeart/2005/8/layout/orgChart1"/>
    <dgm:cxn modelId="{FC7E78F8-C555-4C61-9756-C3D19D55B33C}" type="presParOf" srcId="{309EAD2B-4912-403F-94BF-6DB224C7E3C0}" destId="{F441403D-B8A3-422E-8DB2-6E35992BE02F}" srcOrd="1" destOrd="0" presId="urn:microsoft.com/office/officeart/2005/8/layout/orgChart1"/>
    <dgm:cxn modelId="{5E2743DB-5A65-4FE7-907E-5B89EC9E4A28}" type="presParOf" srcId="{F441403D-B8A3-422E-8DB2-6E35992BE02F}" destId="{B1061DA1-9102-4561-84C0-6E2F70DC5E9A}" srcOrd="0" destOrd="0" presId="urn:microsoft.com/office/officeart/2005/8/layout/orgChart1"/>
    <dgm:cxn modelId="{03F3BD8D-CFB9-48CB-B648-427498B009D8}" type="presParOf" srcId="{F441403D-B8A3-422E-8DB2-6E35992BE02F}" destId="{CCDDCD16-D5F7-4CE7-B36F-D968177DCF99}" srcOrd="1" destOrd="0" presId="urn:microsoft.com/office/officeart/2005/8/layout/orgChart1"/>
    <dgm:cxn modelId="{76FC3418-E64E-4E10-948B-5B14E7F64D56}" type="presParOf" srcId="{CCDDCD16-D5F7-4CE7-B36F-D968177DCF99}" destId="{55AE5C65-BC46-4688-9CF2-8542E4EC6CCF}" srcOrd="0" destOrd="0" presId="urn:microsoft.com/office/officeart/2005/8/layout/orgChart1"/>
    <dgm:cxn modelId="{5C3D1C4B-B81A-4069-8832-50B27237997A}" type="presParOf" srcId="{55AE5C65-BC46-4688-9CF2-8542E4EC6CCF}" destId="{11DC1251-8BBC-43BD-BFD6-6D58579946C7}" srcOrd="0" destOrd="0" presId="urn:microsoft.com/office/officeart/2005/8/layout/orgChart1"/>
    <dgm:cxn modelId="{378A799D-98CD-414C-843C-139B945936F1}" type="presParOf" srcId="{55AE5C65-BC46-4688-9CF2-8542E4EC6CCF}" destId="{9CECC9CB-EC99-45D6-A0DB-DD1ADB1D5760}" srcOrd="1" destOrd="0" presId="urn:microsoft.com/office/officeart/2005/8/layout/orgChart1"/>
    <dgm:cxn modelId="{E6C9957B-76F2-4ACF-B4AE-8ACF2B792758}" type="presParOf" srcId="{CCDDCD16-D5F7-4CE7-B36F-D968177DCF99}" destId="{3D0C63EC-0C63-442E-B3E3-8C7CD291478E}" srcOrd="1" destOrd="0" presId="urn:microsoft.com/office/officeart/2005/8/layout/orgChart1"/>
    <dgm:cxn modelId="{9FBD932D-5C89-4F83-9912-2C8979EAAA7D}" type="presParOf" srcId="{3D0C63EC-0C63-442E-B3E3-8C7CD291478E}" destId="{A3DED588-29E0-457E-BF51-B347E4CB07D3}" srcOrd="0" destOrd="0" presId="urn:microsoft.com/office/officeart/2005/8/layout/orgChart1"/>
    <dgm:cxn modelId="{13988B58-4E6A-4CA5-95F8-648852A5C460}" type="presParOf" srcId="{3D0C63EC-0C63-442E-B3E3-8C7CD291478E}" destId="{335FAAE5-929C-4276-82DC-09FBD8713C5E}" srcOrd="1" destOrd="0" presId="urn:microsoft.com/office/officeart/2005/8/layout/orgChart1"/>
    <dgm:cxn modelId="{A88121E2-BE6A-454B-8BF0-1E16EB89904F}" type="presParOf" srcId="{335FAAE5-929C-4276-82DC-09FBD8713C5E}" destId="{90FCBAAF-13FE-4AA8-9F62-252D88F16CBA}" srcOrd="0" destOrd="0" presId="urn:microsoft.com/office/officeart/2005/8/layout/orgChart1"/>
    <dgm:cxn modelId="{0CE35B09-DD57-4062-991C-4C8C7AFD93B0}" type="presParOf" srcId="{90FCBAAF-13FE-4AA8-9F62-252D88F16CBA}" destId="{3F1A6E31-F098-41BC-A83D-604E9EC901F7}" srcOrd="0" destOrd="0" presId="urn:microsoft.com/office/officeart/2005/8/layout/orgChart1"/>
    <dgm:cxn modelId="{803B473C-A742-48E5-B823-6BD924B63FFD}" type="presParOf" srcId="{90FCBAAF-13FE-4AA8-9F62-252D88F16CBA}" destId="{545604BE-7519-4767-9A8E-11A4BDA28D62}" srcOrd="1" destOrd="0" presId="urn:microsoft.com/office/officeart/2005/8/layout/orgChart1"/>
    <dgm:cxn modelId="{6D877B8E-DEE8-4881-BB25-5D396F725F4E}" type="presParOf" srcId="{335FAAE5-929C-4276-82DC-09FBD8713C5E}" destId="{4E7AF08B-17C4-40BF-9D06-C28DD50FBE27}" srcOrd="1" destOrd="0" presId="urn:microsoft.com/office/officeart/2005/8/layout/orgChart1"/>
    <dgm:cxn modelId="{0A130334-CC87-4843-8EDC-AD6D62E1C587}" type="presParOf" srcId="{335FAAE5-929C-4276-82DC-09FBD8713C5E}" destId="{31E45D4C-F9BF-46E3-9B25-E9CCAE2AD915}" srcOrd="2" destOrd="0" presId="urn:microsoft.com/office/officeart/2005/8/layout/orgChart1"/>
    <dgm:cxn modelId="{44976D3D-69D3-4B94-9488-34707C993ED7}" type="presParOf" srcId="{CCDDCD16-D5F7-4CE7-B36F-D968177DCF99}" destId="{461DAD2A-0236-4B78-93BB-DE174C31460B}" srcOrd="2" destOrd="0" presId="urn:microsoft.com/office/officeart/2005/8/layout/orgChart1"/>
    <dgm:cxn modelId="{A1584F93-5172-42BA-B79A-4DBF14560981}" type="presParOf" srcId="{309EAD2B-4912-403F-94BF-6DB224C7E3C0}" destId="{17C8D9D3-9C46-441A-845D-CD9ABD6F51A0}" srcOrd="2" destOrd="0" presId="urn:microsoft.com/office/officeart/2005/8/layout/orgChart1"/>
    <dgm:cxn modelId="{91FCA850-8415-4541-B1A6-53FDB3A76607}" type="presParOf" srcId="{43624A40-6080-412E-BC8E-25D851D3ED5C}" destId="{E8966575-2328-4E10-868B-7E24BC6E8C9F}" srcOrd="4" destOrd="0" presId="urn:microsoft.com/office/officeart/2005/8/layout/orgChart1"/>
    <dgm:cxn modelId="{C8492EC7-5895-4D4B-B54E-E19CBA406C01}" type="presParOf" srcId="{43624A40-6080-412E-BC8E-25D851D3ED5C}" destId="{578E9BC8-C738-49C8-8732-68878A03612B}" srcOrd="5" destOrd="0" presId="urn:microsoft.com/office/officeart/2005/8/layout/orgChart1"/>
    <dgm:cxn modelId="{855B0953-D0E2-4E16-BDDB-0E78BBD8F24D}" type="presParOf" srcId="{578E9BC8-C738-49C8-8732-68878A03612B}" destId="{268F30A8-A20B-46EC-87DD-6EA506043CBF}" srcOrd="0" destOrd="0" presId="urn:microsoft.com/office/officeart/2005/8/layout/orgChart1"/>
    <dgm:cxn modelId="{411E01C0-1981-4833-AFB2-57B11DE2D7CA}" type="presParOf" srcId="{268F30A8-A20B-46EC-87DD-6EA506043CBF}" destId="{82E65F0D-6B24-4222-9C7A-5A16B5D77C28}" srcOrd="0" destOrd="0" presId="urn:microsoft.com/office/officeart/2005/8/layout/orgChart1"/>
    <dgm:cxn modelId="{8515E93D-1526-4F25-8FBC-27A211FC7067}" type="presParOf" srcId="{268F30A8-A20B-46EC-87DD-6EA506043CBF}" destId="{EE847A7C-0505-4EFE-9CB9-1673EEAADBC0}" srcOrd="1" destOrd="0" presId="urn:microsoft.com/office/officeart/2005/8/layout/orgChart1"/>
    <dgm:cxn modelId="{34AABB13-C741-4F80-871D-E9ED6314F99A}" type="presParOf" srcId="{578E9BC8-C738-49C8-8732-68878A03612B}" destId="{3068A5C0-2A8B-4C79-9C4A-CC0262BF8950}" srcOrd="1" destOrd="0" presId="urn:microsoft.com/office/officeart/2005/8/layout/orgChart1"/>
    <dgm:cxn modelId="{4DAF2724-DEC9-445F-8B99-4506DA6CA4A0}" type="presParOf" srcId="{3068A5C0-2A8B-4C79-9C4A-CC0262BF8950}" destId="{F4D3CBFD-5C30-4AC5-8AC0-C1DABBEBAE67}" srcOrd="0" destOrd="0" presId="urn:microsoft.com/office/officeart/2005/8/layout/orgChart1"/>
    <dgm:cxn modelId="{98EA83C0-BAE5-4D35-9B41-F3767E2A5602}" type="presParOf" srcId="{3068A5C0-2A8B-4C79-9C4A-CC0262BF8950}" destId="{EB5C3EA4-02EF-4D1A-8DAB-F21D1F550F74}" srcOrd="1" destOrd="0" presId="urn:microsoft.com/office/officeart/2005/8/layout/orgChart1"/>
    <dgm:cxn modelId="{DD5D3D82-DEA4-4080-AEB9-388DD6396D9F}" type="presParOf" srcId="{EB5C3EA4-02EF-4D1A-8DAB-F21D1F550F74}" destId="{CAABD99C-149F-4C00-8E46-831FD0010949}" srcOrd="0" destOrd="0" presId="urn:microsoft.com/office/officeart/2005/8/layout/orgChart1"/>
    <dgm:cxn modelId="{B2DE997A-D977-4858-B238-DA846D1D2918}" type="presParOf" srcId="{CAABD99C-149F-4C00-8E46-831FD0010949}" destId="{780E9B19-915F-4454-AA18-04EF8D6B43AB}" srcOrd="0" destOrd="0" presId="urn:microsoft.com/office/officeart/2005/8/layout/orgChart1"/>
    <dgm:cxn modelId="{6AB206A7-2218-4779-9ED7-CC34DE439E5C}" type="presParOf" srcId="{CAABD99C-149F-4C00-8E46-831FD0010949}" destId="{20C2D621-FA2C-42A4-9711-5ADC61620B01}" srcOrd="1" destOrd="0" presId="urn:microsoft.com/office/officeart/2005/8/layout/orgChart1"/>
    <dgm:cxn modelId="{DA1A613A-F079-4F75-AF98-6E4C2592A9A2}" type="presParOf" srcId="{EB5C3EA4-02EF-4D1A-8DAB-F21D1F550F74}" destId="{A2443D24-2344-493F-B71A-305B1EBCA4EB}" srcOrd="1" destOrd="0" presId="urn:microsoft.com/office/officeart/2005/8/layout/orgChart1"/>
    <dgm:cxn modelId="{0C613CC5-13DB-443F-90E3-C83103154D99}" type="presParOf" srcId="{EB5C3EA4-02EF-4D1A-8DAB-F21D1F550F74}" destId="{7FB79ED2-1648-4984-806F-5B6DBD01CFEB}" srcOrd="2" destOrd="0" presId="urn:microsoft.com/office/officeart/2005/8/layout/orgChart1"/>
    <dgm:cxn modelId="{ED63E4D3-089F-4058-A070-4F6E33918BEB}" type="presParOf" srcId="{578E9BC8-C738-49C8-8732-68878A03612B}" destId="{60AE380C-3DCD-4625-B986-EDC4FF755C90}" srcOrd="2" destOrd="0" presId="urn:microsoft.com/office/officeart/2005/8/layout/orgChart1"/>
    <dgm:cxn modelId="{7B11BBB0-BC51-42A9-B676-4A702470B160}" type="presParOf" srcId="{33144AFB-054B-48E9-9E6B-8D9E41CEDB9C}" destId="{E0C9A5BC-A946-4B50-8B39-CE8695CD92D0}" srcOrd="2" destOrd="0" presId="urn:microsoft.com/office/officeart/2005/8/layout/orgChart1"/>
    <dgm:cxn modelId="{EC3DBAC3-DD92-43D0-9758-34A5B955CFC3}" type="presParOf" srcId="{E0C9A5BC-A946-4B50-8B39-CE8695CD92D0}" destId="{B1EF793A-53C8-4EB9-B9E5-2373A395C4CE}" srcOrd="0" destOrd="0" presId="urn:microsoft.com/office/officeart/2005/8/layout/orgChart1"/>
    <dgm:cxn modelId="{39516508-E4C7-4CDA-955A-2F3A2F25D7D0}" type="presParOf" srcId="{E0C9A5BC-A946-4B50-8B39-CE8695CD92D0}" destId="{7A64EE98-2440-4C14-A38E-56A54522BCCF}" srcOrd="1" destOrd="0" presId="urn:microsoft.com/office/officeart/2005/8/layout/orgChart1"/>
    <dgm:cxn modelId="{2AE3687B-02CC-4ABC-84B5-D4B33E304EA2}" type="presParOf" srcId="{7A64EE98-2440-4C14-A38E-56A54522BCCF}" destId="{C27C87FD-A19B-46E4-9491-E0811836F5BE}" srcOrd="0" destOrd="0" presId="urn:microsoft.com/office/officeart/2005/8/layout/orgChart1"/>
    <dgm:cxn modelId="{C68B4273-BBF1-4E1A-9A3A-7F5F48BAFAC7}" type="presParOf" srcId="{C27C87FD-A19B-46E4-9491-E0811836F5BE}" destId="{451DBC0D-23ED-4CAB-872E-EE6FC216B7CE}" srcOrd="0" destOrd="0" presId="urn:microsoft.com/office/officeart/2005/8/layout/orgChart1"/>
    <dgm:cxn modelId="{F17F870C-1F1B-4005-A1E2-2CBB1C90D039}" type="presParOf" srcId="{C27C87FD-A19B-46E4-9491-E0811836F5BE}" destId="{D7246FC6-94EB-4953-B5F1-C72E81F7A218}" srcOrd="1" destOrd="0" presId="urn:microsoft.com/office/officeart/2005/8/layout/orgChart1"/>
    <dgm:cxn modelId="{2ABC8254-D5AE-4BA2-8B02-EAB53EB6B2BE}" type="presParOf" srcId="{7A64EE98-2440-4C14-A38E-56A54522BCCF}" destId="{253478AB-9B45-4808-B334-4FA28D90760D}" srcOrd="1" destOrd="0" presId="urn:microsoft.com/office/officeart/2005/8/layout/orgChart1"/>
    <dgm:cxn modelId="{C0ECA966-9840-4D7E-AA90-9790D67D84AE}" type="presParOf" srcId="{7A64EE98-2440-4C14-A38E-56A54522BCCF}" destId="{52781D03-B540-409A-A2A8-CAF73B2113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A79E1-DA5F-4F1C-9F31-18EA9ACED8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AC05DDD-7730-426D-AEBC-16415F3A4B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Commissioner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DB8D493-0DA3-4E23-9CB8-65C443EDE55F}" type="parTrans" cxnId="{052DA353-E3E9-44F3-B27F-DF73283BF2E0}">
      <dgm:prSet/>
      <dgm:spPr/>
    </dgm:pt>
    <dgm:pt modelId="{3C3D401E-AC76-4C1C-84D4-DE28446D1165}" type="sibTrans" cxnId="{052DA353-E3E9-44F3-B27F-DF73283BF2E0}">
      <dgm:prSet/>
      <dgm:spPr/>
    </dgm:pt>
    <dgm:pt modelId="{F2FC0F71-6B79-4CBB-BDF9-03F1C782D509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Officer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C087F24-EF45-4368-9AE5-CD85FF32DD36}" type="parTrans" cxnId="{C080FACA-B1D8-4690-BB94-0D1AF1D5E2AC}">
      <dgm:prSet/>
      <dgm:spPr/>
    </dgm:pt>
    <dgm:pt modelId="{63390F22-1033-45A3-9C5D-73C811FC7AEC}" type="sibTrans" cxnId="{C080FACA-B1D8-4690-BB94-0D1AF1D5E2AC}">
      <dgm:prSet/>
      <dgm:spPr/>
    </dgm:pt>
    <dgm:pt modelId="{8EFA0ADA-48CF-48D5-BB1E-C9A7615239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DAO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E3844CB8-509E-47C7-A542-A0C643FE4541}" type="parTrans" cxnId="{82141617-83A3-4254-8044-3AF6AB8F5345}">
      <dgm:prSet/>
      <dgm:spPr/>
    </dgm:pt>
    <dgm:pt modelId="{6C0E932F-BF9B-4180-BAFA-AFB4EEC60D4D}" type="sibTrans" cxnId="{82141617-83A3-4254-8044-3AF6AB8F5345}">
      <dgm:prSet/>
      <dgm:spPr/>
    </dgm:pt>
    <dgm:pt modelId="{193F9006-F8F9-4DFC-B39C-D88933ED578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Agricultural Demonstrator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BEAD05F8-747A-44BF-917C-B9559DFDD2B7}" type="parTrans" cxnId="{FD97CDCC-50B5-42DB-8739-C1A57AD30AD2}">
      <dgm:prSet/>
      <dgm:spPr/>
    </dgm:pt>
    <dgm:pt modelId="{2C42D255-D3AD-4FF2-BA07-564F3DDA043A}" type="sibTrans" cxnId="{FD97CDCC-50B5-42DB-8739-C1A57AD30AD2}">
      <dgm:prSet/>
      <dgm:spPr/>
    </dgm:pt>
    <dgm:pt modelId="{E85FF5E1-5DD2-42E7-8777-A194A41036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Education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Officer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108654D-03B9-4466-AC41-C5E83030E942}" type="parTrans" cxnId="{7F5AB836-7F22-49C8-B474-41913C984916}">
      <dgm:prSet/>
      <dgm:spPr/>
    </dgm:pt>
    <dgm:pt modelId="{F94128FF-D6FE-4168-A758-A7E168686657}" type="sibTrans" cxnId="{7F5AB836-7F22-49C8-B474-41913C984916}">
      <dgm:prSet/>
      <dgm:spPr/>
    </dgm:pt>
    <dgm:pt modelId="{8B60A329-77FF-433C-8B2A-D3B50A1A9FE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School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Inspector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A41C054-A0FF-4E0B-9F69-AFF5F4E2F88A}" type="parTrans" cxnId="{1114BF43-ADF1-4FD6-AC54-4F766CA7D52D}">
      <dgm:prSet/>
      <dgm:spPr/>
    </dgm:pt>
    <dgm:pt modelId="{0676F228-D239-4F4D-9F29-70E1D4E4412A}" type="sibTrans" cxnId="{1114BF43-ADF1-4FD6-AC54-4F766CA7D52D}">
      <dgm:prSet/>
      <dgm:spPr/>
    </dgm:pt>
    <dgm:pt modelId="{11CCF0BD-4B4D-473F-928B-69AE3AEEDA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DMO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806E56C-496F-4242-89E8-EEC64A9305F2}" type="parTrans" cxnId="{1D85A2D1-8B0E-4027-BB6E-28FBBA9CF4EA}">
      <dgm:prSet/>
      <dgm:spPr/>
    </dgm:pt>
    <dgm:pt modelId="{E76B6F51-9D67-4080-BB55-5E58F1D17B72}" type="sibTrans" cxnId="{1D85A2D1-8B0E-4027-BB6E-28FBBA9CF4EA}">
      <dgm:prSet/>
      <dgm:spPr/>
    </dgm:pt>
    <dgm:pt modelId="{8A99A381-C38F-48F6-A5BF-14B390BA29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DPWD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86A93370-5F05-4A72-9F3E-E6888B8BD3D0}" type="parTrans" cxnId="{CAC5AD37-47A3-4655-8C8D-CEB47555C37C}">
      <dgm:prSet/>
      <dgm:spPr/>
    </dgm:pt>
    <dgm:pt modelId="{776F7530-8382-43E3-9440-BCBA0891D239}" type="sibTrans" cxnId="{CAC5AD37-47A3-4655-8C8D-CEB47555C37C}">
      <dgm:prSet/>
      <dgm:spPr/>
    </dgm:pt>
    <dgm:pt modelId="{BBC24B19-5B71-46E7-ADEF-EC64A8752A88}" type="pres">
      <dgm:prSet presAssocID="{111A79E1-DA5F-4F1C-9F31-18EA9ACED8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184294-846F-4CE2-A3F8-48EDC6FA19FE}" type="pres">
      <dgm:prSet presAssocID="{2AC05DDD-7730-426D-AEBC-16415F3A4BBC}" presName="hierRoot1" presStyleCnt="0">
        <dgm:presLayoutVars>
          <dgm:hierBranch/>
        </dgm:presLayoutVars>
      </dgm:prSet>
      <dgm:spPr/>
    </dgm:pt>
    <dgm:pt modelId="{7BCA072C-9C56-45E2-B866-A938DBC5F381}" type="pres">
      <dgm:prSet presAssocID="{2AC05DDD-7730-426D-AEBC-16415F3A4BBC}" presName="rootComposite1" presStyleCnt="0"/>
      <dgm:spPr/>
    </dgm:pt>
    <dgm:pt modelId="{C4DECDE6-C011-4994-8A1F-43BE700EFED1}" type="pres">
      <dgm:prSet presAssocID="{2AC05DDD-7730-426D-AEBC-16415F3A4BBC}" presName="rootText1" presStyleLbl="node0" presStyleIdx="0" presStyleCnt="1">
        <dgm:presLayoutVars>
          <dgm:chPref val="3"/>
        </dgm:presLayoutVars>
      </dgm:prSet>
      <dgm:spPr/>
    </dgm:pt>
    <dgm:pt modelId="{4F801C01-5ADD-44EF-A933-068C856CD1DF}" type="pres">
      <dgm:prSet presAssocID="{2AC05DDD-7730-426D-AEBC-16415F3A4BBC}" presName="rootConnector1" presStyleLbl="node1" presStyleIdx="0" presStyleCnt="0"/>
      <dgm:spPr/>
    </dgm:pt>
    <dgm:pt modelId="{BE97DD9A-991B-47CF-937D-8A168059B451}" type="pres">
      <dgm:prSet presAssocID="{2AC05DDD-7730-426D-AEBC-16415F3A4BBC}" presName="hierChild2" presStyleCnt="0"/>
      <dgm:spPr/>
    </dgm:pt>
    <dgm:pt modelId="{50B308D6-4996-47AE-A023-FD84F1698C39}" type="pres">
      <dgm:prSet presAssocID="{E3844CB8-509E-47C7-A542-A0C643FE4541}" presName="Name35" presStyleLbl="parChTrans1D2" presStyleIdx="0" presStyleCnt="5"/>
      <dgm:spPr/>
    </dgm:pt>
    <dgm:pt modelId="{AB17A033-51DC-46C5-A34F-DFB230B2C361}" type="pres">
      <dgm:prSet presAssocID="{8EFA0ADA-48CF-48D5-BB1E-C9A76152390D}" presName="hierRoot2" presStyleCnt="0">
        <dgm:presLayoutVars>
          <dgm:hierBranch/>
        </dgm:presLayoutVars>
      </dgm:prSet>
      <dgm:spPr/>
    </dgm:pt>
    <dgm:pt modelId="{0B3CCF37-BD38-4133-95F3-4C552A0BD95C}" type="pres">
      <dgm:prSet presAssocID="{8EFA0ADA-48CF-48D5-BB1E-C9A76152390D}" presName="rootComposite" presStyleCnt="0"/>
      <dgm:spPr/>
    </dgm:pt>
    <dgm:pt modelId="{254F6881-5797-4685-826D-646E809C9859}" type="pres">
      <dgm:prSet presAssocID="{8EFA0ADA-48CF-48D5-BB1E-C9A76152390D}" presName="rootText" presStyleLbl="node2" presStyleIdx="0" presStyleCnt="4">
        <dgm:presLayoutVars>
          <dgm:chPref val="3"/>
        </dgm:presLayoutVars>
      </dgm:prSet>
      <dgm:spPr/>
    </dgm:pt>
    <dgm:pt modelId="{3C3D571B-7E2D-4E51-95CE-B4F61953AF71}" type="pres">
      <dgm:prSet presAssocID="{8EFA0ADA-48CF-48D5-BB1E-C9A76152390D}" presName="rootConnector" presStyleLbl="node2" presStyleIdx="0" presStyleCnt="4"/>
      <dgm:spPr/>
    </dgm:pt>
    <dgm:pt modelId="{2AE2C396-EF11-4C31-90AE-DE72CE6C8084}" type="pres">
      <dgm:prSet presAssocID="{8EFA0ADA-48CF-48D5-BB1E-C9A76152390D}" presName="hierChild4" presStyleCnt="0"/>
      <dgm:spPr/>
    </dgm:pt>
    <dgm:pt modelId="{14BC0806-0AB8-4571-BAA2-80C46C384540}" type="pres">
      <dgm:prSet presAssocID="{BEAD05F8-747A-44BF-917C-B9559DFDD2B7}" presName="Name35" presStyleLbl="parChTrans1D3" presStyleIdx="0" presStyleCnt="2"/>
      <dgm:spPr/>
    </dgm:pt>
    <dgm:pt modelId="{9BD8CB51-1881-4F44-8501-5B3BE88B10EB}" type="pres">
      <dgm:prSet presAssocID="{193F9006-F8F9-4DFC-B39C-D88933ED578D}" presName="hierRoot2" presStyleCnt="0">
        <dgm:presLayoutVars>
          <dgm:hierBranch val="r"/>
        </dgm:presLayoutVars>
      </dgm:prSet>
      <dgm:spPr/>
    </dgm:pt>
    <dgm:pt modelId="{30A3FB95-2726-4300-9F2F-1AD8FDB6675A}" type="pres">
      <dgm:prSet presAssocID="{193F9006-F8F9-4DFC-B39C-D88933ED578D}" presName="rootComposite" presStyleCnt="0"/>
      <dgm:spPr/>
    </dgm:pt>
    <dgm:pt modelId="{3F21EFE1-4A9A-4869-9A0F-646827E13047}" type="pres">
      <dgm:prSet presAssocID="{193F9006-F8F9-4DFC-B39C-D88933ED578D}" presName="rootText" presStyleLbl="node3" presStyleIdx="0" presStyleCnt="2">
        <dgm:presLayoutVars>
          <dgm:chPref val="3"/>
        </dgm:presLayoutVars>
      </dgm:prSet>
      <dgm:spPr/>
    </dgm:pt>
    <dgm:pt modelId="{D5AA1976-1AA1-4950-BC07-74A5B5A98A9C}" type="pres">
      <dgm:prSet presAssocID="{193F9006-F8F9-4DFC-B39C-D88933ED578D}" presName="rootConnector" presStyleLbl="node3" presStyleIdx="0" presStyleCnt="2"/>
      <dgm:spPr/>
    </dgm:pt>
    <dgm:pt modelId="{46014AF7-45EF-4898-BE68-2D9032457141}" type="pres">
      <dgm:prSet presAssocID="{193F9006-F8F9-4DFC-B39C-D88933ED578D}" presName="hierChild4" presStyleCnt="0"/>
      <dgm:spPr/>
    </dgm:pt>
    <dgm:pt modelId="{F5CCB8F4-115F-48A6-B39E-0AE3EC17DAFE}" type="pres">
      <dgm:prSet presAssocID="{193F9006-F8F9-4DFC-B39C-D88933ED578D}" presName="hierChild5" presStyleCnt="0"/>
      <dgm:spPr/>
    </dgm:pt>
    <dgm:pt modelId="{71EEB72B-0EBD-4CD1-8C23-6A4BA5A0C676}" type="pres">
      <dgm:prSet presAssocID="{8EFA0ADA-48CF-48D5-BB1E-C9A76152390D}" presName="hierChild5" presStyleCnt="0"/>
      <dgm:spPr/>
    </dgm:pt>
    <dgm:pt modelId="{35B9BDF0-EB18-4E20-B777-96CE89727116}" type="pres">
      <dgm:prSet presAssocID="{C108654D-03B9-4466-AC41-C5E83030E942}" presName="Name35" presStyleLbl="parChTrans1D2" presStyleIdx="1" presStyleCnt="5"/>
      <dgm:spPr/>
    </dgm:pt>
    <dgm:pt modelId="{3471CA52-B454-4A31-BE14-B38268FC0428}" type="pres">
      <dgm:prSet presAssocID="{E85FF5E1-5DD2-42E7-8777-A194A4103698}" presName="hierRoot2" presStyleCnt="0">
        <dgm:presLayoutVars>
          <dgm:hierBranch/>
        </dgm:presLayoutVars>
      </dgm:prSet>
      <dgm:spPr/>
    </dgm:pt>
    <dgm:pt modelId="{2DEE8A0C-98D1-4E01-8BB8-BE052F4787A0}" type="pres">
      <dgm:prSet presAssocID="{E85FF5E1-5DD2-42E7-8777-A194A4103698}" presName="rootComposite" presStyleCnt="0"/>
      <dgm:spPr/>
    </dgm:pt>
    <dgm:pt modelId="{F092FF49-06A2-42C5-9B04-37583C790214}" type="pres">
      <dgm:prSet presAssocID="{E85FF5E1-5DD2-42E7-8777-A194A4103698}" presName="rootText" presStyleLbl="node2" presStyleIdx="1" presStyleCnt="4">
        <dgm:presLayoutVars>
          <dgm:chPref val="3"/>
        </dgm:presLayoutVars>
      </dgm:prSet>
      <dgm:spPr/>
    </dgm:pt>
    <dgm:pt modelId="{761FDCCE-6282-4D4C-9848-1234DA78CEFD}" type="pres">
      <dgm:prSet presAssocID="{E85FF5E1-5DD2-42E7-8777-A194A4103698}" presName="rootConnector" presStyleLbl="node2" presStyleIdx="1" presStyleCnt="4"/>
      <dgm:spPr/>
    </dgm:pt>
    <dgm:pt modelId="{4D138424-33BA-4568-A60E-4464B2D9117F}" type="pres">
      <dgm:prSet presAssocID="{E85FF5E1-5DD2-42E7-8777-A194A4103698}" presName="hierChild4" presStyleCnt="0"/>
      <dgm:spPr/>
    </dgm:pt>
    <dgm:pt modelId="{B7EEE357-96F0-4C66-A15A-3F45EC37A35C}" type="pres">
      <dgm:prSet presAssocID="{9A41C054-A0FF-4E0B-9F69-AFF5F4E2F88A}" presName="Name35" presStyleLbl="parChTrans1D3" presStyleIdx="1" presStyleCnt="2"/>
      <dgm:spPr/>
    </dgm:pt>
    <dgm:pt modelId="{DFDD61AF-C0ED-44AB-81BB-701C92D7289B}" type="pres">
      <dgm:prSet presAssocID="{8B60A329-77FF-433C-8B2A-D3B50A1A9FE0}" presName="hierRoot2" presStyleCnt="0">
        <dgm:presLayoutVars>
          <dgm:hierBranch val="r"/>
        </dgm:presLayoutVars>
      </dgm:prSet>
      <dgm:spPr/>
    </dgm:pt>
    <dgm:pt modelId="{4C3EAD2D-E488-44F8-B1A7-DEE82A53050A}" type="pres">
      <dgm:prSet presAssocID="{8B60A329-77FF-433C-8B2A-D3B50A1A9FE0}" presName="rootComposite" presStyleCnt="0"/>
      <dgm:spPr/>
    </dgm:pt>
    <dgm:pt modelId="{66A59CD9-4CD2-420C-B566-55618D20A25A}" type="pres">
      <dgm:prSet presAssocID="{8B60A329-77FF-433C-8B2A-D3B50A1A9FE0}" presName="rootText" presStyleLbl="node3" presStyleIdx="1" presStyleCnt="2">
        <dgm:presLayoutVars>
          <dgm:chPref val="3"/>
        </dgm:presLayoutVars>
      </dgm:prSet>
      <dgm:spPr/>
    </dgm:pt>
    <dgm:pt modelId="{FD00E654-0906-43E6-85C1-C2BBAD6CCEC6}" type="pres">
      <dgm:prSet presAssocID="{8B60A329-77FF-433C-8B2A-D3B50A1A9FE0}" presName="rootConnector" presStyleLbl="node3" presStyleIdx="1" presStyleCnt="2"/>
      <dgm:spPr/>
    </dgm:pt>
    <dgm:pt modelId="{35E2519C-1480-4630-ACE1-F2119EB60AF1}" type="pres">
      <dgm:prSet presAssocID="{8B60A329-77FF-433C-8B2A-D3B50A1A9FE0}" presName="hierChild4" presStyleCnt="0"/>
      <dgm:spPr/>
    </dgm:pt>
    <dgm:pt modelId="{51AA40D1-E4F6-4CD6-A936-CDBE4E660755}" type="pres">
      <dgm:prSet presAssocID="{8B60A329-77FF-433C-8B2A-D3B50A1A9FE0}" presName="hierChild5" presStyleCnt="0"/>
      <dgm:spPr/>
    </dgm:pt>
    <dgm:pt modelId="{2E8D56A0-0C67-4882-8179-803F517B3E2B}" type="pres">
      <dgm:prSet presAssocID="{E85FF5E1-5DD2-42E7-8777-A194A4103698}" presName="hierChild5" presStyleCnt="0"/>
      <dgm:spPr/>
    </dgm:pt>
    <dgm:pt modelId="{B397F687-53BF-4751-B2C2-5B7B71C4AB67}" type="pres">
      <dgm:prSet presAssocID="{5806E56C-496F-4242-89E8-EEC64A9305F2}" presName="Name35" presStyleLbl="parChTrans1D2" presStyleIdx="2" presStyleCnt="5"/>
      <dgm:spPr/>
    </dgm:pt>
    <dgm:pt modelId="{4367F305-9B30-40BA-8016-D66B086EFF86}" type="pres">
      <dgm:prSet presAssocID="{11CCF0BD-4B4D-473F-928B-69AE3AEEDA13}" presName="hierRoot2" presStyleCnt="0">
        <dgm:presLayoutVars>
          <dgm:hierBranch/>
        </dgm:presLayoutVars>
      </dgm:prSet>
      <dgm:spPr/>
    </dgm:pt>
    <dgm:pt modelId="{F9C9FDBA-C588-4541-83A2-DB122C35EBE3}" type="pres">
      <dgm:prSet presAssocID="{11CCF0BD-4B4D-473F-928B-69AE3AEEDA13}" presName="rootComposite" presStyleCnt="0"/>
      <dgm:spPr/>
    </dgm:pt>
    <dgm:pt modelId="{6D2FDA74-F590-4A67-AFB0-D2A3E529578F}" type="pres">
      <dgm:prSet presAssocID="{11CCF0BD-4B4D-473F-928B-69AE3AEEDA13}" presName="rootText" presStyleLbl="node2" presStyleIdx="2" presStyleCnt="4">
        <dgm:presLayoutVars>
          <dgm:chPref val="3"/>
        </dgm:presLayoutVars>
      </dgm:prSet>
      <dgm:spPr/>
    </dgm:pt>
    <dgm:pt modelId="{C3897A5F-7951-4B7A-863A-0239AB68105D}" type="pres">
      <dgm:prSet presAssocID="{11CCF0BD-4B4D-473F-928B-69AE3AEEDA13}" presName="rootConnector" presStyleLbl="node2" presStyleIdx="2" presStyleCnt="4"/>
      <dgm:spPr/>
    </dgm:pt>
    <dgm:pt modelId="{C4355A56-6FCD-4192-A7C8-931F7A20DF26}" type="pres">
      <dgm:prSet presAssocID="{11CCF0BD-4B4D-473F-928B-69AE3AEEDA13}" presName="hierChild4" presStyleCnt="0"/>
      <dgm:spPr/>
    </dgm:pt>
    <dgm:pt modelId="{BF87043F-3513-46ED-A8F6-8D0771B0B418}" type="pres">
      <dgm:prSet presAssocID="{11CCF0BD-4B4D-473F-928B-69AE3AEEDA13}" presName="hierChild5" presStyleCnt="0"/>
      <dgm:spPr/>
    </dgm:pt>
    <dgm:pt modelId="{94ED1FD0-A1AC-4CA9-96B0-8D6BDBF84D05}" type="pres">
      <dgm:prSet presAssocID="{86A93370-5F05-4A72-9F3E-E6888B8BD3D0}" presName="Name35" presStyleLbl="parChTrans1D2" presStyleIdx="3" presStyleCnt="5"/>
      <dgm:spPr/>
    </dgm:pt>
    <dgm:pt modelId="{08BAD22C-5DCC-4F50-96DF-E443FE90442D}" type="pres">
      <dgm:prSet presAssocID="{8A99A381-C38F-48F6-A5BF-14B390BA29F7}" presName="hierRoot2" presStyleCnt="0">
        <dgm:presLayoutVars>
          <dgm:hierBranch/>
        </dgm:presLayoutVars>
      </dgm:prSet>
      <dgm:spPr/>
    </dgm:pt>
    <dgm:pt modelId="{1545B3C1-5868-4AD7-9C48-1511EB11677C}" type="pres">
      <dgm:prSet presAssocID="{8A99A381-C38F-48F6-A5BF-14B390BA29F7}" presName="rootComposite" presStyleCnt="0"/>
      <dgm:spPr/>
    </dgm:pt>
    <dgm:pt modelId="{B5FB6421-30BF-4934-9F68-D32B58A63BFF}" type="pres">
      <dgm:prSet presAssocID="{8A99A381-C38F-48F6-A5BF-14B390BA29F7}" presName="rootText" presStyleLbl="node2" presStyleIdx="3" presStyleCnt="4">
        <dgm:presLayoutVars>
          <dgm:chPref val="3"/>
        </dgm:presLayoutVars>
      </dgm:prSet>
      <dgm:spPr/>
    </dgm:pt>
    <dgm:pt modelId="{DD8C55B4-0DB7-4BBD-B127-CA387C44E4D8}" type="pres">
      <dgm:prSet presAssocID="{8A99A381-C38F-48F6-A5BF-14B390BA29F7}" presName="rootConnector" presStyleLbl="node2" presStyleIdx="3" presStyleCnt="4"/>
      <dgm:spPr/>
    </dgm:pt>
    <dgm:pt modelId="{F0DE1035-7958-4B30-B0BB-7F419B65C0B1}" type="pres">
      <dgm:prSet presAssocID="{8A99A381-C38F-48F6-A5BF-14B390BA29F7}" presName="hierChild4" presStyleCnt="0"/>
      <dgm:spPr/>
    </dgm:pt>
    <dgm:pt modelId="{51DB78DF-3FF3-4F65-9F35-62AD68C688BB}" type="pres">
      <dgm:prSet presAssocID="{8A99A381-C38F-48F6-A5BF-14B390BA29F7}" presName="hierChild5" presStyleCnt="0"/>
      <dgm:spPr/>
    </dgm:pt>
    <dgm:pt modelId="{890555B9-20FF-4E28-A7C4-841FFEA66E7C}" type="pres">
      <dgm:prSet presAssocID="{2AC05DDD-7730-426D-AEBC-16415F3A4BBC}" presName="hierChild3" presStyleCnt="0"/>
      <dgm:spPr/>
    </dgm:pt>
    <dgm:pt modelId="{0034371D-C071-4DC3-8803-7C13E629F095}" type="pres">
      <dgm:prSet presAssocID="{4C087F24-EF45-4368-9AE5-CD85FF32DD36}" presName="Name111" presStyleLbl="parChTrans1D2" presStyleIdx="4" presStyleCnt="5"/>
      <dgm:spPr/>
    </dgm:pt>
    <dgm:pt modelId="{B7714297-CBBE-4FE7-8A06-4F1ABF0E8100}" type="pres">
      <dgm:prSet presAssocID="{F2FC0F71-6B79-4CBB-BDF9-03F1C782D509}" presName="hierRoot3" presStyleCnt="0">
        <dgm:presLayoutVars>
          <dgm:hierBranch/>
        </dgm:presLayoutVars>
      </dgm:prSet>
      <dgm:spPr/>
    </dgm:pt>
    <dgm:pt modelId="{3AE22781-B685-4B1F-8682-BDCCDB725F04}" type="pres">
      <dgm:prSet presAssocID="{F2FC0F71-6B79-4CBB-BDF9-03F1C782D509}" presName="rootComposite3" presStyleCnt="0"/>
      <dgm:spPr/>
    </dgm:pt>
    <dgm:pt modelId="{52D62FE1-F541-4B46-92A0-305EB4796EDB}" type="pres">
      <dgm:prSet presAssocID="{F2FC0F71-6B79-4CBB-BDF9-03F1C782D509}" presName="rootText3" presStyleLbl="asst1" presStyleIdx="0" presStyleCnt="1">
        <dgm:presLayoutVars>
          <dgm:chPref val="3"/>
        </dgm:presLayoutVars>
      </dgm:prSet>
      <dgm:spPr/>
    </dgm:pt>
    <dgm:pt modelId="{C816AC88-FD39-4FF0-BAE0-3BCF5414951A}" type="pres">
      <dgm:prSet presAssocID="{F2FC0F71-6B79-4CBB-BDF9-03F1C782D509}" presName="rootConnector3" presStyleLbl="asst1" presStyleIdx="0" presStyleCnt="1"/>
      <dgm:spPr/>
    </dgm:pt>
    <dgm:pt modelId="{93DFB7D2-F7AB-444A-9628-774813B1AC70}" type="pres">
      <dgm:prSet presAssocID="{F2FC0F71-6B79-4CBB-BDF9-03F1C782D509}" presName="hierChild6" presStyleCnt="0"/>
      <dgm:spPr/>
    </dgm:pt>
    <dgm:pt modelId="{7F1E58F5-CEF3-450E-8EE3-C3C910517A56}" type="pres">
      <dgm:prSet presAssocID="{F2FC0F71-6B79-4CBB-BDF9-03F1C782D509}" presName="hierChild7" presStyleCnt="0"/>
      <dgm:spPr/>
    </dgm:pt>
  </dgm:ptLst>
  <dgm:cxnLst>
    <dgm:cxn modelId="{15E3E5E8-912A-4EEE-94F6-6B7D94C2BC36}" type="presOf" srcId="{C108654D-03B9-4466-AC41-C5E83030E942}" destId="{35B9BDF0-EB18-4E20-B777-96CE89727116}" srcOrd="0" destOrd="0" presId="urn:microsoft.com/office/officeart/2005/8/layout/orgChart1"/>
    <dgm:cxn modelId="{EB57AEC0-0B9C-49E4-9C7D-567009362614}" type="presOf" srcId="{E85FF5E1-5DD2-42E7-8777-A194A4103698}" destId="{F092FF49-06A2-42C5-9B04-37583C790214}" srcOrd="0" destOrd="0" presId="urn:microsoft.com/office/officeart/2005/8/layout/orgChart1"/>
    <dgm:cxn modelId="{5FAB3ADF-B1AF-48C4-A1A5-AEDBB9FDEA1F}" type="presOf" srcId="{11CCF0BD-4B4D-473F-928B-69AE3AEEDA13}" destId="{C3897A5F-7951-4B7A-863A-0239AB68105D}" srcOrd="1" destOrd="0" presId="urn:microsoft.com/office/officeart/2005/8/layout/orgChart1"/>
    <dgm:cxn modelId="{82141617-83A3-4254-8044-3AF6AB8F5345}" srcId="{2AC05DDD-7730-426D-AEBC-16415F3A4BBC}" destId="{8EFA0ADA-48CF-48D5-BB1E-C9A76152390D}" srcOrd="1" destOrd="0" parTransId="{E3844CB8-509E-47C7-A542-A0C643FE4541}" sibTransId="{6C0E932F-BF9B-4180-BAFA-AFB4EEC60D4D}"/>
    <dgm:cxn modelId="{1D85A2D1-8B0E-4027-BB6E-28FBBA9CF4EA}" srcId="{2AC05DDD-7730-426D-AEBC-16415F3A4BBC}" destId="{11CCF0BD-4B4D-473F-928B-69AE3AEEDA13}" srcOrd="3" destOrd="0" parTransId="{5806E56C-496F-4242-89E8-EEC64A9305F2}" sibTransId="{E76B6F51-9D67-4080-BB55-5E58F1D17B72}"/>
    <dgm:cxn modelId="{E531D8FD-3744-4B84-9435-B263A35BDA66}" type="presOf" srcId="{111A79E1-DA5F-4F1C-9F31-18EA9ACED87D}" destId="{BBC24B19-5B71-46E7-ADEF-EC64A8752A88}" srcOrd="0" destOrd="0" presId="urn:microsoft.com/office/officeart/2005/8/layout/orgChart1"/>
    <dgm:cxn modelId="{C080FACA-B1D8-4690-BB94-0D1AF1D5E2AC}" srcId="{2AC05DDD-7730-426D-AEBC-16415F3A4BBC}" destId="{F2FC0F71-6B79-4CBB-BDF9-03F1C782D509}" srcOrd="0" destOrd="0" parTransId="{4C087F24-EF45-4368-9AE5-CD85FF32DD36}" sibTransId="{63390F22-1033-45A3-9C5D-73C811FC7AEC}"/>
    <dgm:cxn modelId="{CAC5AD37-47A3-4655-8C8D-CEB47555C37C}" srcId="{2AC05DDD-7730-426D-AEBC-16415F3A4BBC}" destId="{8A99A381-C38F-48F6-A5BF-14B390BA29F7}" srcOrd="4" destOrd="0" parTransId="{86A93370-5F05-4A72-9F3E-E6888B8BD3D0}" sibTransId="{776F7530-8382-43E3-9440-BCBA0891D239}"/>
    <dgm:cxn modelId="{E93E07A7-09E0-446B-8643-10438EE2A057}" type="presOf" srcId="{8EFA0ADA-48CF-48D5-BB1E-C9A76152390D}" destId="{3C3D571B-7E2D-4E51-95CE-B4F61953AF71}" srcOrd="1" destOrd="0" presId="urn:microsoft.com/office/officeart/2005/8/layout/orgChart1"/>
    <dgm:cxn modelId="{DE65F11F-41DB-4B82-97BF-46261D5FF373}" type="presOf" srcId="{E85FF5E1-5DD2-42E7-8777-A194A4103698}" destId="{761FDCCE-6282-4D4C-9848-1234DA78CEFD}" srcOrd="1" destOrd="0" presId="urn:microsoft.com/office/officeart/2005/8/layout/orgChart1"/>
    <dgm:cxn modelId="{BA820403-B902-480C-B85D-6D18FB4F88CE}" type="presOf" srcId="{BEAD05F8-747A-44BF-917C-B9559DFDD2B7}" destId="{14BC0806-0AB8-4571-BAA2-80C46C384540}" srcOrd="0" destOrd="0" presId="urn:microsoft.com/office/officeart/2005/8/layout/orgChart1"/>
    <dgm:cxn modelId="{F3BFCEB3-31F7-4699-B157-D6D28006451A}" type="presOf" srcId="{193F9006-F8F9-4DFC-B39C-D88933ED578D}" destId="{D5AA1976-1AA1-4950-BC07-74A5B5A98A9C}" srcOrd="1" destOrd="0" presId="urn:microsoft.com/office/officeart/2005/8/layout/orgChart1"/>
    <dgm:cxn modelId="{1114BF43-ADF1-4FD6-AC54-4F766CA7D52D}" srcId="{E85FF5E1-5DD2-42E7-8777-A194A4103698}" destId="{8B60A329-77FF-433C-8B2A-D3B50A1A9FE0}" srcOrd="0" destOrd="0" parTransId="{9A41C054-A0FF-4E0B-9F69-AFF5F4E2F88A}" sibTransId="{0676F228-D239-4F4D-9F29-70E1D4E4412A}"/>
    <dgm:cxn modelId="{2A7D5998-106F-42E9-9D12-04A7ABD42B07}" type="presOf" srcId="{8B60A329-77FF-433C-8B2A-D3B50A1A9FE0}" destId="{FD00E654-0906-43E6-85C1-C2BBAD6CCEC6}" srcOrd="1" destOrd="0" presId="urn:microsoft.com/office/officeart/2005/8/layout/orgChart1"/>
    <dgm:cxn modelId="{647E87DB-42FB-444B-ACA5-73150F6F82C4}" type="presOf" srcId="{9A41C054-A0FF-4E0B-9F69-AFF5F4E2F88A}" destId="{B7EEE357-96F0-4C66-A15A-3F45EC37A35C}" srcOrd="0" destOrd="0" presId="urn:microsoft.com/office/officeart/2005/8/layout/orgChart1"/>
    <dgm:cxn modelId="{5153EE8E-189E-41D3-9AFF-585FB715CE7B}" type="presOf" srcId="{8A99A381-C38F-48F6-A5BF-14B390BA29F7}" destId="{DD8C55B4-0DB7-4BBD-B127-CA387C44E4D8}" srcOrd="1" destOrd="0" presId="urn:microsoft.com/office/officeart/2005/8/layout/orgChart1"/>
    <dgm:cxn modelId="{815EF60D-2528-4C7B-A6F5-E10C6A05DB31}" type="presOf" srcId="{4C087F24-EF45-4368-9AE5-CD85FF32DD36}" destId="{0034371D-C071-4DC3-8803-7C13E629F095}" srcOrd="0" destOrd="0" presId="urn:microsoft.com/office/officeart/2005/8/layout/orgChart1"/>
    <dgm:cxn modelId="{FDA7983C-784A-4DF6-8BAC-66CE29CB57FB}" type="presOf" srcId="{8EFA0ADA-48CF-48D5-BB1E-C9A76152390D}" destId="{254F6881-5797-4685-826D-646E809C9859}" srcOrd="0" destOrd="0" presId="urn:microsoft.com/office/officeart/2005/8/layout/orgChart1"/>
    <dgm:cxn modelId="{1CD6C394-E17E-485C-88F8-C31C0C1E2171}" type="presOf" srcId="{5806E56C-496F-4242-89E8-EEC64A9305F2}" destId="{B397F687-53BF-4751-B2C2-5B7B71C4AB67}" srcOrd="0" destOrd="0" presId="urn:microsoft.com/office/officeart/2005/8/layout/orgChart1"/>
    <dgm:cxn modelId="{B72B26FE-6FAE-4BF6-8924-57B43A46737C}" type="presOf" srcId="{2AC05DDD-7730-426D-AEBC-16415F3A4BBC}" destId="{4F801C01-5ADD-44EF-A933-068C856CD1DF}" srcOrd="1" destOrd="0" presId="urn:microsoft.com/office/officeart/2005/8/layout/orgChart1"/>
    <dgm:cxn modelId="{4896C259-666F-4AB4-8BC6-06C44B0017E3}" type="presOf" srcId="{F2FC0F71-6B79-4CBB-BDF9-03F1C782D509}" destId="{52D62FE1-F541-4B46-92A0-305EB4796EDB}" srcOrd="0" destOrd="0" presId="urn:microsoft.com/office/officeart/2005/8/layout/orgChart1"/>
    <dgm:cxn modelId="{04E6695E-31DD-4F38-B5D5-383363A4B850}" type="presOf" srcId="{193F9006-F8F9-4DFC-B39C-D88933ED578D}" destId="{3F21EFE1-4A9A-4869-9A0F-646827E13047}" srcOrd="0" destOrd="0" presId="urn:microsoft.com/office/officeart/2005/8/layout/orgChart1"/>
    <dgm:cxn modelId="{DA5D2AF5-9F99-428A-99B0-CF1A6D0634D7}" type="presOf" srcId="{86A93370-5F05-4A72-9F3E-E6888B8BD3D0}" destId="{94ED1FD0-A1AC-4CA9-96B0-8D6BDBF84D05}" srcOrd="0" destOrd="0" presId="urn:microsoft.com/office/officeart/2005/8/layout/orgChart1"/>
    <dgm:cxn modelId="{D6FCEE52-75BA-4418-A955-08AF41E47170}" type="presOf" srcId="{E3844CB8-509E-47C7-A542-A0C643FE4541}" destId="{50B308D6-4996-47AE-A023-FD84F1698C39}" srcOrd="0" destOrd="0" presId="urn:microsoft.com/office/officeart/2005/8/layout/orgChart1"/>
    <dgm:cxn modelId="{052DA353-E3E9-44F3-B27F-DF73283BF2E0}" srcId="{111A79E1-DA5F-4F1C-9F31-18EA9ACED87D}" destId="{2AC05DDD-7730-426D-AEBC-16415F3A4BBC}" srcOrd="0" destOrd="0" parTransId="{CDB8D493-0DA3-4E23-9CB8-65C443EDE55F}" sibTransId="{3C3D401E-AC76-4C1C-84D4-DE28446D1165}"/>
    <dgm:cxn modelId="{7F5AB836-7F22-49C8-B474-41913C984916}" srcId="{2AC05DDD-7730-426D-AEBC-16415F3A4BBC}" destId="{E85FF5E1-5DD2-42E7-8777-A194A4103698}" srcOrd="2" destOrd="0" parTransId="{C108654D-03B9-4466-AC41-C5E83030E942}" sibTransId="{F94128FF-D6FE-4168-A758-A7E168686657}"/>
    <dgm:cxn modelId="{73575B2E-65FB-4B34-8604-7C29DA6135EC}" type="presOf" srcId="{F2FC0F71-6B79-4CBB-BDF9-03F1C782D509}" destId="{C816AC88-FD39-4FF0-BAE0-3BCF5414951A}" srcOrd="1" destOrd="0" presId="urn:microsoft.com/office/officeart/2005/8/layout/orgChart1"/>
    <dgm:cxn modelId="{C31410A6-225A-49C8-A9BB-98EE1B623024}" type="presOf" srcId="{11CCF0BD-4B4D-473F-928B-69AE3AEEDA13}" destId="{6D2FDA74-F590-4A67-AFB0-D2A3E529578F}" srcOrd="0" destOrd="0" presId="urn:microsoft.com/office/officeart/2005/8/layout/orgChart1"/>
    <dgm:cxn modelId="{FD97CDCC-50B5-42DB-8739-C1A57AD30AD2}" srcId="{8EFA0ADA-48CF-48D5-BB1E-C9A76152390D}" destId="{193F9006-F8F9-4DFC-B39C-D88933ED578D}" srcOrd="0" destOrd="0" parTransId="{BEAD05F8-747A-44BF-917C-B9559DFDD2B7}" sibTransId="{2C42D255-D3AD-4FF2-BA07-564F3DDA043A}"/>
    <dgm:cxn modelId="{9D16E97C-AEC3-46F1-A4CE-07029F8529B1}" type="presOf" srcId="{2AC05DDD-7730-426D-AEBC-16415F3A4BBC}" destId="{C4DECDE6-C011-4994-8A1F-43BE700EFED1}" srcOrd="0" destOrd="0" presId="urn:microsoft.com/office/officeart/2005/8/layout/orgChart1"/>
    <dgm:cxn modelId="{044862C1-956D-401F-A440-5F3A643F0188}" type="presOf" srcId="{8B60A329-77FF-433C-8B2A-D3B50A1A9FE0}" destId="{66A59CD9-4CD2-420C-B566-55618D20A25A}" srcOrd="0" destOrd="0" presId="urn:microsoft.com/office/officeart/2005/8/layout/orgChart1"/>
    <dgm:cxn modelId="{CF79A734-2CEC-44D3-84EA-148E4D69629E}" type="presOf" srcId="{8A99A381-C38F-48F6-A5BF-14B390BA29F7}" destId="{B5FB6421-30BF-4934-9F68-D32B58A63BFF}" srcOrd="0" destOrd="0" presId="urn:microsoft.com/office/officeart/2005/8/layout/orgChart1"/>
    <dgm:cxn modelId="{C9A55A32-3E11-4222-8EA8-FB8E863092CC}" type="presParOf" srcId="{BBC24B19-5B71-46E7-ADEF-EC64A8752A88}" destId="{FC184294-846F-4CE2-A3F8-48EDC6FA19FE}" srcOrd="0" destOrd="0" presId="urn:microsoft.com/office/officeart/2005/8/layout/orgChart1"/>
    <dgm:cxn modelId="{65F0554A-F9B0-4681-8F0E-ABAF83A8FAA6}" type="presParOf" srcId="{FC184294-846F-4CE2-A3F8-48EDC6FA19FE}" destId="{7BCA072C-9C56-45E2-B866-A938DBC5F381}" srcOrd="0" destOrd="0" presId="urn:microsoft.com/office/officeart/2005/8/layout/orgChart1"/>
    <dgm:cxn modelId="{4350B903-143E-4A7B-A49D-2EA858BB4D04}" type="presParOf" srcId="{7BCA072C-9C56-45E2-B866-A938DBC5F381}" destId="{C4DECDE6-C011-4994-8A1F-43BE700EFED1}" srcOrd="0" destOrd="0" presId="urn:microsoft.com/office/officeart/2005/8/layout/orgChart1"/>
    <dgm:cxn modelId="{314F1B12-53DE-44DF-B7A9-F77BB4A9733F}" type="presParOf" srcId="{7BCA072C-9C56-45E2-B866-A938DBC5F381}" destId="{4F801C01-5ADD-44EF-A933-068C856CD1DF}" srcOrd="1" destOrd="0" presId="urn:microsoft.com/office/officeart/2005/8/layout/orgChart1"/>
    <dgm:cxn modelId="{E7082E7D-A3F1-4C5D-A7A6-5B93338AAA52}" type="presParOf" srcId="{FC184294-846F-4CE2-A3F8-48EDC6FA19FE}" destId="{BE97DD9A-991B-47CF-937D-8A168059B451}" srcOrd="1" destOrd="0" presId="urn:microsoft.com/office/officeart/2005/8/layout/orgChart1"/>
    <dgm:cxn modelId="{7790EC0D-D232-42CD-936E-388216F7E5AF}" type="presParOf" srcId="{BE97DD9A-991B-47CF-937D-8A168059B451}" destId="{50B308D6-4996-47AE-A023-FD84F1698C39}" srcOrd="0" destOrd="0" presId="urn:microsoft.com/office/officeart/2005/8/layout/orgChart1"/>
    <dgm:cxn modelId="{8C6CA665-8E7D-4167-90FD-5DAA0E8E6C10}" type="presParOf" srcId="{BE97DD9A-991B-47CF-937D-8A168059B451}" destId="{AB17A033-51DC-46C5-A34F-DFB230B2C361}" srcOrd="1" destOrd="0" presId="urn:microsoft.com/office/officeart/2005/8/layout/orgChart1"/>
    <dgm:cxn modelId="{3616BB7C-CF88-41BA-A80A-06261A78BBD5}" type="presParOf" srcId="{AB17A033-51DC-46C5-A34F-DFB230B2C361}" destId="{0B3CCF37-BD38-4133-95F3-4C552A0BD95C}" srcOrd="0" destOrd="0" presId="urn:microsoft.com/office/officeart/2005/8/layout/orgChart1"/>
    <dgm:cxn modelId="{9F344453-66D1-44EB-BBE4-FC0C96EBF743}" type="presParOf" srcId="{0B3CCF37-BD38-4133-95F3-4C552A0BD95C}" destId="{254F6881-5797-4685-826D-646E809C9859}" srcOrd="0" destOrd="0" presId="urn:microsoft.com/office/officeart/2005/8/layout/orgChart1"/>
    <dgm:cxn modelId="{FFA9E2C1-5EA8-498D-9978-D2E74A7D46CE}" type="presParOf" srcId="{0B3CCF37-BD38-4133-95F3-4C552A0BD95C}" destId="{3C3D571B-7E2D-4E51-95CE-B4F61953AF71}" srcOrd="1" destOrd="0" presId="urn:microsoft.com/office/officeart/2005/8/layout/orgChart1"/>
    <dgm:cxn modelId="{46A5B94B-AEB0-4B63-91D3-65485D9340B8}" type="presParOf" srcId="{AB17A033-51DC-46C5-A34F-DFB230B2C361}" destId="{2AE2C396-EF11-4C31-90AE-DE72CE6C8084}" srcOrd="1" destOrd="0" presId="urn:microsoft.com/office/officeart/2005/8/layout/orgChart1"/>
    <dgm:cxn modelId="{CD5086CC-962F-405D-902B-2541AF008D32}" type="presParOf" srcId="{2AE2C396-EF11-4C31-90AE-DE72CE6C8084}" destId="{14BC0806-0AB8-4571-BAA2-80C46C384540}" srcOrd="0" destOrd="0" presId="urn:microsoft.com/office/officeart/2005/8/layout/orgChart1"/>
    <dgm:cxn modelId="{976AD219-902D-40EC-A038-806AECBACB1C}" type="presParOf" srcId="{2AE2C396-EF11-4C31-90AE-DE72CE6C8084}" destId="{9BD8CB51-1881-4F44-8501-5B3BE88B10EB}" srcOrd="1" destOrd="0" presId="urn:microsoft.com/office/officeart/2005/8/layout/orgChart1"/>
    <dgm:cxn modelId="{B4F1E79F-56F0-4129-B16A-5FFEED010B0A}" type="presParOf" srcId="{9BD8CB51-1881-4F44-8501-5B3BE88B10EB}" destId="{30A3FB95-2726-4300-9F2F-1AD8FDB6675A}" srcOrd="0" destOrd="0" presId="urn:microsoft.com/office/officeart/2005/8/layout/orgChart1"/>
    <dgm:cxn modelId="{5700F81A-723C-4C54-9A1B-4DD638EAF5B2}" type="presParOf" srcId="{30A3FB95-2726-4300-9F2F-1AD8FDB6675A}" destId="{3F21EFE1-4A9A-4869-9A0F-646827E13047}" srcOrd="0" destOrd="0" presId="urn:microsoft.com/office/officeart/2005/8/layout/orgChart1"/>
    <dgm:cxn modelId="{F3B69864-17F9-4573-B5CC-C6E70C358496}" type="presParOf" srcId="{30A3FB95-2726-4300-9F2F-1AD8FDB6675A}" destId="{D5AA1976-1AA1-4950-BC07-74A5B5A98A9C}" srcOrd="1" destOrd="0" presId="urn:microsoft.com/office/officeart/2005/8/layout/orgChart1"/>
    <dgm:cxn modelId="{3B540428-472B-4E88-888D-49A1A5A7ECB5}" type="presParOf" srcId="{9BD8CB51-1881-4F44-8501-5B3BE88B10EB}" destId="{46014AF7-45EF-4898-BE68-2D9032457141}" srcOrd="1" destOrd="0" presId="urn:microsoft.com/office/officeart/2005/8/layout/orgChart1"/>
    <dgm:cxn modelId="{D7186686-473B-447A-8143-7540DA4462A6}" type="presParOf" srcId="{9BD8CB51-1881-4F44-8501-5B3BE88B10EB}" destId="{F5CCB8F4-115F-48A6-B39E-0AE3EC17DAFE}" srcOrd="2" destOrd="0" presId="urn:microsoft.com/office/officeart/2005/8/layout/orgChart1"/>
    <dgm:cxn modelId="{E0E3503B-E2A7-4CF9-8024-BED78C160424}" type="presParOf" srcId="{AB17A033-51DC-46C5-A34F-DFB230B2C361}" destId="{71EEB72B-0EBD-4CD1-8C23-6A4BA5A0C676}" srcOrd="2" destOrd="0" presId="urn:microsoft.com/office/officeart/2005/8/layout/orgChart1"/>
    <dgm:cxn modelId="{C26D4F96-EF5F-4872-B956-F445E4678099}" type="presParOf" srcId="{BE97DD9A-991B-47CF-937D-8A168059B451}" destId="{35B9BDF0-EB18-4E20-B777-96CE89727116}" srcOrd="2" destOrd="0" presId="urn:microsoft.com/office/officeart/2005/8/layout/orgChart1"/>
    <dgm:cxn modelId="{4C8C6529-943B-4E59-8E85-A948495E8AE0}" type="presParOf" srcId="{BE97DD9A-991B-47CF-937D-8A168059B451}" destId="{3471CA52-B454-4A31-BE14-B38268FC0428}" srcOrd="3" destOrd="0" presId="urn:microsoft.com/office/officeart/2005/8/layout/orgChart1"/>
    <dgm:cxn modelId="{DFEAC1DA-4D71-4381-AA74-560EF9423C8C}" type="presParOf" srcId="{3471CA52-B454-4A31-BE14-B38268FC0428}" destId="{2DEE8A0C-98D1-4E01-8BB8-BE052F4787A0}" srcOrd="0" destOrd="0" presId="urn:microsoft.com/office/officeart/2005/8/layout/orgChart1"/>
    <dgm:cxn modelId="{4903A361-674A-4D51-8F4D-B9D98047FBDF}" type="presParOf" srcId="{2DEE8A0C-98D1-4E01-8BB8-BE052F4787A0}" destId="{F092FF49-06A2-42C5-9B04-37583C790214}" srcOrd="0" destOrd="0" presId="urn:microsoft.com/office/officeart/2005/8/layout/orgChart1"/>
    <dgm:cxn modelId="{60094936-9448-4DA4-8C01-60B2B75372F7}" type="presParOf" srcId="{2DEE8A0C-98D1-4E01-8BB8-BE052F4787A0}" destId="{761FDCCE-6282-4D4C-9848-1234DA78CEFD}" srcOrd="1" destOrd="0" presId="urn:microsoft.com/office/officeart/2005/8/layout/orgChart1"/>
    <dgm:cxn modelId="{2BFB133B-32BC-42FD-8451-2E81AA37EA95}" type="presParOf" srcId="{3471CA52-B454-4A31-BE14-B38268FC0428}" destId="{4D138424-33BA-4568-A60E-4464B2D9117F}" srcOrd="1" destOrd="0" presId="urn:microsoft.com/office/officeart/2005/8/layout/orgChart1"/>
    <dgm:cxn modelId="{8C12A3E8-FE9E-4FE1-BB27-B8ACD64158A0}" type="presParOf" srcId="{4D138424-33BA-4568-A60E-4464B2D9117F}" destId="{B7EEE357-96F0-4C66-A15A-3F45EC37A35C}" srcOrd="0" destOrd="0" presId="urn:microsoft.com/office/officeart/2005/8/layout/orgChart1"/>
    <dgm:cxn modelId="{426E3EBF-5A31-4EF1-90A8-2F8FEB67D51F}" type="presParOf" srcId="{4D138424-33BA-4568-A60E-4464B2D9117F}" destId="{DFDD61AF-C0ED-44AB-81BB-701C92D7289B}" srcOrd="1" destOrd="0" presId="urn:microsoft.com/office/officeart/2005/8/layout/orgChart1"/>
    <dgm:cxn modelId="{9918B9FB-A687-41B5-8205-84D78D070168}" type="presParOf" srcId="{DFDD61AF-C0ED-44AB-81BB-701C92D7289B}" destId="{4C3EAD2D-E488-44F8-B1A7-DEE82A53050A}" srcOrd="0" destOrd="0" presId="urn:microsoft.com/office/officeart/2005/8/layout/orgChart1"/>
    <dgm:cxn modelId="{1D6C07C2-CE15-41EB-AE95-CE789B764284}" type="presParOf" srcId="{4C3EAD2D-E488-44F8-B1A7-DEE82A53050A}" destId="{66A59CD9-4CD2-420C-B566-55618D20A25A}" srcOrd="0" destOrd="0" presId="urn:microsoft.com/office/officeart/2005/8/layout/orgChart1"/>
    <dgm:cxn modelId="{BC7B6F57-F707-41B4-996F-31FBC58DE4CA}" type="presParOf" srcId="{4C3EAD2D-E488-44F8-B1A7-DEE82A53050A}" destId="{FD00E654-0906-43E6-85C1-C2BBAD6CCEC6}" srcOrd="1" destOrd="0" presId="urn:microsoft.com/office/officeart/2005/8/layout/orgChart1"/>
    <dgm:cxn modelId="{280CDA95-B9F2-48FE-A3A2-438056BE61A8}" type="presParOf" srcId="{DFDD61AF-C0ED-44AB-81BB-701C92D7289B}" destId="{35E2519C-1480-4630-ACE1-F2119EB60AF1}" srcOrd="1" destOrd="0" presId="urn:microsoft.com/office/officeart/2005/8/layout/orgChart1"/>
    <dgm:cxn modelId="{83CF935F-3774-42D2-986B-ABD87FA52D31}" type="presParOf" srcId="{DFDD61AF-C0ED-44AB-81BB-701C92D7289B}" destId="{51AA40D1-E4F6-4CD6-A936-CDBE4E660755}" srcOrd="2" destOrd="0" presId="urn:microsoft.com/office/officeart/2005/8/layout/orgChart1"/>
    <dgm:cxn modelId="{84B6EAC5-5C82-42B7-8FA8-4B464C71DFEF}" type="presParOf" srcId="{3471CA52-B454-4A31-BE14-B38268FC0428}" destId="{2E8D56A0-0C67-4882-8179-803F517B3E2B}" srcOrd="2" destOrd="0" presId="urn:microsoft.com/office/officeart/2005/8/layout/orgChart1"/>
    <dgm:cxn modelId="{D85D6905-9A50-4E54-970B-F069FCC08D92}" type="presParOf" srcId="{BE97DD9A-991B-47CF-937D-8A168059B451}" destId="{B397F687-53BF-4751-B2C2-5B7B71C4AB67}" srcOrd="4" destOrd="0" presId="urn:microsoft.com/office/officeart/2005/8/layout/orgChart1"/>
    <dgm:cxn modelId="{9FB52B2E-CCED-4F19-B5AC-EBD0B8029975}" type="presParOf" srcId="{BE97DD9A-991B-47CF-937D-8A168059B451}" destId="{4367F305-9B30-40BA-8016-D66B086EFF86}" srcOrd="5" destOrd="0" presId="urn:microsoft.com/office/officeart/2005/8/layout/orgChart1"/>
    <dgm:cxn modelId="{C1B3DBCD-D120-4184-B225-842DD3FDAE32}" type="presParOf" srcId="{4367F305-9B30-40BA-8016-D66B086EFF86}" destId="{F9C9FDBA-C588-4541-83A2-DB122C35EBE3}" srcOrd="0" destOrd="0" presId="urn:microsoft.com/office/officeart/2005/8/layout/orgChart1"/>
    <dgm:cxn modelId="{78DDF88D-626E-4E9A-A190-A208BAAA874E}" type="presParOf" srcId="{F9C9FDBA-C588-4541-83A2-DB122C35EBE3}" destId="{6D2FDA74-F590-4A67-AFB0-D2A3E529578F}" srcOrd="0" destOrd="0" presId="urn:microsoft.com/office/officeart/2005/8/layout/orgChart1"/>
    <dgm:cxn modelId="{A7E9F694-F698-4B04-B2FC-4DC2961397CD}" type="presParOf" srcId="{F9C9FDBA-C588-4541-83A2-DB122C35EBE3}" destId="{C3897A5F-7951-4B7A-863A-0239AB68105D}" srcOrd="1" destOrd="0" presId="urn:microsoft.com/office/officeart/2005/8/layout/orgChart1"/>
    <dgm:cxn modelId="{56077278-A4DB-44BB-859E-7AB3677BEBAE}" type="presParOf" srcId="{4367F305-9B30-40BA-8016-D66B086EFF86}" destId="{C4355A56-6FCD-4192-A7C8-931F7A20DF26}" srcOrd="1" destOrd="0" presId="urn:microsoft.com/office/officeart/2005/8/layout/orgChart1"/>
    <dgm:cxn modelId="{38CD1AA0-8A2D-49EC-804C-70F70BBD92EB}" type="presParOf" srcId="{4367F305-9B30-40BA-8016-D66B086EFF86}" destId="{BF87043F-3513-46ED-A8F6-8D0771B0B418}" srcOrd="2" destOrd="0" presId="urn:microsoft.com/office/officeart/2005/8/layout/orgChart1"/>
    <dgm:cxn modelId="{FB9E9B15-0BF0-4244-96CD-7669A8C88317}" type="presParOf" srcId="{BE97DD9A-991B-47CF-937D-8A168059B451}" destId="{94ED1FD0-A1AC-4CA9-96B0-8D6BDBF84D05}" srcOrd="6" destOrd="0" presId="urn:microsoft.com/office/officeart/2005/8/layout/orgChart1"/>
    <dgm:cxn modelId="{E5015FFE-914C-4CF8-82B0-1BDEB009AB6F}" type="presParOf" srcId="{BE97DD9A-991B-47CF-937D-8A168059B451}" destId="{08BAD22C-5DCC-4F50-96DF-E443FE90442D}" srcOrd="7" destOrd="0" presId="urn:microsoft.com/office/officeart/2005/8/layout/orgChart1"/>
    <dgm:cxn modelId="{33FBDF36-D6E8-4A85-85F2-A0F217F57869}" type="presParOf" srcId="{08BAD22C-5DCC-4F50-96DF-E443FE90442D}" destId="{1545B3C1-5868-4AD7-9C48-1511EB11677C}" srcOrd="0" destOrd="0" presId="urn:microsoft.com/office/officeart/2005/8/layout/orgChart1"/>
    <dgm:cxn modelId="{08325E92-D052-4B02-AABF-161414B403EA}" type="presParOf" srcId="{1545B3C1-5868-4AD7-9C48-1511EB11677C}" destId="{B5FB6421-30BF-4934-9F68-D32B58A63BFF}" srcOrd="0" destOrd="0" presId="urn:microsoft.com/office/officeart/2005/8/layout/orgChart1"/>
    <dgm:cxn modelId="{D775C42B-7BBF-4823-96D5-2FB8A855CFEB}" type="presParOf" srcId="{1545B3C1-5868-4AD7-9C48-1511EB11677C}" destId="{DD8C55B4-0DB7-4BBD-B127-CA387C44E4D8}" srcOrd="1" destOrd="0" presId="urn:microsoft.com/office/officeart/2005/8/layout/orgChart1"/>
    <dgm:cxn modelId="{A7FC2B1B-FA45-4C47-A08D-CFBC053B41B5}" type="presParOf" srcId="{08BAD22C-5DCC-4F50-96DF-E443FE90442D}" destId="{F0DE1035-7958-4B30-B0BB-7F419B65C0B1}" srcOrd="1" destOrd="0" presId="urn:microsoft.com/office/officeart/2005/8/layout/orgChart1"/>
    <dgm:cxn modelId="{D0206B6F-B43E-4617-A1F0-1B59A1B6630C}" type="presParOf" srcId="{08BAD22C-5DCC-4F50-96DF-E443FE90442D}" destId="{51DB78DF-3FF3-4F65-9F35-62AD68C688BB}" srcOrd="2" destOrd="0" presId="urn:microsoft.com/office/officeart/2005/8/layout/orgChart1"/>
    <dgm:cxn modelId="{67709C1B-01C5-4828-AA97-031F83767C0B}" type="presParOf" srcId="{FC184294-846F-4CE2-A3F8-48EDC6FA19FE}" destId="{890555B9-20FF-4E28-A7C4-841FFEA66E7C}" srcOrd="2" destOrd="0" presId="urn:microsoft.com/office/officeart/2005/8/layout/orgChart1"/>
    <dgm:cxn modelId="{0D8299C5-E1ED-4BB0-A4B7-CCE5592E3668}" type="presParOf" srcId="{890555B9-20FF-4E28-A7C4-841FFEA66E7C}" destId="{0034371D-C071-4DC3-8803-7C13E629F095}" srcOrd="0" destOrd="0" presId="urn:microsoft.com/office/officeart/2005/8/layout/orgChart1"/>
    <dgm:cxn modelId="{D859337F-91AA-453C-A432-757618532348}" type="presParOf" srcId="{890555B9-20FF-4E28-A7C4-841FFEA66E7C}" destId="{B7714297-CBBE-4FE7-8A06-4F1ABF0E8100}" srcOrd="1" destOrd="0" presId="urn:microsoft.com/office/officeart/2005/8/layout/orgChart1"/>
    <dgm:cxn modelId="{E3302441-3E35-42CF-8390-1797029D91D9}" type="presParOf" srcId="{B7714297-CBBE-4FE7-8A06-4F1ABF0E8100}" destId="{3AE22781-B685-4B1F-8682-BDCCDB725F04}" srcOrd="0" destOrd="0" presId="urn:microsoft.com/office/officeart/2005/8/layout/orgChart1"/>
    <dgm:cxn modelId="{E05BEACC-ECBF-46CA-87E2-41D2F6CAB928}" type="presParOf" srcId="{3AE22781-B685-4B1F-8682-BDCCDB725F04}" destId="{52D62FE1-F541-4B46-92A0-305EB4796EDB}" srcOrd="0" destOrd="0" presId="urn:microsoft.com/office/officeart/2005/8/layout/orgChart1"/>
    <dgm:cxn modelId="{7D5AF397-8C1E-4DFB-8768-AF6DD18FF8F7}" type="presParOf" srcId="{3AE22781-B685-4B1F-8682-BDCCDB725F04}" destId="{C816AC88-FD39-4FF0-BAE0-3BCF5414951A}" srcOrd="1" destOrd="0" presId="urn:microsoft.com/office/officeart/2005/8/layout/orgChart1"/>
    <dgm:cxn modelId="{A6EEBB76-7FD2-42D0-BF84-4F61E91524B0}" type="presParOf" srcId="{B7714297-CBBE-4FE7-8A06-4F1ABF0E8100}" destId="{93DFB7D2-F7AB-444A-9628-774813B1AC70}" srcOrd="1" destOrd="0" presId="urn:microsoft.com/office/officeart/2005/8/layout/orgChart1"/>
    <dgm:cxn modelId="{928E9E1A-09EA-4376-89C8-FF179827DC48}" type="presParOf" srcId="{B7714297-CBBE-4FE7-8A06-4F1ABF0E8100}" destId="{7F1E58F5-CEF3-450E-8EE3-C3C910517A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7D2CC9-A2FC-443C-B89C-897AF4A4A0B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496D688-DEFB-4207-A680-A050B0DF98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Commissioner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3186F67-595B-452B-9EF4-AA39B6B08E99}" type="parTrans" cxnId="{6C6552CF-B41A-445E-BC1D-AC21EAA7354D}">
      <dgm:prSet/>
      <dgm:spPr/>
    </dgm:pt>
    <dgm:pt modelId="{B32F48EE-A322-477A-96BD-4AD0C74B44E4}" type="sibTrans" cxnId="{6C6552CF-B41A-445E-BC1D-AC21EAA7354D}">
      <dgm:prSet/>
      <dgm:spPr/>
    </dgm:pt>
    <dgm:pt modelId="{BE38FDDD-FCC6-4403-B80F-23041C9037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Officer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A5D5B14-DC2D-4F46-9363-9C36B78FC9E5}" type="parTrans" cxnId="{3321D89A-20A5-45D0-AC30-14B19115871D}">
      <dgm:prSet/>
      <dgm:spPr/>
    </dgm:pt>
    <dgm:pt modelId="{FBBC1FE1-109D-4592-8EE9-088603F09246}" type="sibTrans" cxnId="{3321D89A-20A5-45D0-AC30-14B19115871D}">
      <dgm:prSet/>
      <dgm:spPr/>
    </dgm:pt>
    <dgm:pt modelId="{5C0118F9-0EEC-4ABB-B26D-A37F3FECF5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DO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BFC94CA-744F-4CBC-8396-3AB483C174DE}" type="parTrans" cxnId="{8BE02B7C-4105-4E39-A790-B43DE4236186}">
      <dgm:prSet/>
      <dgm:spPr/>
    </dgm:pt>
    <dgm:pt modelId="{C6E120A9-7F28-4A5F-B2AC-EBD638A108A8}" type="sibTrans" cxnId="{8BE02B7C-4105-4E39-A790-B43DE4236186}">
      <dgm:prSet/>
      <dgm:spPr/>
    </dgm:pt>
    <dgm:pt modelId="{F3913C21-B9A9-4149-B0A3-4A1BB932BD5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Paramount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3C638A3E-DAE6-45BE-B4EF-73C98844626F}" type="parTrans" cxnId="{5DF116AF-6D7D-4248-8D8B-3FB7378E0DCE}">
      <dgm:prSet/>
      <dgm:spPr/>
    </dgm:pt>
    <dgm:pt modelId="{3610918A-C7D4-44AA-A4BE-3BA0B512C22E}" type="sibTrans" cxnId="{5DF116AF-6D7D-4248-8D8B-3FB7378E0DCE}">
      <dgm:prSet/>
      <dgm:spPr/>
    </dgm:pt>
    <dgm:pt modelId="{CBE8FB19-7A32-461C-BDCB-79B08D66A0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DO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3409AAD-1422-4562-9D97-5E48B6625D12}" type="parTrans" cxnId="{7082C0CA-8FA1-4063-ADD9-6B427ED02157}">
      <dgm:prSet/>
      <dgm:spPr/>
    </dgm:pt>
    <dgm:pt modelId="{695D58CD-B999-4892-9EEE-4DD5FE30A017}" type="sibTrans" cxnId="{7082C0CA-8FA1-4063-ADD9-6B427ED02157}">
      <dgm:prSet/>
      <dgm:spPr/>
    </dgm:pt>
    <dgm:pt modelId="{F9D21DD8-388B-4407-830E-292FAF298A48}" type="pres">
      <dgm:prSet presAssocID="{C07D2CC9-A2FC-443C-B89C-897AF4A4A0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4DF333-A862-45DA-ABE6-7E489E03EB98}" type="pres">
      <dgm:prSet presAssocID="{7496D688-DEFB-4207-A680-A050B0DF98F1}" presName="hierRoot1" presStyleCnt="0">
        <dgm:presLayoutVars>
          <dgm:hierBranch/>
        </dgm:presLayoutVars>
      </dgm:prSet>
      <dgm:spPr/>
    </dgm:pt>
    <dgm:pt modelId="{F7FBCBAC-8E1F-403C-B2A9-7A4275215D5B}" type="pres">
      <dgm:prSet presAssocID="{7496D688-DEFB-4207-A680-A050B0DF98F1}" presName="rootComposite1" presStyleCnt="0"/>
      <dgm:spPr/>
    </dgm:pt>
    <dgm:pt modelId="{B4498271-BB40-4020-A633-B0135E41D03C}" type="pres">
      <dgm:prSet presAssocID="{7496D688-DEFB-4207-A680-A050B0DF98F1}" presName="rootText1" presStyleLbl="node0" presStyleIdx="0" presStyleCnt="1">
        <dgm:presLayoutVars>
          <dgm:chPref val="3"/>
        </dgm:presLayoutVars>
      </dgm:prSet>
      <dgm:spPr/>
    </dgm:pt>
    <dgm:pt modelId="{47641A8B-7D48-4F57-98A1-5433D258D2CC}" type="pres">
      <dgm:prSet presAssocID="{7496D688-DEFB-4207-A680-A050B0DF98F1}" presName="rootConnector1" presStyleLbl="node1" presStyleIdx="0" presStyleCnt="0"/>
      <dgm:spPr/>
    </dgm:pt>
    <dgm:pt modelId="{7FA0580D-A1E6-4E42-8916-21E95B7EEBB7}" type="pres">
      <dgm:prSet presAssocID="{7496D688-DEFB-4207-A680-A050B0DF98F1}" presName="hierChild2" presStyleCnt="0"/>
      <dgm:spPr/>
    </dgm:pt>
    <dgm:pt modelId="{052D76E8-F19F-4147-859C-FD77048D0F12}" type="pres">
      <dgm:prSet presAssocID="{FA5D5B14-DC2D-4F46-9363-9C36B78FC9E5}" presName="Name35" presStyleLbl="parChTrans1D2" presStyleIdx="0" presStyleCnt="3"/>
      <dgm:spPr/>
    </dgm:pt>
    <dgm:pt modelId="{5CA82183-7E03-4A26-957B-3391CB4A0B41}" type="pres">
      <dgm:prSet presAssocID="{BE38FDDD-FCC6-4403-B80F-23041C903743}" presName="hierRoot2" presStyleCnt="0">
        <dgm:presLayoutVars>
          <dgm:hierBranch/>
        </dgm:presLayoutVars>
      </dgm:prSet>
      <dgm:spPr/>
    </dgm:pt>
    <dgm:pt modelId="{DE662CCB-578D-4765-9884-AFA536385873}" type="pres">
      <dgm:prSet presAssocID="{BE38FDDD-FCC6-4403-B80F-23041C903743}" presName="rootComposite" presStyleCnt="0"/>
      <dgm:spPr/>
    </dgm:pt>
    <dgm:pt modelId="{7A68CF75-B73B-465E-AF09-F645733F935B}" type="pres">
      <dgm:prSet presAssocID="{BE38FDDD-FCC6-4403-B80F-23041C903743}" presName="rootText" presStyleLbl="node2" presStyleIdx="0" presStyleCnt="3">
        <dgm:presLayoutVars>
          <dgm:chPref val="3"/>
        </dgm:presLayoutVars>
      </dgm:prSet>
      <dgm:spPr/>
    </dgm:pt>
    <dgm:pt modelId="{37502B09-9217-4D0B-A9C6-A8D7A8A1B35A}" type="pres">
      <dgm:prSet presAssocID="{BE38FDDD-FCC6-4403-B80F-23041C903743}" presName="rootConnector" presStyleLbl="node2" presStyleIdx="0" presStyleCnt="3"/>
      <dgm:spPr/>
    </dgm:pt>
    <dgm:pt modelId="{78C52800-50BE-4FCC-99EF-260028EF0B50}" type="pres">
      <dgm:prSet presAssocID="{BE38FDDD-FCC6-4403-B80F-23041C903743}" presName="hierChild4" presStyleCnt="0"/>
      <dgm:spPr/>
    </dgm:pt>
    <dgm:pt modelId="{977FEFED-D880-4E00-A1BD-F63B157BDF3C}" type="pres">
      <dgm:prSet presAssocID="{BE38FDDD-FCC6-4403-B80F-23041C903743}" presName="hierChild5" presStyleCnt="0"/>
      <dgm:spPr/>
    </dgm:pt>
    <dgm:pt modelId="{1D048EAF-45CE-4211-B35F-CA2CA790F3EB}" type="pres">
      <dgm:prSet presAssocID="{FBFC94CA-744F-4CBC-8396-3AB483C174DE}" presName="Name35" presStyleLbl="parChTrans1D2" presStyleIdx="1" presStyleCnt="3"/>
      <dgm:spPr/>
    </dgm:pt>
    <dgm:pt modelId="{841A1F89-3C41-4822-B3DF-ABBFFC6BBB0F}" type="pres">
      <dgm:prSet presAssocID="{5C0118F9-0EEC-4ABB-B26D-A37F3FECF5C1}" presName="hierRoot2" presStyleCnt="0">
        <dgm:presLayoutVars>
          <dgm:hierBranch/>
        </dgm:presLayoutVars>
      </dgm:prSet>
      <dgm:spPr/>
    </dgm:pt>
    <dgm:pt modelId="{4F584FB8-D5FF-4C60-8720-B1D384D972AE}" type="pres">
      <dgm:prSet presAssocID="{5C0118F9-0EEC-4ABB-B26D-A37F3FECF5C1}" presName="rootComposite" presStyleCnt="0"/>
      <dgm:spPr/>
    </dgm:pt>
    <dgm:pt modelId="{6D1BD5C7-F36B-46B7-8878-55A9E7F84EE0}" type="pres">
      <dgm:prSet presAssocID="{5C0118F9-0EEC-4ABB-B26D-A37F3FECF5C1}" presName="rootText" presStyleLbl="node2" presStyleIdx="1" presStyleCnt="3">
        <dgm:presLayoutVars>
          <dgm:chPref val="3"/>
        </dgm:presLayoutVars>
      </dgm:prSet>
      <dgm:spPr/>
    </dgm:pt>
    <dgm:pt modelId="{554661FD-31E2-414B-A755-D79826E8915C}" type="pres">
      <dgm:prSet presAssocID="{5C0118F9-0EEC-4ABB-B26D-A37F3FECF5C1}" presName="rootConnector" presStyleLbl="node2" presStyleIdx="1" presStyleCnt="3"/>
      <dgm:spPr/>
    </dgm:pt>
    <dgm:pt modelId="{30763EE2-F4C5-4EE7-9C5D-779F4B723E74}" type="pres">
      <dgm:prSet presAssocID="{5C0118F9-0EEC-4ABB-B26D-A37F3FECF5C1}" presName="hierChild4" presStyleCnt="0"/>
      <dgm:spPr/>
    </dgm:pt>
    <dgm:pt modelId="{68E8DEDD-DE4B-4879-87D7-36BB89DE10B6}" type="pres">
      <dgm:prSet presAssocID="{3C638A3E-DAE6-45BE-B4EF-73C98844626F}" presName="Name35" presStyleLbl="parChTrans1D3" presStyleIdx="0" presStyleCnt="1"/>
      <dgm:spPr/>
    </dgm:pt>
    <dgm:pt modelId="{5FFC208F-92D0-4A04-8A7D-779FA9DFD42A}" type="pres">
      <dgm:prSet presAssocID="{F3913C21-B9A9-4149-B0A3-4A1BB932BD54}" presName="hierRoot2" presStyleCnt="0">
        <dgm:presLayoutVars>
          <dgm:hierBranch val="r"/>
        </dgm:presLayoutVars>
      </dgm:prSet>
      <dgm:spPr/>
    </dgm:pt>
    <dgm:pt modelId="{5834CB9E-7CC8-4579-B648-3B93245CD2B3}" type="pres">
      <dgm:prSet presAssocID="{F3913C21-B9A9-4149-B0A3-4A1BB932BD54}" presName="rootComposite" presStyleCnt="0"/>
      <dgm:spPr/>
    </dgm:pt>
    <dgm:pt modelId="{2680882A-13AE-4EF4-8CCF-FBC87C50D4F9}" type="pres">
      <dgm:prSet presAssocID="{F3913C21-B9A9-4149-B0A3-4A1BB932BD54}" presName="rootText" presStyleLbl="node3" presStyleIdx="0" presStyleCnt="1">
        <dgm:presLayoutVars>
          <dgm:chPref val="3"/>
        </dgm:presLayoutVars>
      </dgm:prSet>
      <dgm:spPr/>
    </dgm:pt>
    <dgm:pt modelId="{D39E0405-1353-4D3C-A74B-6F1470086582}" type="pres">
      <dgm:prSet presAssocID="{F3913C21-B9A9-4149-B0A3-4A1BB932BD54}" presName="rootConnector" presStyleLbl="node3" presStyleIdx="0" presStyleCnt="1"/>
      <dgm:spPr/>
    </dgm:pt>
    <dgm:pt modelId="{219D6393-1FF3-4256-A04A-ABC9A2FF7250}" type="pres">
      <dgm:prSet presAssocID="{F3913C21-B9A9-4149-B0A3-4A1BB932BD54}" presName="hierChild4" presStyleCnt="0"/>
      <dgm:spPr/>
    </dgm:pt>
    <dgm:pt modelId="{7654134C-6254-49E7-909C-836DAC5F4AC9}" type="pres">
      <dgm:prSet presAssocID="{F3913C21-B9A9-4149-B0A3-4A1BB932BD54}" presName="hierChild5" presStyleCnt="0"/>
      <dgm:spPr/>
    </dgm:pt>
    <dgm:pt modelId="{05B7D02E-681A-447C-9909-8F0A12190939}" type="pres">
      <dgm:prSet presAssocID="{5C0118F9-0EEC-4ABB-B26D-A37F3FECF5C1}" presName="hierChild5" presStyleCnt="0"/>
      <dgm:spPr/>
    </dgm:pt>
    <dgm:pt modelId="{0EE9F065-F9F7-4714-A20A-4082F3073850}" type="pres">
      <dgm:prSet presAssocID="{D3409AAD-1422-4562-9D97-5E48B6625D12}" presName="Name35" presStyleLbl="parChTrans1D2" presStyleIdx="2" presStyleCnt="3"/>
      <dgm:spPr/>
    </dgm:pt>
    <dgm:pt modelId="{4CCB9DAD-B411-45FC-B8DA-33996AE005EA}" type="pres">
      <dgm:prSet presAssocID="{CBE8FB19-7A32-461C-BDCB-79B08D66A0C9}" presName="hierRoot2" presStyleCnt="0">
        <dgm:presLayoutVars>
          <dgm:hierBranch/>
        </dgm:presLayoutVars>
      </dgm:prSet>
      <dgm:spPr/>
    </dgm:pt>
    <dgm:pt modelId="{E83BC680-E36D-40AB-A12F-73B8738A4A07}" type="pres">
      <dgm:prSet presAssocID="{CBE8FB19-7A32-461C-BDCB-79B08D66A0C9}" presName="rootComposite" presStyleCnt="0"/>
      <dgm:spPr/>
    </dgm:pt>
    <dgm:pt modelId="{969FC1AA-B9F9-432B-B43E-FB34AA0AB5FD}" type="pres">
      <dgm:prSet presAssocID="{CBE8FB19-7A32-461C-BDCB-79B08D66A0C9}" presName="rootText" presStyleLbl="node2" presStyleIdx="2" presStyleCnt="3">
        <dgm:presLayoutVars>
          <dgm:chPref val="3"/>
        </dgm:presLayoutVars>
      </dgm:prSet>
      <dgm:spPr/>
    </dgm:pt>
    <dgm:pt modelId="{A29B034E-6BE6-4816-B9D7-656CAA2F236F}" type="pres">
      <dgm:prSet presAssocID="{CBE8FB19-7A32-461C-BDCB-79B08D66A0C9}" presName="rootConnector" presStyleLbl="node2" presStyleIdx="2" presStyleCnt="3"/>
      <dgm:spPr/>
    </dgm:pt>
    <dgm:pt modelId="{F98185DD-957A-4C73-B01C-A3EB95BE3EBA}" type="pres">
      <dgm:prSet presAssocID="{CBE8FB19-7A32-461C-BDCB-79B08D66A0C9}" presName="hierChild4" presStyleCnt="0"/>
      <dgm:spPr/>
    </dgm:pt>
    <dgm:pt modelId="{F343BAE7-B613-49B1-84E7-CA7855DDD345}" type="pres">
      <dgm:prSet presAssocID="{CBE8FB19-7A32-461C-BDCB-79B08D66A0C9}" presName="hierChild5" presStyleCnt="0"/>
      <dgm:spPr/>
    </dgm:pt>
    <dgm:pt modelId="{9A134F6F-B9BC-4C33-BB2A-1156C6857595}" type="pres">
      <dgm:prSet presAssocID="{7496D688-DEFB-4207-A680-A050B0DF98F1}" presName="hierChild3" presStyleCnt="0"/>
      <dgm:spPr/>
    </dgm:pt>
  </dgm:ptLst>
  <dgm:cxnLst>
    <dgm:cxn modelId="{3321D89A-20A5-45D0-AC30-14B19115871D}" srcId="{7496D688-DEFB-4207-A680-A050B0DF98F1}" destId="{BE38FDDD-FCC6-4403-B80F-23041C903743}" srcOrd="0" destOrd="0" parTransId="{FA5D5B14-DC2D-4F46-9363-9C36B78FC9E5}" sibTransId="{FBBC1FE1-109D-4592-8EE9-088603F09246}"/>
    <dgm:cxn modelId="{6C6552CF-B41A-445E-BC1D-AC21EAA7354D}" srcId="{C07D2CC9-A2FC-443C-B89C-897AF4A4A0BE}" destId="{7496D688-DEFB-4207-A680-A050B0DF98F1}" srcOrd="0" destOrd="0" parTransId="{53186F67-595B-452B-9EF4-AA39B6B08E99}" sibTransId="{B32F48EE-A322-477A-96BD-4AD0C74B44E4}"/>
    <dgm:cxn modelId="{BE4382EB-6531-4269-B909-FD5F3A493996}" type="presOf" srcId="{C07D2CC9-A2FC-443C-B89C-897AF4A4A0BE}" destId="{F9D21DD8-388B-4407-830E-292FAF298A48}" srcOrd="0" destOrd="0" presId="urn:microsoft.com/office/officeart/2005/8/layout/orgChart1"/>
    <dgm:cxn modelId="{7082C0CA-8FA1-4063-ADD9-6B427ED02157}" srcId="{7496D688-DEFB-4207-A680-A050B0DF98F1}" destId="{CBE8FB19-7A32-461C-BDCB-79B08D66A0C9}" srcOrd="2" destOrd="0" parTransId="{D3409AAD-1422-4562-9D97-5E48B6625D12}" sibTransId="{695D58CD-B999-4892-9EEE-4DD5FE30A017}"/>
    <dgm:cxn modelId="{1A3ADD70-B935-4EDA-BBDA-9A62ECBD04EB}" type="presOf" srcId="{F3913C21-B9A9-4149-B0A3-4A1BB932BD54}" destId="{2680882A-13AE-4EF4-8CCF-FBC87C50D4F9}" srcOrd="0" destOrd="0" presId="urn:microsoft.com/office/officeart/2005/8/layout/orgChart1"/>
    <dgm:cxn modelId="{25793F73-34A2-43B3-BCBF-87C349310757}" type="presOf" srcId="{BE38FDDD-FCC6-4403-B80F-23041C903743}" destId="{37502B09-9217-4D0B-A9C6-A8D7A8A1B35A}" srcOrd="1" destOrd="0" presId="urn:microsoft.com/office/officeart/2005/8/layout/orgChart1"/>
    <dgm:cxn modelId="{B66A6BE7-56F7-4AA2-B4EF-E76C134BB122}" type="presOf" srcId="{D3409AAD-1422-4562-9D97-5E48B6625D12}" destId="{0EE9F065-F9F7-4714-A20A-4082F3073850}" srcOrd="0" destOrd="0" presId="urn:microsoft.com/office/officeart/2005/8/layout/orgChart1"/>
    <dgm:cxn modelId="{68DB2102-9F9A-4C88-A01D-A317B9C775AF}" type="presOf" srcId="{3C638A3E-DAE6-45BE-B4EF-73C98844626F}" destId="{68E8DEDD-DE4B-4879-87D7-36BB89DE10B6}" srcOrd="0" destOrd="0" presId="urn:microsoft.com/office/officeart/2005/8/layout/orgChart1"/>
    <dgm:cxn modelId="{232422FC-2767-4BB5-817C-116D8F67AFE6}" type="presOf" srcId="{FBFC94CA-744F-4CBC-8396-3AB483C174DE}" destId="{1D048EAF-45CE-4211-B35F-CA2CA790F3EB}" srcOrd="0" destOrd="0" presId="urn:microsoft.com/office/officeart/2005/8/layout/orgChart1"/>
    <dgm:cxn modelId="{677F76A2-69A6-4513-B3E1-4854A3F7BF12}" type="presOf" srcId="{5C0118F9-0EEC-4ABB-B26D-A37F3FECF5C1}" destId="{554661FD-31E2-414B-A755-D79826E8915C}" srcOrd="1" destOrd="0" presId="urn:microsoft.com/office/officeart/2005/8/layout/orgChart1"/>
    <dgm:cxn modelId="{E802224C-8943-4836-BF34-ACB47CCD8253}" type="presOf" srcId="{FA5D5B14-DC2D-4F46-9363-9C36B78FC9E5}" destId="{052D76E8-F19F-4147-859C-FD77048D0F12}" srcOrd="0" destOrd="0" presId="urn:microsoft.com/office/officeart/2005/8/layout/orgChart1"/>
    <dgm:cxn modelId="{1494A2B7-E413-49A3-8767-AD988B1F6442}" type="presOf" srcId="{CBE8FB19-7A32-461C-BDCB-79B08D66A0C9}" destId="{969FC1AA-B9F9-432B-B43E-FB34AA0AB5FD}" srcOrd="0" destOrd="0" presId="urn:microsoft.com/office/officeart/2005/8/layout/orgChart1"/>
    <dgm:cxn modelId="{322A859A-EF92-4AE0-9268-9E1335C12DA3}" type="presOf" srcId="{7496D688-DEFB-4207-A680-A050B0DF98F1}" destId="{47641A8B-7D48-4F57-98A1-5433D258D2CC}" srcOrd="1" destOrd="0" presId="urn:microsoft.com/office/officeart/2005/8/layout/orgChart1"/>
    <dgm:cxn modelId="{C9DDF7E7-B3C2-40DA-BC19-64EF78364940}" type="presOf" srcId="{F3913C21-B9A9-4149-B0A3-4A1BB932BD54}" destId="{D39E0405-1353-4D3C-A74B-6F1470086582}" srcOrd="1" destOrd="0" presId="urn:microsoft.com/office/officeart/2005/8/layout/orgChart1"/>
    <dgm:cxn modelId="{E3645184-810A-4C44-9119-26BE64F0BAEE}" type="presOf" srcId="{5C0118F9-0EEC-4ABB-B26D-A37F3FECF5C1}" destId="{6D1BD5C7-F36B-46B7-8878-55A9E7F84EE0}" srcOrd="0" destOrd="0" presId="urn:microsoft.com/office/officeart/2005/8/layout/orgChart1"/>
    <dgm:cxn modelId="{6042D569-7614-45B2-9937-F80E33989604}" type="presOf" srcId="{7496D688-DEFB-4207-A680-A050B0DF98F1}" destId="{B4498271-BB40-4020-A633-B0135E41D03C}" srcOrd="0" destOrd="0" presId="urn:microsoft.com/office/officeart/2005/8/layout/orgChart1"/>
    <dgm:cxn modelId="{A7E97998-EEBD-4E88-B197-9FE4952AFB54}" type="presOf" srcId="{CBE8FB19-7A32-461C-BDCB-79B08D66A0C9}" destId="{A29B034E-6BE6-4816-B9D7-656CAA2F236F}" srcOrd="1" destOrd="0" presId="urn:microsoft.com/office/officeart/2005/8/layout/orgChart1"/>
    <dgm:cxn modelId="{8BE02B7C-4105-4E39-A790-B43DE4236186}" srcId="{7496D688-DEFB-4207-A680-A050B0DF98F1}" destId="{5C0118F9-0EEC-4ABB-B26D-A37F3FECF5C1}" srcOrd="1" destOrd="0" parTransId="{FBFC94CA-744F-4CBC-8396-3AB483C174DE}" sibTransId="{C6E120A9-7F28-4A5F-B2AC-EBD638A108A8}"/>
    <dgm:cxn modelId="{5DF116AF-6D7D-4248-8D8B-3FB7378E0DCE}" srcId="{5C0118F9-0EEC-4ABB-B26D-A37F3FECF5C1}" destId="{F3913C21-B9A9-4149-B0A3-4A1BB932BD54}" srcOrd="0" destOrd="0" parTransId="{3C638A3E-DAE6-45BE-B4EF-73C98844626F}" sibTransId="{3610918A-C7D4-44AA-A4BE-3BA0B512C22E}"/>
    <dgm:cxn modelId="{F6E06A61-2547-4493-A5EA-292002914C8A}" type="presOf" srcId="{BE38FDDD-FCC6-4403-B80F-23041C903743}" destId="{7A68CF75-B73B-465E-AF09-F645733F935B}" srcOrd="0" destOrd="0" presId="urn:microsoft.com/office/officeart/2005/8/layout/orgChart1"/>
    <dgm:cxn modelId="{A9D7B7A1-4EB9-44CB-B42E-48402C0A530E}" type="presParOf" srcId="{F9D21DD8-388B-4407-830E-292FAF298A48}" destId="{DE4DF333-A862-45DA-ABE6-7E489E03EB98}" srcOrd="0" destOrd="0" presId="urn:microsoft.com/office/officeart/2005/8/layout/orgChart1"/>
    <dgm:cxn modelId="{9F5415DD-B1B9-48A8-806C-C7CD28F87817}" type="presParOf" srcId="{DE4DF333-A862-45DA-ABE6-7E489E03EB98}" destId="{F7FBCBAC-8E1F-403C-B2A9-7A4275215D5B}" srcOrd="0" destOrd="0" presId="urn:microsoft.com/office/officeart/2005/8/layout/orgChart1"/>
    <dgm:cxn modelId="{F05EFE1B-83DF-4B3E-B305-54CE159EC5EF}" type="presParOf" srcId="{F7FBCBAC-8E1F-403C-B2A9-7A4275215D5B}" destId="{B4498271-BB40-4020-A633-B0135E41D03C}" srcOrd="0" destOrd="0" presId="urn:microsoft.com/office/officeart/2005/8/layout/orgChart1"/>
    <dgm:cxn modelId="{41A2CF30-9AF2-4BE1-B09F-7B8D60D6F2D6}" type="presParOf" srcId="{F7FBCBAC-8E1F-403C-B2A9-7A4275215D5B}" destId="{47641A8B-7D48-4F57-98A1-5433D258D2CC}" srcOrd="1" destOrd="0" presId="urn:microsoft.com/office/officeart/2005/8/layout/orgChart1"/>
    <dgm:cxn modelId="{430241DD-1837-421D-AD40-D97BD7E8341C}" type="presParOf" srcId="{DE4DF333-A862-45DA-ABE6-7E489E03EB98}" destId="{7FA0580D-A1E6-4E42-8916-21E95B7EEBB7}" srcOrd="1" destOrd="0" presId="urn:microsoft.com/office/officeart/2005/8/layout/orgChart1"/>
    <dgm:cxn modelId="{7703D620-A31D-483F-AF85-5F8F3291AE1C}" type="presParOf" srcId="{7FA0580D-A1E6-4E42-8916-21E95B7EEBB7}" destId="{052D76E8-F19F-4147-859C-FD77048D0F12}" srcOrd="0" destOrd="0" presId="urn:microsoft.com/office/officeart/2005/8/layout/orgChart1"/>
    <dgm:cxn modelId="{24D0A91F-A419-4248-9126-DA1E20538608}" type="presParOf" srcId="{7FA0580D-A1E6-4E42-8916-21E95B7EEBB7}" destId="{5CA82183-7E03-4A26-957B-3391CB4A0B41}" srcOrd="1" destOrd="0" presId="urn:microsoft.com/office/officeart/2005/8/layout/orgChart1"/>
    <dgm:cxn modelId="{3E7DA33F-2918-4588-9DCE-4436367D0ACD}" type="presParOf" srcId="{5CA82183-7E03-4A26-957B-3391CB4A0B41}" destId="{DE662CCB-578D-4765-9884-AFA536385873}" srcOrd="0" destOrd="0" presId="urn:microsoft.com/office/officeart/2005/8/layout/orgChart1"/>
    <dgm:cxn modelId="{5BD60B77-4EB9-4C70-A3AD-75BBCA0AE5F3}" type="presParOf" srcId="{DE662CCB-578D-4765-9884-AFA536385873}" destId="{7A68CF75-B73B-465E-AF09-F645733F935B}" srcOrd="0" destOrd="0" presId="urn:microsoft.com/office/officeart/2005/8/layout/orgChart1"/>
    <dgm:cxn modelId="{7A3ABDF8-C2FA-4FEB-9D44-293C6F60E6CE}" type="presParOf" srcId="{DE662CCB-578D-4765-9884-AFA536385873}" destId="{37502B09-9217-4D0B-A9C6-A8D7A8A1B35A}" srcOrd="1" destOrd="0" presId="urn:microsoft.com/office/officeart/2005/8/layout/orgChart1"/>
    <dgm:cxn modelId="{9B830331-824D-45E3-946D-C57C820D5642}" type="presParOf" srcId="{5CA82183-7E03-4A26-957B-3391CB4A0B41}" destId="{78C52800-50BE-4FCC-99EF-260028EF0B50}" srcOrd="1" destOrd="0" presId="urn:microsoft.com/office/officeart/2005/8/layout/orgChart1"/>
    <dgm:cxn modelId="{398AD322-2B9E-45C9-B52E-A95D2E070CC0}" type="presParOf" srcId="{5CA82183-7E03-4A26-957B-3391CB4A0B41}" destId="{977FEFED-D880-4E00-A1BD-F63B157BDF3C}" srcOrd="2" destOrd="0" presId="urn:microsoft.com/office/officeart/2005/8/layout/orgChart1"/>
    <dgm:cxn modelId="{30424F24-9865-4771-9D15-A9DF2DE0978E}" type="presParOf" srcId="{7FA0580D-A1E6-4E42-8916-21E95B7EEBB7}" destId="{1D048EAF-45CE-4211-B35F-CA2CA790F3EB}" srcOrd="2" destOrd="0" presId="urn:microsoft.com/office/officeart/2005/8/layout/orgChart1"/>
    <dgm:cxn modelId="{D5B2BE23-E3D5-4AEA-921A-9B2E2AA263BF}" type="presParOf" srcId="{7FA0580D-A1E6-4E42-8916-21E95B7EEBB7}" destId="{841A1F89-3C41-4822-B3DF-ABBFFC6BBB0F}" srcOrd="3" destOrd="0" presId="urn:microsoft.com/office/officeart/2005/8/layout/orgChart1"/>
    <dgm:cxn modelId="{05CBE159-9DD9-4964-8E61-BF184DFE2726}" type="presParOf" srcId="{841A1F89-3C41-4822-B3DF-ABBFFC6BBB0F}" destId="{4F584FB8-D5FF-4C60-8720-B1D384D972AE}" srcOrd="0" destOrd="0" presId="urn:microsoft.com/office/officeart/2005/8/layout/orgChart1"/>
    <dgm:cxn modelId="{4BF8258C-DE97-46A2-8A8F-C866933D7673}" type="presParOf" srcId="{4F584FB8-D5FF-4C60-8720-B1D384D972AE}" destId="{6D1BD5C7-F36B-46B7-8878-55A9E7F84EE0}" srcOrd="0" destOrd="0" presId="urn:microsoft.com/office/officeart/2005/8/layout/orgChart1"/>
    <dgm:cxn modelId="{F678B025-6BCD-494A-99F3-46DAE52EF44A}" type="presParOf" srcId="{4F584FB8-D5FF-4C60-8720-B1D384D972AE}" destId="{554661FD-31E2-414B-A755-D79826E8915C}" srcOrd="1" destOrd="0" presId="urn:microsoft.com/office/officeart/2005/8/layout/orgChart1"/>
    <dgm:cxn modelId="{1BB20F94-C7D3-477E-8FE0-9BE32053C4BD}" type="presParOf" srcId="{841A1F89-3C41-4822-B3DF-ABBFFC6BBB0F}" destId="{30763EE2-F4C5-4EE7-9C5D-779F4B723E74}" srcOrd="1" destOrd="0" presId="urn:microsoft.com/office/officeart/2005/8/layout/orgChart1"/>
    <dgm:cxn modelId="{0E74C732-4496-4A96-8F21-70EFFD8C2B16}" type="presParOf" srcId="{30763EE2-F4C5-4EE7-9C5D-779F4B723E74}" destId="{68E8DEDD-DE4B-4879-87D7-36BB89DE10B6}" srcOrd="0" destOrd="0" presId="urn:microsoft.com/office/officeart/2005/8/layout/orgChart1"/>
    <dgm:cxn modelId="{B8D760A2-1371-436A-88E3-7277D4770AA6}" type="presParOf" srcId="{30763EE2-F4C5-4EE7-9C5D-779F4B723E74}" destId="{5FFC208F-92D0-4A04-8A7D-779FA9DFD42A}" srcOrd="1" destOrd="0" presId="urn:microsoft.com/office/officeart/2005/8/layout/orgChart1"/>
    <dgm:cxn modelId="{4C183567-A09C-450B-99F3-D085DBBA1E89}" type="presParOf" srcId="{5FFC208F-92D0-4A04-8A7D-779FA9DFD42A}" destId="{5834CB9E-7CC8-4579-B648-3B93245CD2B3}" srcOrd="0" destOrd="0" presId="urn:microsoft.com/office/officeart/2005/8/layout/orgChart1"/>
    <dgm:cxn modelId="{346F6F78-3C48-4820-ACA1-3E816E16AFF3}" type="presParOf" srcId="{5834CB9E-7CC8-4579-B648-3B93245CD2B3}" destId="{2680882A-13AE-4EF4-8CCF-FBC87C50D4F9}" srcOrd="0" destOrd="0" presId="urn:microsoft.com/office/officeart/2005/8/layout/orgChart1"/>
    <dgm:cxn modelId="{97C93B72-72A0-447D-9A98-104CA57FD3FD}" type="presParOf" srcId="{5834CB9E-7CC8-4579-B648-3B93245CD2B3}" destId="{D39E0405-1353-4D3C-A74B-6F1470086582}" srcOrd="1" destOrd="0" presId="urn:microsoft.com/office/officeart/2005/8/layout/orgChart1"/>
    <dgm:cxn modelId="{5ECA90A8-1F0F-424C-8EDF-1409389F65F4}" type="presParOf" srcId="{5FFC208F-92D0-4A04-8A7D-779FA9DFD42A}" destId="{219D6393-1FF3-4256-A04A-ABC9A2FF7250}" srcOrd="1" destOrd="0" presId="urn:microsoft.com/office/officeart/2005/8/layout/orgChart1"/>
    <dgm:cxn modelId="{5F713D1F-ED0A-4453-9622-746B791B19AD}" type="presParOf" srcId="{5FFC208F-92D0-4A04-8A7D-779FA9DFD42A}" destId="{7654134C-6254-49E7-909C-836DAC5F4AC9}" srcOrd="2" destOrd="0" presId="urn:microsoft.com/office/officeart/2005/8/layout/orgChart1"/>
    <dgm:cxn modelId="{54A451B9-ABD8-499C-B3B8-2160D916E4ED}" type="presParOf" srcId="{841A1F89-3C41-4822-B3DF-ABBFFC6BBB0F}" destId="{05B7D02E-681A-447C-9909-8F0A12190939}" srcOrd="2" destOrd="0" presId="urn:microsoft.com/office/officeart/2005/8/layout/orgChart1"/>
    <dgm:cxn modelId="{53C87A6B-EBDE-4487-A2E1-CB0E765B94A6}" type="presParOf" srcId="{7FA0580D-A1E6-4E42-8916-21E95B7EEBB7}" destId="{0EE9F065-F9F7-4714-A20A-4082F3073850}" srcOrd="4" destOrd="0" presId="urn:microsoft.com/office/officeart/2005/8/layout/orgChart1"/>
    <dgm:cxn modelId="{9C70C084-7AEE-4632-99E2-1677CA820418}" type="presParOf" srcId="{7FA0580D-A1E6-4E42-8916-21E95B7EEBB7}" destId="{4CCB9DAD-B411-45FC-B8DA-33996AE005EA}" srcOrd="5" destOrd="0" presId="urn:microsoft.com/office/officeart/2005/8/layout/orgChart1"/>
    <dgm:cxn modelId="{1256A8F1-0E96-489F-849E-DCDDC7FC71EC}" type="presParOf" srcId="{4CCB9DAD-B411-45FC-B8DA-33996AE005EA}" destId="{E83BC680-E36D-40AB-A12F-73B8738A4A07}" srcOrd="0" destOrd="0" presId="urn:microsoft.com/office/officeart/2005/8/layout/orgChart1"/>
    <dgm:cxn modelId="{B9E0D2D1-110F-45FD-9E16-5036124B6A1C}" type="presParOf" srcId="{E83BC680-E36D-40AB-A12F-73B8738A4A07}" destId="{969FC1AA-B9F9-432B-B43E-FB34AA0AB5FD}" srcOrd="0" destOrd="0" presId="urn:microsoft.com/office/officeart/2005/8/layout/orgChart1"/>
    <dgm:cxn modelId="{A1477823-1140-491C-9CF3-A3ECAE121FF5}" type="presParOf" srcId="{E83BC680-E36D-40AB-A12F-73B8738A4A07}" destId="{A29B034E-6BE6-4816-B9D7-656CAA2F236F}" srcOrd="1" destOrd="0" presId="urn:microsoft.com/office/officeart/2005/8/layout/orgChart1"/>
    <dgm:cxn modelId="{7DB1E338-77D9-4401-B54E-DCEEB731CDD7}" type="presParOf" srcId="{4CCB9DAD-B411-45FC-B8DA-33996AE005EA}" destId="{F98185DD-957A-4C73-B01C-A3EB95BE3EBA}" srcOrd="1" destOrd="0" presId="urn:microsoft.com/office/officeart/2005/8/layout/orgChart1"/>
    <dgm:cxn modelId="{B734879C-C1EC-45BF-839C-3B8515CA879E}" type="presParOf" srcId="{4CCB9DAD-B411-45FC-B8DA-33996AE005EA}" destId="{F343BAE7-B613-49B1-84E7-CA7855DDD345}" srcOrd="2" destOrd="0" presId="urn:microsoft.com/office/officeart/2005/8/layout/orgChart1"/>
    <dgm:cxn modelId="{02BD4A87-F031-47C5-80CB-332D59F63433}" type="presParOf" srcId="{DE4DF333-A862-45DA-ABE6-7E489E03EB98}" destId="{9A134F6F-B9BC-4C33-BB2A-1156C68575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EA553A-4279-4C3F-9DD7-8014ACCE234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BB07DB7-EEE1-4F58-9E4E-EA756584A5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Paramount 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FE8723C-EA2F-4F9D-B2FE-B687839B3EF8}" type="parTrans" cxnId="{2DAAC521-0A60-42F3-B283-215B11C001E2}">
      <dgm:prSet/>
      <dgm:spPr/>
    </dgm:pt>
    <dgm:pt modelId="{C125E525-0522-4052-A3D5-DFD0835A8D7D}" type="sibTrans" cxnId="{2DAAC521-0A60-42F3-B283-215B11C001E2}">
      <dgm:prSet/>
      <dgm:spPr/>
    </dgm:pt>
    <dgm:pt modelId="{C7E0852A-F89E-40CC-93C0-2E4DDAC115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F5A3000-08F2-4972-A181-F0515D28C919}" type="parTrans" cxnId="{786F1261-444A-4B3E-9AFA-693C02DD1264}">
      <dgm:prSet/>
      <dgm:spPr/>
    </dgm:pt>
    <dgm:pt modelId="{2694C67E-6D92-4BA5-81F5-05F221CB6D41}" type="sibTrans" cxnId="{786F1261-444A-4B3E-9AFA-693C02DD1264}">
      <dgm:prSet/>
      <dgm:spPr/>
    </dgm:pt>
    <dgm:pt modelId="{B01A64D6-CB69-4509-A657-2EDF33BCE6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3BF9262E-8888-4283-8FBE-CCC19A24FF94}" type="parTrans" cxnId="{25A94469-7716-4D96-9B27-8766957B78AC}">
      <dgm:prSet/>
      <dgm:spPr/>
    </dgm:pt>
    <dgm:pt modelId="{67B7A575-9DE3-4A44-AD05-8AD0C5039331}" type="sibTrans" cxnId="{25A94469-7716-4D96-9B27-8766957B78AC}">
      <dgm:prSet/>
      <dgm:spPr/>
    </dgm:pt>
    <dgm:pt modelId="{2997DF68-D64E-4E17-8B0D-5845A239AB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Head Man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CAA5D1E-7CFD-4ED5-BC94-CE653BE88B14}" type="parTrans" cxnId="{A5A266F5-1465-4B86-80DD-0F473533B193}">
      <dgm:prSet/>
      <dgm:spPr/>
    </dgm:pt>
    <dgm:pt modelId="{E7EC0CE7-C33F-4034-B9C7-A825D5B8FD1A}" type="sibTrans" cxnId="{A5A266F5-1465-4B86-80DD-0F473533B193}">
      <dgm:prSet/>
      <dgm:spPr/>
    </dgm:pt>
    <dgm:pt modelId="{DAFA97D9-9893-4883-B2AD-CB91298B022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Village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Leader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E3A9A98-B473-4D39-BBAA-1AFEDD0F049E}" type="parTrans" cxnId="{EE0928CA-654B-434D-A686-0E151A31DC00}">
      <dgm:prSet/>
      <dgm:spPr/>
    </dgm:pt>
    <dgm:pt modelId="{F076D7F8-2DAD-4B5B-813C-6A894FB800A8}" type="sibTrans" cxnId="{EE0928CA-654B-434D-A686-0E151A31DC00}">
      <dgm:prSet/>
      <dgm:spPr/>
    </dgm:pt>
    <dgm:pt modelId="{E711601A-E80A-424E-83B3-87E370FCB8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1DB8172-6335-4503-8FE5-0BEBCEDB9C5C}" type="parTrans" cxnId="{743B7D11-59AA-4E4A-9E1E-630BBB5BC6E4}">
      <dgm:prSet/>
      <dgm:spPr/>
    </dgm:pt>
    <dgm:pt modelId="{949BF0BC-079B-45EC-B09F-53B4F9CBECB4}" type="sibTrans" cxnId="{743B7D11-59AA-4E4A-9E1E-630BBB5BC6E4}">
      <dgm:prSet/>
      <dgm:spPr/>
    </dgm:pt>
    <dgm:pt modelId="{ACB0BE49-EC36-42F8-B6B5-9F3C13975245}" type="pres">
      <dgm:prSet presAssocID="{9DEA553A-4279-4C3F-9DD7-8014ACCE23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EC448A2-0102-4696-BF2E-B21D6D42472F}" type="pres">
      <dgm:prSet presAssocID="{5BB07DB7-EEE1-4F58-9E4E-EA756584A5E2}" presName="hierRoot1" presStyleCnt="0">
        <dgm:presLayoutVars>
          <dgm:hierBranch/>
        </dgm:presLayoutVars>
      </dgm:prSet>
      <dgm:spPr/>
    </dgm:pt>
    <dgm:pt modelId="{A998ECDF-ECBD-406B-BE85-E8BF1401C192}" type="pres">
      <dgm:prSet presAssocID="{5BB07DB7-EEE1-4F58-9E4E-EA756584A5E2}" presName="rootComposite1" presStyleCnt="0"/>
      <dgm:spPr/>
    </dgm:pt>
    <dgm:pt modelId="{78EBF722-2D52-4C64-8DC5-9BC49A4AF75E}" type="pres">
      <dgm:prSet presAssocID="{5BB07DB7-EEE1-4F58-9E4E-EA756584A5E2}" presName="rootText1" presStyleLbl="node0" presStyleIdx="0" presStyleCnt="1">
        <dgm:presLayoutVars>
          <dgm:chPref val="3"/>
        </dgm:presLayoutVars>
      </dgm:prSet>
      <dgm:spPr/>
    </dgm:pt>
    <dgm:pt modelId="{505DD1D4-EC88-456E-A29A-69618525F02D}" type="pres">
      <dgm:prSet presAssocID="{5BB07DB7-EEE1-4F58-9E4E-EA756584A5E2}" presName="rootConnector1" presStyleLbl="node1" presStyleIdx="0" presStyleCnt="0"/>
      <dgm:spPr/>
    </dgm:pt>
    <dgm:pt modelId="{91939963-241A-4AD0-9A93-E34D2C33C295}" type="pres">
      <dgm:prSet presAssocID="{5BB07DB7-EEE1-4F58-9E4E-EA756584A5E2}" presName="hierChild2" presStyleCnt="0"/>
      <dgm:spPr/>
    </dgm:pt>
    <dgm:pt modelId="{10AFBCEC-D0A4-41D9-A87F-1124AC2D79D0}" type="pres">
      <dgm:prSet presAssocID="{CF5A3000-08F2-4972-A181-F0515D28C919}" presName="Name35" presStyleLbl="parChTrans1D2" presStyleIdx="0" presStyleCnt="3"/>
      <dgm:spPr/>
    </dgm:pt>
    <dgm:pt modelId="{BFE8595A-8F12-478C-A697-E30ADE10720B}" type="pres">
      <dgm:prSet presAssocID="{C7E0852A-F89E-40CC-93C0-2E4DDAC115FD}" presName="hierRoot2" presStyleCnt="0">
        <dgm:presLayoutVars>
          <dgm:hierBranch/>
        </dgm:presLayoutVars>
      </dgm:prSet>
      <dgm:spPr/>
    </dgm:pt>
    <dgm:pt modelId="{D12D167E-673E-4728-9D8F-C8C02FF76CB7}" type="pres">
      <dgm:prSet presAssocID="{C7E0852A-F89E-40CC-93C0-2E4DDAC115FD}" presName="rootComposite" presStyleCnt="0"/>
      <dgm:spPr/>
    </dgm:pt>
    <dgm:pt modelId="{4EB4765B-0057-4072-BD01-0445AE8A3D45}" type="pres">
      <dgm:prSet presAssocID="{C7E0852A-F89E-40CC-93C0-2E4DDAC115FD}" presName="rootText" presStyleLbl="node2" presStyleIdx="0" presStyleCnt="3">
        <dgm:presLayoutVars>
          <dgm:chPref val="3"/>
        </dgm:presLayoutVars>
      </dgm:prSet>
      <dgm:spPr/>
    </dgm:pt>
    <dgm:pt modelId="{69A63EEE-4ACF-45E5-9C3F-2BF5C7E69C10}" type="pres">
      <dgm:prSet presAssocID="{C7E0852A-F89E-40CC-93C0-2E4DDAC115FD}" presName="rootConnector" presStyleLbl="node2" presStyleIdx="0" presStyleCnt="3"/>
      <dgm:spPr/>
    </dgm:pt>
    <dgm:pt modelId="{A3A436DD-68C2-4517-AAD5-2CBF411DD9BA}" type="pres">
      <dgm:prSet presAssocID="{C7E0852A-F89E-40CC-93C0-2E4DDAC115FD}" presName="hierChild4" presStyleCnt="0"/>
      <dgm:spPr/>
    </dgm:pt>
    <dgm:pt modelId="{59186677-AA22-411C-8796-738BB16942CD}" type="pres">
      <dgm:prSet presAssocID="{C7E0852A-F89E-40CC-93C0-2E4DDAC115FD}" presName="hierChild5" presStyleCnt="0"/>
      <dgm:spPr/>
    </dgm:pt>
    <dgm:pt modelId="{28BC1E43-BA16-4059-9DFF-45C226F54CF0}" type="pres">
      <dgm:prSet presAssocID="{3BF9262E-8888-4283-8FBE-CCC19A24FF94}" presName="Name35" presStyleLbl="parChTrans1D2" presStyleIdx="1" presStyleCnt="3"/>
      <dgm:spPr/>
    </dgm:pt>
    <dgm:pt modelId="{08FA6A74-0D8A-42BF-B54D-FBF045EDC966}" type="pres">
      <dgm:prSet presAssocID="{B01A64D6-CB69-4509-A657-2EDF33BCE638}" presName="hierRoot2" presStyleCnt="0">
        <dgm:presLayoutVars>
          <dgm:hierBranch/>
        </dgm:presLayoutVars>
      </dgm:prSet>
      <dgm:spPr/>
    </dgm:pt>
    <dgm:pt modelId="{6BD64C6F-B610-4085-B8CF-2AFB22EF2FBA}" type="pres">
      <dgm:prSet presAssocID="{B01A64D6-CB69-4509-A657-2EDF33BCE638}" presName="rootComposite" presStyleCnt="0"/>
      <dgm:spPr/>
    </dgm:pt>
    <dgm:pt modelId="{890BDB8A-2D2E-476C-8236-22CC79293DB0}" type="pres">
      <dgm:prSet presAssocID="{B01A64D6-CB69-4509-A657-2EDF33BCE638}" presName="rootText" presStyleLbl="node2" presStyleIdx="1" presStyleCnt="3">
        <dgm:presLayoutVars>
          <dgm:chPref val="3"/>
        </dgm:presLayoutVars>
      </dgm:prSet>
      <dgm:spPr/>
    </dgm:pt>
    <dgm:pt modelId="{88B9716E-AD0F-4FE3-BFA0-7419EE11D573}" type="pres">
      <dgm:prSet presAssocID="{B01A64D6-CB69-4509-A657-2EDF33BCE638}" presName="rootConnector" presStyleLbl="node2" presStyleIdx="1" presStyleCnt="3"/>
      <dgm:spPr/>
    </dgm:pt>
    <dgm:pt modelId="{A9E4B8D4-B7DC-430B-878A-4915424259BB}" type="pres">
      <dgm:prSet presAssocID="{B01A64D6-CB69-4509-A657-2EDF33BCE638}" presName="hierChild4" presStyleCnt="0"/>
      <dgm:spPr/>
    </dgm:pt>
    <dgm:pt modelId="{15D63F43-DF45-4D1E-96E8-715CA9FED854}" type="pres">
      <dgm:prSet presAssocID="{7CAA5D1E-7CFD-4ED5-BC94-CE653BE88B14}" presName="Name35" presStyleLbl="parChTrans1D3" presStyleIdx="0" presStyleCnt="1"/>
      <dgm:spPr/>
    </dgm:pt>
    <dgm:pt modelId="{ACE8D0B2-7CF3-439D-A02B-E614DB4FEBBE}" type="pres">
      <dgm:prSet presAssocID="{2997DF68-D64E-4E17-8B0D-5845A239ABE2}" presName="hierRoot2" presStyleCnt="0">
        <dgm:presLayoutVars>
          <dgm:hierBranch val="r"/>
        </dgm:presLayoutVars>
      </dgm:prSet>
      <dgm:spPr/>
    </dgm:pt>
    <dgm:pt modelId="{89F2DE52-A94D-458A-AADE-B6209D220C03}" type="pres">
      <dgm:prSet presAssocID="{2997DF68-D64E-4E17-8B0D-5845A239ABE2}" presName="rootComposite" presStyleCnt="0"/>
      <dgm:spPr/>
    </dgm:pt>
    <dgm:pt modelId="{EBC2975F-D7B4-4A5C-968E-AFB17EF1FE1D}" type="pres">
      <dgm:prSet presAssocID="{2997DF68-D64E-4E17-8B0D-5845A239ABE2}" presName="rootText" presStyleLbl="node3" presStyleIdx="0" presStyleCnt="1">
        <dgm:presLayoutVars>
          <dgm:chPref val="3"/>
        </dgm:presLayoutVars>
      </dgm:prSet>
      <dgm:spPr/>
    </dgm:pt>
    <dgm:pt modelId="{8FE25F7C-9490-4A30-82DB-956C2AD21891}" type="pres">
      <dgm:prSet presAssocID="{2997DF68-D64E-4E17-8B0D-5845A239ABE2}" presName="rootConnector" presStyleLbl="node3" presStyleIdx="0" presStyleCnt="1"/>
      <dgm:spPr/>
    </dgm:pt>
    <dgm:pt modelId="{AD5BB206-F5AE-4DE9-9E2B-5CE7E44A32E2}" type="pres">
      <dgm:prSet presAssocID="{2997DF68-D64E-4E17-8B0D-5845A239ABE2}" presName="hierChild4" presStyleCnt="0"/>
      <dgm:spPr/>
    </dgm:pt>
    <dgm:pt modelId="{23F663D4-1E74-4B87-973A-FF999187AB4F}" type="pres">
      <dgm:prSet presAssocID="{FE3A9A98-B473-4D39-BBAA-1AFEDD0F049E}" presName="Name50" presStyleLbl="parChTrans1D4" presStyleIdx="0" presStyleCnt="1"/>
      <dgm:spPr/>
    </dgm:pt>
    <dgm:pt modelId="{2B2DD805-20A5-45A0-A5B0-70454FAF165C}" type="pres">
      <dgm:prSet presAssocID="{DAFA97D9-9893-4883-B2AD-CB91298B0229}" presName="hierRoot2" presStyleCnt="0">
        <dgm:presLayoutVars>
          <dgm:hierBranch val="r"/>
        </dgm:presLayoutVars>
      </dgm:prSet>
      <dgm:spPr/>
    </dgm:pt>
    <dgm:pt modelId="{34715411-4B06-42F8-B51E-0058BAAEC8F2}" type="pres">
      <dgm:prSet presAssocID="{DAFA97D9-9893-4883-B2AD-CB91298B0229}" presName="rootComposite" presStyleCnt="0"/>
      <dgm:spPr/>
    </dgm:pt>
    <dgm:pt modelId="{349EBE0E-F68A-49DD-9A3F-FEBC60CBC0F8}" type="pres">
      <dgm:prSet presAssocID="{DAFA97D9-9893-4883-B2AD-CB91298B0229}" presName="rootText" presStyleLbl="node4" presStyleIdx="0" presStyleCnt="1">
        <dgm:presLayoutVars>
          <dgm:chPref val="3"/>
        </dgm:presLayoutVars>
      </dgm:prSet>
      <dgm:spPr/>
    </dgm:pt>
    <dgm:pt modelId="{D7254822-CDC0-4A01-B766-A0F48DA50D0A}" type="pres">
      <dgm:prSet presAssocID="{DAFA97D9-9893-4883-B2AD-CB91298B0229}" presName="rootConnector" presStyleLbl="node4" presStyleIdx="0" presStyleCnt="1"/>
      <dgm:spPr/>
    </dgm:pt>
    <dgm:pt modelId="{664436F3-4766-492A-85D1-56B13B7F8EC5}" type="pres">
      <dgm:prSet presAssocID="{DAFA97D9-9893-4883-B2AD-CB91298B0229}" presName="hierChild4" presStyleCnt="0"/>
      <dgm:spPr/>
    </dgm:pt>
    <dgm:pt modelId="{DA5BC920-AE04-4857-B5BA-14BC4401B9C3}" type="pres">
      <dgm:prSet presAssocID="{DAFA97D9-9893-4883-B2AD-CB91298B0229}" presName="hierChild5" presStyleCnt="0"/>
      <dgm:spPr/>
    </dgm:pt>
    <dgm:pt modelId="{5E98F4D9-1157-40CE-B1B1-8B066E431DF6}" type="pres">
      <dgm:prSet presAssocID="{2997DF68-D64E-4E17-8B0D-5845A239ABE2}" presName="hierChild5" presStyleCnt="0"/>
      <dgm:spPr/>
    </dgm:pt>
    <dgm:pt modelId="{984F3591-97E5-475A-9803-1E0CC3C1B700}" type="pres">
      <dgm:prSet presAssocID="{B01A64D6-CB69-4509-A657-2EDF33BCE638}" presName="hierChild5" presStyleCnt="0"/>
      <dgm:spPr/>
    </dgm:pt>
    <dgm:pt modelId="{B49F1944-5D29-4D81-90D2-74B5CF231433}" type="pres">
      <dgm:prSet presAssocID="{91DB8172-6335-4503-8FE5-0BEBCEDB9C5C}" presName="Name35" presStyleLbl="parChTrans1D2" presStyleIdx="2" presStyleCnt="3"/>
      <dgm:spPr/>
    </dgm:pt>
    <dgm:pt modelId="{F8DD75BF-56BA-47C2-9224-C0F60492AE7E}" type="pres">
      <dgm:prSet presAssocID="{E711601A-E80A-424E-83B3-87E370FCB862}" presName="hierRoot2" presStyleCnt="0">
        <dgm:presLayoutVars>
          <dgm:hierBranch/>
        </dgm:presLayoutVars>
      </dgm:prSet>
      <dgm:spPr/>
    </dgm:pt>
    <dgm:pt modelId="{2CCA54DC-3AF6-4200-9B20-A16F44D5042E}" type="pres">
      <dgm:prSet presAssocID="{E711601A-E80A-424E-83B3-87E370FCB862}" presName="rootComposite" presStyleCnt="0"/>
      <dgm:spPr/>
    </dgm:pt>
    <dgm:pt modelId="{94F8BC06-9B8D-4A79-8CB4-95651A236C5C}" type="pres">
      <dgm:prSet presAssocID="{E711601A-E80A-424E-83B3-87E370FCB862}" presName="rootText" presStyleLbl="node2" presStyleIdx="2" presStyleCnt="3">
        <dgm:presLayoutVars>
          <dgm:chPref val="3"/>
        </dgm:presLayoutVars>
      </dgm:prSet>
      <dgm:spPr/>
    </dgm:pt>
    <dgm:pt modelId="{82560145-7057-4633-B769-7B1730C2BF86}" type="pres">
      <dgm:prSet presAssocID="{E711601A-E80A-424E-83B3-87E370FCB862}" presName="rootConnector" presStyleLbl="node2" presStyleIdx="2" presStyleCnt="3"/>
      <dgm:spPr/>
    </dgm:pt>
    <dgm:pt modelId="{4C824A65-89A9-4B5D-B7D0-0107CAF03C67}" type="pres">
      <dgm:prSet presAssocID="{E711601A-E80A-424E-83B3-87E370FCB862}" presName="hierChild4" presStyleCnt="0"/>
      <dgm:spPr/>
    </dgm:pt>
    <dgm:pt modelId="{02E98B53-3D06-423F-942A-1CC3F8F9FDC1}" type="pres">
      <dgm:prSet presAssocID="{E711601A-E80A-424E-83B3-87E370FCB862}" presName="hierChild5" presStyleCnt="0"/>
      <dgm:spPr/>
    </dgm:pt>
    <dgm:pt modelId="{CD28F215-3B2D-4E80-ABC5-8C494C1EC387}" type="pres">
      <dgm:prSet presAssocID="{5BB07DB7-EEE1-4F58-9E4E-EA756584A5E2}" presName="hierChild3" presStyleCnt="0"/>
      <dgm:spPr/>
    </dgm:pt>
  </dgm:ptLst>
  <dgm:cxnLst>
    <dgm:cxn modelId="{C677288E-1645-42C1-9027-52976D177EEA}" type="presOf" srcId="{3BF9262E-8888-4283-8FBE-CCC19A24FF94}" destId="{28BC1E43-BA16-4059-9DFF-45C226F54CF0}" srcOrd="0" destOrd="0" presId="urn:microsoft.com/office/officeart/2005/8/layout/orgChart1"/>
    <dgm:cxn modelId="{25A94469-7716-4D96-9B27-8766957B78AC}" srcId="{5BB07DB7-EEE1-4F58-9E4E-EA756584A5E2}" destId="{B01A64D6-CB69-4509-A657-2EDF33BCE638}" srcOrd="1" destOrd="0" parTransId="{3BF9262E-8888-4283-8FBE-CCC19A24FF94}" sibTransId="{67B7A575-9DE3-4A44-AD05-8AD0C5039331}"/>
    <dgm:cxn modelId="{DB238E32-C0AD-4383-9457-36F2B75EF531}" type="presOf" srcId="{9DEA553A-4279-4C3F-9DD7-8014ACCE2341}" destId="{ACB0BE49-EC36-42F8-B6B5-9F3C13975245}" srcOrd="0" destOrd="0" presId="urn:microsoft.com/office/officeart/2005/8/layout/orgChart1"/>
    <dgm:cxn modelId="{F14FA003-CB86-4BBD-ADDC-E795621FDBA9}" type="presOf" srcId="{91DB8172-6335-4503-8FE5-0BEBCEDB9C5C}" destId="{B49F1944-5D29-4D81-90D2-74B5CF231433}" srcOrd="0" destOrd="0" presId="urn:microsoft.com/office/officeart/2005/8/layout/orgChart1"/>
    <dgm:cxn modelId="{743B7D11-59AA-4E4A-9E1E-630BBB5BC6E4}" srcId="{5BB07DB7-EEE1-4F58-9E4E-EA756584A5E2}" destId="{E711601A-E80A-424E-83B3-87E370FCB862}" srcOrd="2" destOrd="0" parTransId="{91DB8172-6335-4503-8FE5-0BEBCEDB9C5C}" sibTransId="{949BF0BC-079B-45EC-B09F-53B4F9CBECB4}"/>
    <dgm:cxn modelId="{E494EDF0-FE52-4A1C-86CE-EF3C16BF1481}" type="presOf" srcId="{5BB07DB7-EEE1-4F58-9E4E-EA756584A5E2}" destId="{78EBF722-2D52-4C64-8DC5-9BC49A4AF75E}" srcOrd="0" destOrd="0" presId="urn:microsoft.com/office/officeart/2005/8/layout/orgChart1"/>
    <dgm:cxn modelId="{A1D5F762-B5C8-4B77-BDC6-F1AF1F2AFAFF}" type="presOf" srcId="{2997DF68-D64E-4E17-8B0D-5845A239ABE2}" destId="{EBC2975F-D7B4-4A5C-968E-AFB17EF1FE1D}" srcOrd="0" destOrd="0" presId="urn:microsoft.com/office/officeart/2005/8/layout/orgChart1"/>
    <dgm:cxn modelId="{264C5EA5-8F38-40F3-B6D4-95F270FEB90E}" type="presOf" srcId="{B01A64D6-CB69-4509-A657-2EDF33BCE638}" destId="{88B9716E-AD0F-4FE3-BFA0-7419EE11D573}" srcOrd="1" destOrd="0" presId="urn:microsoft.com/office/officeart/2005/8/layout/orgChart1"/>
    <dgm:cxn modelId="{121D403B-77DE-49ED-A29F-5725F71896E4}" type="presOf" srcId="{5BB07DB7-EEE1-4F58-9E4E-EA756584A5E2}" destId="{505DD1D4-EC88-456E-A29A-69618525F02D}" srcOrd="1" destOrd="0" presId="urn:microsoft.com/office/officeart/2005/8/layout/orgChart1"/>
    <dgm:cxn modelId="{5D11069D-4369-46C7-B24C-BF1660355AFA}" type="presOf" srcId="{E711601A-E80A-424E-83B3-87E370FCB862}" destId="{94F8BC06-9B8D-4A79-8CB4-95651A236C5C}" srcOrd="0" destOrd="0" presId="urn:microsoft.com/office/officeart/2005/8/layout/orgChart1"/>
    <dgm:cxn modelId="{7BA99579-91B5-44EB-A0EC-650188E1B59E}" type="presOf" srcId="{7CAA5D1E-7CFD-4ED5-BC94-CE653BE88B14}" destId="{15D63F43-DF45-4D1E-96E8-715CA9FED854}" srcOrd="0" destOrd="0" presId="urn:microsoft.com/office/officeart/2005/8/layout/orgChart1"/>
    <dgm:cxn modelId="{398CA818-CB62-422A-9A88-6CC0992F277C}" type="presOf" srcId="{E711601A-E80A-424E-83B3-87E370FCB862}" destId="{82560145-7057-4633-B769-7B1730C2BF86}" srcOrd="1" destOrd="0" presId="urn:microsoft.com/office/officeart/2005/8/layout/orgChart1"/>
    <dgm:cxn modelId="{3646FE79-6448-41BC-9C0D-FE5D306EE25A}" type="presOf" srcId="{FE3A9A98-B473-4D39-BBAA-1AFEDD0F049E}" destId="{23F663D4-1E74-4B87-973A-FF999187AB4F}" srcOrd="0" destOrd="0" presId="urn:microsoft.com/office/officeart/2005/8/layout/orgChart1"/>
    <dgm:cxn modelId="{CFA0E50A-FB54-4205-AF27-79549D5396CA}" type="presOf" srcId="{DAFA97D9-9893-4883-B2AD-CB91298B0229}" destId="{D7254822-CDC0-4A01-B766-A0F48DA50D0A}" srcOrd="1" destOrd="0" presId="urn:microsoft.com/office/officeart/2005/8/layout/orgChart1"/>
    <dgm:cxn modelId="{2DAAC521-0A60-42F3-B283-215B11C001E2}" srcId="{9DEA553A-4279-4C3F-9DD7-8014ACCE2341}" destId="{5BB07DB7-EEE1-4F58-9E4E-EA756584A5E2}" srcOrd="0" destOrd="0" parTransId="{DFE8723C-EA2F-4F9D-B2FE-B687839B3EF8}" sibTransId="{C125E525-0522-4052-A3D5-DFD0835A8D7D}"/>
    <dgm:cxn modelId="{E1B96974-CD15-4616-927A-34254EEA8DDC}" type="presOf" srcId="{CF5A3000-08F2-4972-A181-F0515D28C919}" destId="{10AFBCEC-D0A4-41D9-A87F-1124AC2D79D0}" srcOrd="0" destOrd="0" presId="urn:microsoft.com/office/officeart/2005/8/layout/orgChart1"/>
    <dgm:cxn modelId="{DD36C841-C22F-4950-9304-9AD25EE41C69}" type="presOf" srcId="{C7E0852A-F89E-40CC-93C0-2E4DDAC115FD}" destId="{4EB4765B-0057-4072-BD01-0445AE8A3D45}" srcOrd="0" destOrd="0" presId="urn:microsoft.com/office/officeart/2005/8/layout/orgChart1"/>
    <dgm:cxn modelId="{5F669150-9CD7-4625-ABED-391EC6AC6B9D}" type="presOf" srcId="{C7E0852A-F89E-40CC-93C0-2E4DDAC115FD}" destId="{69A63EEE-4ACF-45E5-9C3F-2BF5C7E69C10}" srcOrd="1" destOrd="0" presId="urn:microsoft.com/office/officeart/2005/8/layout/orgChart1"/>
    <dgm:cxn modelId="{A5A266F5-1465-4B86-80DD-0F473533B193}" srcId="{B01A64D6-CB69-4509-A657-2EDF33BCE638}" destId="{2997DF68-D64E-4E17-8B0D-5845A239ABE2}" srcOrd="0" destOrd="0" parTransId="{7CAA5D1E-7CFD-4ED5-BC94-CE653BE88B14}" sibTransId="{E7EC0CE7-C33F-4034-B9C7-A825D5B8FD1A}"/>
    <dgm:cxn modelId="{EE0928CA-654B-434D-A686-0E151A31DC00}" srcId="{2997DF68-D64E-4E17-8B0D-5845A239ABE2}" destId="{DAFA97D9-9893-4883-B2AD-CB91298B0229}" srcOrd="0" destOrd="0" parTransId="{FE3A9A98-B473-4D39-BBAA-1AFEDD0F049E}" sibTransId="{F076D7F8-2DAD-4B5B-813C-6A894FB800A8}"/>
    <dgm:cxn modelId="{F490B34C-9375-4BE3-AF5F-0EAEC44A4DF2}" type="presOf" srcId="{B01A64D6-CB69-4509-A657-2EDF33BCE638}" destId="{890BDB8A-2D2E-476C-8236-22CC79293DB0}" srcOrd="0" destOrd="0" presId="urn:microsoft.com/office/officeart/2005/8/layout/orgChart1"/>
    <dgm:cxn modelId="{8E0E1382-D8E1-4BE8-842C-BF11F6D72941}" type="presOf" srcId="{2997DF68-D64E-4E17-8B0D-5845A239ABE2}" destId="{8FE25F7C-9490-4A30-82DB-956C2AD21891}" srcOrd="1" destOrd="0" presId="urn:microsoft.com/office/officeart/2005/8/layout/orgChart1"/>
    <dgm:cxn modelId="{76048774-00E2-4162-8215-A84A0BBE4943}" type="presOf" srcId="{DAFA97D9-9893-4883-B2AD-CB91298B0229}" destId="{349EBE0E-F68A-49DD-9A3F-FEBC60CBC0F8}" srcOrd="0" destOrd="0" presId="urn:microsoft.com/office/officeart/2005/8/layout/orgChart1"/>
    <dgm:cxn modelId="{786F1261-444A-4B3E-9AFA-693C02DD1264}" srcId="{5BB07DB7-EEE1-4F58-9E4E-EA756584A5E2}" destId="{C7E0852A-F89E-40CC-93C0-2E4DDAC115FD}" srcOrd="0" destOrd="0" parTransId="{CF5A3000-08F2-4972-A181-F0515D28C919}" sibTransId="{2694C67E-6D92-4BA5-81F5-05F221CB6D41}"/>
    <dgm:cxn modelId="{354C3D64-289C-4409-9BA6-8DE9134CBB8E}" type="presParOf" srcId="{ACB0BE49-EC36-42F8-B6B5-9F3C13975245}" destId="{BEC448A2-0102-4696-BF2E-B21D6D42472F}" srcOrd="0" destOrd="0" presId="urn:microsoft.com/office/officeart/2005/8/layout/orgChart1"/>
    <dgm:cxn modelId="{C3256BDC-80FF-4C7A-971B-A77E8DD5B62F}" type="presParOf" srcId="{BEC448A2-0102-4696-BF2E-B21D6D42472F}" destId="{A998ECDF-ECBD-406B-BE85-E8BF1401C192}" srcOrd="0" destOrd="0" presId="urn:microsoft.com/office/officeart/2005/8/layout/orgChart1"/>
    <dgm:cxn modelId="{58C932CD-AD82-43C4-B3F2-A2D44FF08D44}" type="presParOf" srcId="{A998ECDF-ECBD-406B-BE85-E8BF1401C192}" destId="{78EBF722-2D52-4C64-8DC5-9BC49A4AF75E}" srcOrd="0" destOrd="0" presId="urn:microsoft.com/office/officeart/2005/8/layout/orgChart1"/>
    <dgm:cxn modelId="{BB9B3270-0457-4296-AE35-A540A024082A}" type="presParOf" srcId="{A998ECDF-ECBD-406B-BE85-E8BF1401C192}" destId="{505DD1D4-EC88-456E-A29A-69618525F02D}" srcOrd="1" destOrd="0" presId="urn:microsoft.com/office/officeart/2005/8/layout/orgChart1"/>
    <dgm:cxn modelId="{2DAF937E-A3EC-4B98-997F-34055ECB45BA}" type="presParOf" srcId="{BEC448A2-0102-4696-BF2E-B21D6D42472F}" destId="{91939963-241A-4AD0-9A93-E34D2C33C295}" srcOrd="1" destOrd="0" presId="urn:microsoft.com/office/officeart/2005/8/layout/orgChart1"/>
    <dgm:cxn modelId="{F37D6E22-1C40-4069-B806-C9F6BC2EB31B}" type="presParOf" srcId="{91939963-241A-4AD0-9A93-E34D2C33C295}" destId="{10AFBCEC-D0A4-41D9-A87F-1124AC2D79D0}" srcOrd="0" destOrd="0" presId="urn:microsoft.com/office/officeart/2005/8/layout/orgChart1"/>
    <dgm:cxn modelId="{5036C3FD-FFB4-4D46-A3AA-58850587C843}" type="presParOf" srcId="{91939963-241A-4AD0-9A93-E34D2C33C295}" destId="{BFE8595A-8F12-478C-A697-E30ADE10720B}" srcOrd="1" destOrd="0" presId="urn:microsoft.com/office/officeart/2005/8/layout/orgChart1"/>
    <dgm:cxn modelId="{F2A510B0-BE19-4FA6-92D2-C3D0AF167E7C}" type="presParOf" srcId="{BFE8595A-8F12-478C-A697-E30ADE10720B}" destId="{D12D167E-673E-4728-9D8F-C8C02FF76CB7}" srcOrd="0" destOrd="0" presId="urn:microsoft.com/office/officeart/2005/8/layout/orgChart1"/>
    <dgm:cxn modelId="{B081EC28-AC3F-42C7-A868-B8CF471C39E9}" type="presParOf" srcId="{D12D167E-673E-4728-9D8F-C8C02FF76CB7}" destId="{4EB4765B-0057-4072-BD01-0445AE8A3D45}" srcOrd="0" destOrd="0" presId="urn:microsoft.com/office/officeart/2005/8/layout/orgChart1"/>
    <dgm:cxn modelId="{E7AD7492-772E-4210-A9B0-5C5D171C5345}" type="presParOf" srcId="{D12D167E-673E-4728-9D8F-C8C02FF76CB7}" destId="{69A63EEE-4ACF-45E5-9C3F-2BF5C7E69C10}" srcOrd="1" destOrd="0" presId="urn:microsoft.com/office/officeart/2005/8/layout/orgChart1"/>
    <dgm:cxn modelId="{E749B1C5-FB4D-4E26-9089-16628BA47E4B}" type="presParOf" srcId="{BFE8595A-8F12-478C-A697-E30ADE10720B}" destId="{A3A436DD-68C2-4517-AAD5-2CBF411DD9BA}" srcOrd="1" destOrd="0" presId="urn:microsoft.com/office/officeart/2005/8/layout/orgChart1"/>
    <dgm:cxn modelId="{2510F6AA-58DF-4B53-AA28-A8EF07021548}" type="presParOf" srcId="{BFE8595A-8F12-478C-A697-E30ADE10720B}" destId="{59186677-AA22-411C-8796-738BB16942CD}" srcOrd="2" destOrd="0" presId="urn:microsoft.com/office/officeart/2005/8/layout/orgChart1"/>
    <dgm:cxn modelId="{C4E26AD1-5109-4B67-82C1-2C2238DDB4BA}" type="presParOf" srcId="{91939963-241A-4AD0-9A93-E34D2C33C295}" destId="{28BC1E43-BA16-4059-9DFF-45C226F54CF0}" srcOrd="2" destOrd="0" presId="urn:microsoft.com/office/officeart/2005/8/layout/orgChart1"/>
    <dgm:cxn modelId="{052B223F-59F1-41FB-B1F4-6E3F4FA3961D}" type="presParOf" srcId="{91939963-241A-4AD0-9A93-E34D2C33C295}" destId="{08FA6A74-0D8A-42BF-B54D-FBF045EDC966}" srcOrd="3" destOrd="0" presId="urn:microsoft.com/office/officeart/2005/8/layout/orgChart1"/>
    <dgm:cxn modelId="{80AF09E5-3C55-46D6-A215-F2883E6C62A6}" type="presParOf" srcId="{08FA6A74-0D8A-42BF-B54D-FBF045EDC966}" destId="{6BD64C6F-B610-4085-B8CF-2AFB22EF2FBA}" srcOrd="0" destOrd="0" presId="urn:microsoft.com/office/officeart/2005/8/layout/orgChart1"/>
    <dgm:cxn modelId="{FD118310-7548-42F7-B6E2-82B47689F218}" type="presParOf" srcId="{6BD64C6F-B610-4085-B8CF-2AFB22EF2FBA}" destId="{890BDB8A-2D2E-476C-8236-22CC79293DB0}" srcOrd="0" destOrd="0" presId="urn:microsoft.com/office/officeart/2005/8/layout/orgChart1"/>
    <dgm:cxn modelId="{F3773FFC-795F-4A20-8528-20E340CBFC58}" type="presParOf" srcId="{6BD64C6F-B610-4085-B8CF-2AFB22EF2FBA}" destId="{88B9716E-AD0F-4FE3-BFA0-7419EE11D573}" srcOrd="1" destOrd="0" presId="urn:microsoft.com/office/officeart/2005/8/layout/orgChart1"/>
    <dgm:cxn modelId="{68305CDC-EE4A-4AD7-A198-437AEE113518}" type="presParOf" srcId="{08FA6A74-0D8A-42BF-B54D-FBF045EDC966}" destId="{A9E4B8D4-B7DC-430B-878A-4915424259BB}" srcOrd="1" destOrd="0" presId="urn:microsoft.com/office/officeart/2005/8/layout/orgChart1"/>
    <dgm:cxn modelId="{D78994B8-151B-48E0-962E-57ECDC9252A2}" type="presParOf" srcId="{A9E4B8D4-B7DC-430B-878A-4915424259BB}" destId="{15D63F43-DF45-4D1E-96E8-715CA9FED854}" srcOrd="0" destOrd="0" presId="urn:microsoft.com/office/officeart/2005/8/layout/orgChart1"/>
    <dgm:cxn modelId="{C1A94079-EE45-4011-B969-1F3B6D95F025}" type="presParOf" srcId="{A9E4B8D4-B7DC-430B-878A-4915424259BB}" destId="{ACE8D0B2-7CF3-439D-A02B-E614DB4FEBBE}" srcOrd="1" destOrd="0" presId="urn:microsoft.com/office/officeart/2005/8/layout/orgChart1"/>
    <dgm:cxn modelId="{4D2C19F3-02E1-42F3-8412-6580E5B86C3D}" type="presParOf" srcId="{ACE8D0B2-7CF3-439D-A02B-E614DB4FEBBE}" destId="{89F2DE52-A94D-458A-AADE-B6209D220C03}" srcOrd="0" destOrd="0" presId="urn:microsoft.com/office/officeart/2005/8/layout/orgChart1"/>
    <dgm:cxn modelId="{F2127246-34C0-426C-92CE-E86D4433161E}" type="presParOf" srcId="{89F2DE52-A94D-458A-AADE-B6209D220C03}" destId="{EBC2975F-D7B4-4A5C-968E-AFB17EF1FE1D}" srcOrd="0" destOrd="0" presId="urn:microsoft.com/office/officeart/2005/8/layout/orgChart1"/>
    <dgm:cxn modelId="{D22FF8DD-E9EF-421E-9C91-81E0D2B296F7}" type="presParOf" srcId="{89F2DE52-A94D-458A-AADE-B6209D220C03}" destId="{8FE25F7C-9490-4A30-82DB-956C2AD21891}" srcOrd="1" destOrd="0" presId="urn:microsoft.com/office/officeart/2005/8/layout/orgChart1"/>
    <dgm:cxn modelId="{FBF56014-338F-4CA4-A03A-7C544AEAC9F6}" type="presParOf" srcId="{ACE8D0B2-7CF3-439D-A02B-E614DB4FEBBE}" destId="{AD5BB206-F5AE-4DE9-9E2B-5CE7E44A32E2}" srcOrd="1" destOrd="0" presId="urn:microsoft.com/office/officeart/2005/8/layout/orgChart1"/>
    <dgm:cxn modelId="{8F8030F0-E375-486A-ADE1-9083FD36313E}" type="presParOf" srcId="{AD5BB206-F5AE-4DE9-9E2B-5CE7E44A32E2}" destId="{23F663D4-1E74-4B87-973A-FF999187AB4F}" srcOrd="0" destOrd="0" presId="urn:microsoft.com/office/officeart/2005/8/layout/orgChart1"/>
    <dgm:cxn modelId="{4B62F896-4303-472C-AAF5-237BCD0777E7}" type="presParOf" srcId="{AD5BB206-F5AE-4DE9-9E2B-5CE7E44A32E2}" destId="{2B2DD805-20A5-45A0-A5B0-70454FAF165C}" srcOrd="1" destOrd="0" presId="urn:microsoft.com/office/officeart/2005/8/layout/orgChart1"/>
    <dgm:cxn modelId="{E704478C-3BDF-453A-A84B-C141D8DADDD9}" type="presParOf" srcId="{2B2DD805-20A5-45A0-A5B0-70454FAF165C}" destId="{34715411-4B06-42F8-B51E-0058BAAEC8F2}" srcOrd="0" destOrd="0" presId="urn:microsoft.com/office/officeart/2005/8/layout/orgChart1"/>
    <dgm:cxn modelId="{5024D8E5-CFC9-4309-88A4-5EDC0AB6E988}" type="presParOf" srcId="{34715411-4B06-42F8-B51E-0058BAAEC8F2}" destId="{349EBE0E-F68A-49DD-9A3F-FEBC60CBC0F8}" srcOrd="0" destOrd="0" presId="urn:microsoft.com/office/officeart/2005/8/layout/orgChart1"/>
    <dgm:cxn modelId="{9072F128-0404-4B43-B984-CAA6098D22D6}" type="presParOf" srcId="{34715411-4B06-42F8-B51E-0058BAAEC8F2}" destId="{D7254822-CDC0-4A01-B766-A0F48DA50D0A}" srcOrd="1" destOrd="0" presId="urn:microsoft.com/office/officeart/2005/8/layout/orgChart1"/>
    <dgm:cxn modelId="{74D5BCC0-4E5F-4D0D-BD69-1B4BA84F18B2}" type="presParOf" srcId="{2B2DD805-20A5-45A0-A5B0-70454FAF165C}" destId="{664436F3-4766-492A-85D1-56B13B7F8EC5}" srcOrd="1" destOrd="0" presId="urn:microsoft.com/office/officeart/2005/8/layout/orgChart1"/>
    <dgm:cxn modelId="{E2FFF6EE-4150-4570-9D6F-4DD0ADD53876}" type="presParOf" srcId="{2B2DD805-20A5-45A0-A5B0-70454FAF165C}" destId="{DA5BC920-AE04-4857-B5BA-14BC4401B9C3}" srcOrd="2" destOrd="0" presId="urn:microsoft.com/office/officeart/2005/8/layout/orgChart1"/>
    <dgm:cxn modelId="{689B74F3-6E57-4587-883F-87810B818483}" type="presParOf" srcId="{ACE8D0B2-7CF3-439D-A02B-E614DB4FEBBE}" destId="{5E98F4D9-1157-40CE-B1B1-8B066E431DF6}" srcOrd="2" destOrd="0" presId="urn:microsoft.com/office/officeart/2005/8/layout/orgChart1"/>
    <dgm:cxn modelId="{876DD33F-7CE8-4915-81D9-E626A979A399}" type="presParOf" srcId="{08FA6A74-0D8A-42BF-B54D-FBF045EDC966}" destId="{984F3591-97E5-475A-9803-1E0CC3C1B700}" srcOrd="2" destOrd="0" presId="urn:microsoft.com/office/officeart/2005/8/layout/orgChart1"/>
    <dgm:cxn modelId="{40CFB108-2AD5-4D60-AD50-98F3065D572C}" type="presParOf" srcId="{91939963-241A-4AD0-9A93-E34D2C33C295}" destId="{B49F1944-5D29-4D81-90D2-74B5CF231433}" srcOrd="4" destOrd="0" presId="urn:microsoft.com/office/officeart/2005/8/layout/orgChart1"/>
    <dgm:cxn modelId="{6250803F-14E4-4A61-87A3-634332DDD468}" type="presParOf" srcId="{91939963-241A-4AD0-9A93-E34D2C33C295}" destId="{F8DD75BF-56BA-47C2-9224-C0F60492AE7E}" srcOrd="5" destOrd="0" presId="urn:microsoft.com/office/officeart/2005/8/layout/orgChart1"/>
    <dgm:cxn modelId="{A7CA6C34-06BC-4911-B1E5-50FE5E63F275}" type="presParOf" srcId="{F8DD75BF-56BA-47C2-9224-C0F60492AE7E}" destId="{2CCA54DC-3AF6-4200-9B20-A16F44D5042E}" srcOrd="0" destOrd="0" presId="urn:microsoft.com/office/officeart/2005/8/layout/orgChart1"/>
    <dgm:cxn modelId="{585C253C-5670-479E-A73F-82352FA8F056}" type="presParOf" srcId="{2CCA54DC-3AF6-4200-9B20-A16F44D5042E}" destId="{94F8BC06-9B8D-4A79-8CB4-95651A236C5C}" srcOrd="0" destOrd="0" presId="urn:microsoft.com/office/officeart/2005/8/layout/orgChart1"/>
    <dgm:cxn modelId="{26283EA2-C21A-4524-AF5C-C0D23453C21F}" type="presParOf" srcId="{2CCA54DC-3AF6-4200-9B20-A16F44D5042E}" destId="{82560145-7057-4633-B769-7B1730C2BF86}" srcOrd="1" destOrd="0" presId="urn:microsoft.com/office/officeart/2005/8/layout/orgChart1"/>
    <dgm:cxn modelId="{1DF7677A-A6F3-474F-BAB4-73ED559BC7D9}" type="presParOf" srcId="{F8DD75BF-56BA-47C2-9224-C0F60492AE7E}" destId="{4C824A65-89A9-4B5D-B7D0-0107CAF03C67}" srcOrd="1" destOrd="0" presId="urn:microsoft.com/office/officeart/2005/8/layout/orgChart1"/>
    <dgm:cxn modelId="{BF5BB7CE-D4E5-473A-87C6-E359B69C619F}" type="presParOf" srcId="{F8DD75BF-56BA-47C2-9224-C0F60492AE7E}" destId="{02E98B53-3D06-423F-942A-1CC3F8F9FDC1}" srcOrd="2" destOrd="0" presId="urn:microsoft.com/office/officeart/2005/8/layout/orgChart1"/>
    <dgm:cxn modelId="{EBD3A8C1-5502-4179-AA02-60FB97BDB2ED}" type="presParOf" srcId="{BEC448A2-0102-4696-BF2E-B21D6D42472F}" destId="{CD28F215-3B2D-4E80-ABC5-8C494C1EC3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CB0E5E-132C-4508-934D-78EEBFBEA6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F091353-567A-4CB2-898D-57D9A68AC9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Parliament and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Cabinet-London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55106810-E351-4A17-ACBB-8D61A86D6ACC}" type="parTrans" cxnId="{CF77E57F-3CF1-4DA6-8405-765F1C8BDEDA}">
      <dgm:prSet/>
      <dgm:spPr/>
    </dgm:pt>
    <dgm:pt modelId="{E435F8FB-C21C-489E-A07B-3CBA98ABCAE4}" type="sibTrans" cxnId="{CF77E57F-3CF1-4DA6-8405-765F1C8BDEDA}">
      <dgm:prSet/>
      <dgm:spPr/>
    </dgm:pt>
    <dgm:pt modelId="{1A5CDF9D-33C6-4F3E-95F3-DBB796E085A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Office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C4A395C-EC4C-4A4D-8494-46C82840910D}" type="parTrans" cxnId="{92A67EC1-CE9F-4A8B-BCF0-DC27D4EEA812}">
      <dgm:prSet/>
      <dgm:spPr/>
    </dgm:pt>
    <dgm:pt modelId="{73BA7637-CB9E-4552-A77D-3DD0BFCC7D9B}" type="sibTrans" cxnId="{92A67EC1-CE9F-4A8B-BCF0-DC27D4EEA812}">
      <dgm:prSet/>
      <dgm:spPr/>
    </dgm:pt>
    <dgm:pt modelId="{E756BBE5-B17E-4D81-82FC-96ABF21D6D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Governor and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Secretariat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B5B0CB44-E21E-4494-B03B-B687C3C6FAF6}" type="parTrans" cxnId="{9C92F4F2-8306-4BDF-80D6-41E87F0465B2}">
      <dgm:prSet/>
      <dgm:spPr/>
    </dgm:pt>
    <dgm:pt modelId="{65DA4FD3-D4D6-4A4D-B072-0906B82924D9}" type="sibTrans" cxnId="{9C92F4F2-8306-4BDF-80D6-41E87F0465B2}">
      <dgm:prSet/>
      <dgm:spPr/>
    </dgm:pt>
    <dgm:pt modelId="{5425B580-F98C-4569-A0F1-A6ADFA967A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Legco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Execo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F6A798D1-48B7-41A7-AAA8-B0C2AEFE0EC8}" type="parTrans" cxnId="{B08444D8-82DC-40BC-8089-29DA380FDEFA}">
      <dgm:prSet/>
      <dgm:spPr/>
    </dgm:pt>
    <dgm:pt modelId="{CFCD761A-3F1D-436B-963C-04D0CC73212C}" type="sibTrans" cxnId="{B08444D8-82DC-40BC-8089-29DA380FDEFA}">
      <dgm:prSet/>
      <dgm:spPr/>
    </dgm:pt>
    <dgm:pt modelId="{05CBFDA8-5B50-4698-BB62-EE26C2AD67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Departments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12729F5C-90BC-4DE1-A9F2-876E0F362F4F}" type="parTrans" cxnId="{F1D9BFE8-ABD2-4DB9-991F-BAE5CDC40260}">
      <dgm:prSet/>
      <dgm:spPr/>
    </dgm:pt>
    <dgm:pt modelId="{E3E1FA1C-B31D-4116-AD7C-89F25DF5F088}" type="sibTrans" cxnId="{F1D9BFE8-ABD2-4DB9-991F-BAE5CDC40260}">
      <dgm:prSet/>
      <dgm:spPr/>
    </dgm:pt>
    <dgm:pt modelId="{7189B6C6-B23C-4C3A-9A10-DF766CA96FBA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District Offices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A9374791-D928-4259-82F9-868AB4B18063}" type="parTrans" cxnId="{FAA9406F-86C9-4265-9275-D5190557D80E}">
      <dgm:prSet/>
      <dgm:spPr/>
    </dgm:pt>
    <dgm:pt modelId="{88DE0224-34EE-4130-A5AE-879194E4F601}" type="sibTrans" cxnId="{FAA9406F-86C9-4265-9275-D5190557D80E}">
      <dgm:prSet/>
      <dgm:spPr/>
    </dgm:pt>
    <dgm:pt modelId="{7C5DE4E2-861C-4EBA-AF97-FA9C1633F2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Commonwealth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Foreign Office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FB5D261-AD3D-471F-A402-FF3DF816CD2C}" type="parTrans" cxnId="{7A9CCCD7-C83C-429F-B7B7-F107D0123861}">
      <dgm:prSet/>
      <dgm:spPr/>
    </dgm:pt>
    <dgm:pt modelId="{B5FEE823-59A0-491D-8683-2C6C94C63453}" type="sibTrans" cxnId="{7A9CCCD7-C83C-429F-B7B7-F107D0123861}">
      <dgm:prSet/>
      <dgm:spPr/>
    </dgm:pt>
    <dgm:pt modelId="{AE2E2315-42A2-4006-824E-CBE1125C36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Treasury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03BB940E-F7EE-449E-87C2-3E5CCA2CE626}" type="parTrans" cxnId="{439AFA7F-B93A-45BB-9BCD-139A3390EDD6}">
      <dgm:prSet/>
      <dgm:spPr/>
    </dgm:pt>
    <dgm:pt modelId="{AB51FB03-A7CD-443A-AF8C-35A367650138}" type="sibTrans" cxnId="{439AFA7F-B93A-45BB-9BCD-139A3390EDD6}">
      <dgm:prSet/>
      <dgm:spPr/>
    </dgm:pt>
    <dgm:pt modelId="{B9E5F4FA-8670-4648-A44F-90F7B92AFA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Colonial Welfare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Development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Office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4EF9763-B693-4FC9-A27F-EF371C1F096E}" type="parTrans" cxnId="{E087556D-4B9C-4957-91A6-980BCAB00944}">
      <dgm:prSet/>
      <dgm:spPr/>
    </dgm:pt>
    <dgm:pt modelId="{25116DBD-A668-45B7-80E7-F9F12AEF5A02}" type="sibTrans" cxnId="{E087556D-4B9C-4957-91A6-980BCAB00944}">
      <dgm:prSet/>
      <dgm:spPr/>
    </dgm:pt>
    <dgm:pt modelId="{D5AD2050-FAA9-49AA-B609-76B8525707E3}" type="pres">
      <dgm:prSet presAssocID="{49CB0E5E-132C-4508-934D-78EEBFBEA6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CA1792B-09D9-47ED-A057-DF8AE12DB5BD}" type="pres">
      <dgm:prSet presAssocID="{5F091353-567A-4CB2-898D-57D9A68AC952}" presName="hierRoot1" presStyleCnt="0">
        <dgm:presLayoutVars>
          <dgm:hierBranch/>
        </dgm:presLayoutVars>
      </dgm:prSet>
      <dgm:spPr/>
    </dgm:pt>
    <dgm:pt modelId="{B7F6E3E3-693C-4D58-B5D8-FFFE406396DE}" type="pres">
      <dgm:prSet presAssocID="{5F091353-567A-4CB2-898D-57D9A68AC952}" presName="rootComposite1" presStyleCnt="0"/>
      <dgm:spPr/>
    </dgm:pt>
    <dgm:pt modelId="{2DA52FC9-FC2B-4AD7-8F94-FA342C8F04DE}" type="pres">
      <dgm:prSet presAssocID="{5F091353-567A-4CB2-898D-57D9A68AC952}" presName="rootText1" presStyleLbl="node0" presStyleIdx="0" presStyleCnt="1">
        <dgm:presLayoutVars>
          <dgm:chPref val="3"/>
        </dgm:presLayoutVars>
      </dgm:prSet>
      <dgm:spPr/>
    </dgm:pt>
    <dgm:pt modelId="{DFEDD8ED-40AE-4F0F-87A2-2447DD5A9CF8}" type="pres">
      <dgm:prSet presAssocID="{5F091353-567A-4CB2-898D-57D9A68AC952}" presName="rootConnector1" presStyleLbl="node1" presStyleIdx="0" presStyleCnt="0"/>
      <dgm:spPr/>
    </dgm:pt>
    <dgm:pt modelId="{11ADB824-1514-4FC1-8B19-77ED19CE4840}" type="pres">
      <dgm:prSet presAssocID="{5F091353-567A-4CB2-898D-57D9A68AC952}" presName="hierChild2" presStyleCnt="0"/>
      <dgm:spPr/>
    </dgm:pt>
    <dgm:pt modelId="{1016291C-66D5-469F-BB9E-E17358BCCBC3}" type="pres">
      <dgm:prSet presAssocID="{FC4A395C-EC4C-4A4D-8494-46C82840910D}" presName="Name35" presStyleLbl="parChTrans1D2" presStyleIdx="0" presStyleCnt="3"/>
      <dgm:spPr/>
    </dgm:pt>
    <dgm:pt modelId="{DD531724-DA57-4D44-A61B-22CABBF7E888}" type="pres">
      <dgm:prSet presAssocID="{1A5CDF9D-33C6-4F3E-95F3-DBB796E085A3}" presName="hierRoot2" presStyleCnt="0">
        <dgm:presLayoutVars>
          <dgm:hierBranch/>
        </dgm:presLayoutVars>
      </dgm:prSet>
      <dgm:spPr/>
    </dgm:pt>
    <dgm:pt modelId="{5D836092-9FA8-47C0-9EB6-0E0B61FFDCAA}" type="pres">
      <dgm:prSet presAssocID="{1A5CDF9D-33C6-4F3E-95F3-DBB796E085A3}" presName="rootComposite" presStyleCnt="0"/>
      <dgm:spPr/>
    </dgm:pt>
    <dgm:pt modelId="{719B1F1C-D1F3-434F-A112-29D314008260}" type="pres">
      <dgm:prSet presAssocID="{1A5CDF9D-33C6-4F3E-95F3-DBB796E085A3}" presName="rootText" presStyleLbl="node2" presStyleIdx="0" presStyleCnt="3">
        <dgm:presLayoutVars>
          <dgm:chPref val="3"/>
        </dgm:presLayoutVars>
      </dgm:prSet>
      <dgm:spPr/>
    </dgm:pt>
    <dgm:pt modelId="{3E441061-FFB7-4711-ADFA-16B9E02703D8}" type="pres">
      <dgm:prSet presAssocID="{1A5CDF9D-33C6-4F3E-95F3-DBB796E085A3}" presName="rootConnector" presStyleLbl="node2" presStyleIdx="0" presStyleCnt="3"/>
      <dgm:spPr/>
    </dgm:pt>
    <dgm:pt modelId="{E7800720-D02B-4A52-A7F6-EACE081D93B1}" type="pres">
      <dgm:prSet presAssocID="{1A5CDF9D-33C6-4F3E-95F3-DBB796E085A3}" presName="hierChild4" presStyleCnt="0"/>
      <dgm:spPr/>
    </dgm:pt>
    <dgm:pt modelId="{111284F3-F79D-4E2F-A0A9-9FC90B00A9EB}" type="pres">
      <dgm:prSet presAssocID="{B5B0CB44-E21E-4494-B03B-B687C3C6FAF6}" presName="Name35" presStyleLbl="parChTrans1D3" presStyleIdx="0" presStyleCnt="2"/>
      <dgm:spPr/>
    </dgm:pt>
    <dgm:pt modelId="{2407DE19-81E2-4B32-9752-BA635998C065}" type="pres">
      <dgm:prSet presAssocID="{E756BBE5-B17E-4D81-82FC-96ABF21D6D74}" presName="hierRoot2" presStyleCnt="0">
        <dgm:presLayoutVars>
          <dgm:hierBranch val="r"/>
        </dgm:presLayoutVars>
      </dgm:prSet>
      <dgm:spPr/>
    </dgm:pt>
    <dgm:pt modelId="{9B0CC5FD-504C-474E-B482-234F46379466}" type="pres">
      <dgm:prSet presAssocID="{E756BBE5-B17E-4D81-82FC-96ABF21D6D74}" presName="rootComposite" presStyleCnt="0"/>
      <dgm:spPr/>
    </dgm:pt>
    <dgm:pt modelId="{9F6118E7-FE49-4F03-9B2A-4B4D4E578D3A}" type="pres">
      <dgm:prSet presAssocID="{E756BBE5-B17E-4D81-82FC-96ABF21D6D74}" presName="rootText" presStyleLbl="node3" presStyleIdx="0" presStyleCnt="2">
        <dgm:presLayoutVars>
          <dgm:chPref val="3"/>
        </dgm:presLayoutVars>
      </dgm:prSet>
      <dgm:spPr/>
    </dgm:pt>
    <dgm:pt modelId="{8F64E658-5B90-4369-8A83-29D2A874AAC6}" type="pres">
      <dgm:prSet presAssocID="{E756BBE5-B17E-4D81-82FC-96ABF21D6D74}" presName="rootConnector" presStyleLbl="node3" presStyleIdx="0" presStyleCnt="2"/>
      <dgm:spPr/>
    </dgm:pt>
    <dgm:pt modelId="{E161B546-BA41-4FD1-B4BE-D03648EB2BB4}" type="pres">
      <dgm:prSet presAssocID="{E756BBE5-B17E-4D81-82FC-96ABF21D6D74}" presName="hierChild4" presStyleCnt="0"/>
      <dgm:spPr/>
    </dgm:pt>
    <dgm:pt modelId="{3C8B28F1-6D88-4CF5-9341-D0506ACA4501}" type="pres">
      <dgm:prSet presAssocID="{F6A798D1-48B7-41A7-AAA8-B0C2AEFE0EC8}" presName="Name50" presStyleLbl="parChTrans1D4" presStyleIdx="0" presStyleCnt="3"/>
      <dgm:spPr/>
    </dgm:pt>
    <dgm:pt modelId="{3F7265E5-D848-4126-8A16-C4D6BF41D55A}" type="pres">
      <dgm:prSet presAssocID="{5425B580-F98C-4569-A0F1-A6ADFA967AD7}" presName="hierRoot2" presStyleCnt="0">
        <dgm:presLayoutVars>
          <dgm:hierBranch val="r"/>
        </dgm:presLayoutVars>
      </dgm:prSet>
      <dgm:spPr/>
    </dgm:pt>
    <dgm:pt modelId="{789BA579-B963-4E21-91F0-4DE1CF3B3D3F}" type="pres">
      <dgm:prSet presAssocID="{5425B580-F98C-4569-A0F1-A6ADFA967AD7}" presName="rootComposite" presStyleCnt="0"/>
      <dgm:spPr/>
    </dgm:pt>
    <dgm:pt modelId="{A8E33C16-14CF-4AA9-8A15-30F767A2E069}" type="pres">
      <dgm:prSet presAssocID="{5425B580-F98C-4569-A0F1-A6ADFA967AD7}" presName="rootText" presStyleLbl="node4" presStyleIdx="0" presStyleCnt="2">
        <dgm:presLayoutVars>
          <dgm:chPref val="3"/>
        </dgm:presLayoutVars>
      </dgm:prSet>
      <dgm:spPr/>
    </dgm:pt>
    <dgm:pt modelId="{B4370C07-3770-43DC-8AE6-F17C318D70E8}" type="pres">
      <dgm:prSet presAssocID="{5425B580-F98C-4569-A0F1-A6ADFA967AD7}" presName="rootConnector" presStyleLbl="node4" presStyleIdx="0" presStyleCnt="2"/>
      <dgm:spPr/>
    </dgm:pt>
    <dgm:pt modelId="{ABDAA13F-B235-4C50-953D-65BCF33B8A23}" type="pres">
      <dgm:prSet presAssocID="{5425B580-F98C-4569-A0F1-A6ADFA967AD7}" presName="hierChild4" presStyleCnt="0"/>
      <dgm:spPr/>
    </dgm:pt>
    <dgm:pt modelId="{44F2E4D2-C96F-4FFA-9223-405C09F9D5C5}" type="pres">
      <dgm:prSet presAssocID="{12729F5C-90BC-4DE1-A9F2-876E0F362F4F}" presName="Name50" presStyleLbl="parChTrans1D4" presStyleIdx="1" presStyleCnt="3"/>
      <dgm:spPr/>
    </dgm:pt>
    <dgm:pt modelId="{D2037E2B-735A-48B5-97DA-9F260FEC6ED3}" type="pres">
      <dgm:prSet presAssocID="{05CBFDA8-5B50-4698-BB62-EE26C2AD6727}" presName="hierRoot2" presStyleCnt="0">
        <dgm:presLayoutVars>
          <dgm:hierBranch val="r"/>
        </dgm:presLayoutVars>
      </dgm:prSet>
      <dgm:spPr/>
    </dgm:pt>
    <dgm:pt modelId="{67A5C3D7-F213-4089-A408-8AE32580A2CC}" type="pres">
      <dgm:prSet presAssocID="{05CBFDA8-5B50-4698-BB62-EE26C2AD6727}" presName="rootComposite" presStyleCnt="0"/>
      <dgm:spPr/>
    </dgm:pt>
    <dgm:pt modelId="{183F7DC9-CA8B-435D-B77F-26400FFEDE15}" type="pres">
      <dgm:prSet presAssocID="{05CBFDA8-5B50-4698-BB62-EE26C2AD6727}" presName="rootText" presStyleLbl="node4" presStyleIdx="1" presStyleCnt="2">
        <dgm:presLayoutVars>
          <dgm:chPref val="3"/>
        </dgm:presLayoutVars>
      </dgm:prSet>
      <dgm:spPr/>
    </dgm:pt>
    <dgm:pt modelId="{55D19281-BF45-4F21-9EF4-D32D1A8D4873}" type="pres">
      <dgm:prSet presAssocID="{05CBFDA8-5B50-4698-BB62-EE26C2AD6727}" presName="rootConnector" presStyleLbl="node4" presStyleIdx="1" presStyleCnt="2"/>
      <dgm:spPr/>
    </dgm:pt>
    <dgm:pt modelId="{051029C2-5A2E-443C-815A-0C0431D62743}" type="pres">
      <dgm:prSet presAssocID="{05CBFDA8-5B50-4698-BB62-EE26C2AD6727}" presName="hierChild4" presStyleCnt="0"/>
      <dgm:spPr/>
    </dgm:pt>
    <dgm:pt modelId="{4DE0FF99-C53B-44E7-8404-86F7CC5E56DC}" type="pres">
      <dgm:prSet presAssocID="{05CBFDA8-5B50-4698-BB62-EE26C2AD6727}" presName="hierChild5" presStyleCnt="0"/>
      <dgm:spPr/>
    </dgm:pt>
    <dgm:pt modelId="{8CDDAF95-BF3F-4EFB-A53E-62D6A795603A}" type="pres">
      <dgm:prSet presAssocID="{A9374791-D928-4259-82F9-868AB4B18063}" presName="Name111" presStyleLbl="parChTrans1D4" presStyleIdx="2" presStyleCnt="3"/>
      <dgm:spPr/>
    </dgm:pt>
    <dgm:pt modelId="{52C5E2E8-2EA4-4C8B-B7BF-F0F9A4DD3FF0}" type="pres">
      <dgm:prSet presAssocID="{7189B6C6-B23C-4C3A-9A10-DF766CA96FBA}" presName="hierRoot3" presStyleCnt="0">
        <dgm:presLayoutVars>
          <dgm:hierBranch/>
        </dgm:presLayoutVars>
      </dgm:prSet>
      <dgm:spPr/>
    </dgm:pt>
    <dgm:pt modelId="{9CDF80D7-E902-40A7-877E-DCAFAAC5F843}" type="pres">
      <dgm:prSet presAssocID="{7189B6C6-B23C-4C3A-9A10-DF766CA96FBA}" presName="rootComposite3" presStyleCnt="0"/>
      <dgm:spPr/>
    </dgm:pt>
    <dgm:pt modelId="{518B8DDA-FC3D-499F-8D62-3961852F56CF}" type="pres">
      <dgm:prSet presAssocID="{7189B6C6-B23C-4C3A-9A10-DF766CA96FBA}" presName="rootText3" presStyleLbl="asst4" presStyleIdx="0" presStyleCnt="1">
        <dgm:presLayoutVars>
          <dgm:chPref val="3"/>
        </dgm:presLayoutVars>
      </dgm:prSet>
      <dgm:spPr/>
    </dgm:pt>
    <dgm:pt modelId="{CE943D2F-CD67-4AD1-835E-D12F3B21BB3F}" type="pres">
      <dgm:prSet presAssocID="{7189B6C6-B23C-4C3A-9A10-DF766CA96FBA}" presName="rootConnector3" presStyleLbl="asst4" presStyleIdx="0" presStyleCnt="1"/>
      <dgm:spPr/>
    </dgm:pt>
    <dgm:pt modelId="{3ECE2B1A-5ADA-456A-ADCF-35FC0FD382DF}" type="pres">
      <dgm:prSet presAssocID="{7189B6C6-B23C-4C3A-9A10-DF766CA96FBA}" presName="hierChild6" presStyleCnt="0"/>
      <dgm:spPr/>
    </dgm:pt>
    <dgm:pt modelId="{929BEC29-AEB6-4F45-89CE-33769887E0C8}" type="pres">
      <dgm:prSet presAssocID="{7189B6C6-B23C-4C3A-9A10-DF766CA96FBA}" presName="hierChild7" presStyleCnt="0"/>
      <dgm:spPr/>
    </dgm:pt>
    <dgm:pt modelId="{5DE8BA9C-EFD4-4C5E-B377-6B57770D5E42}" type="pres">
      <dgm:prSet presAssocID="{5425B580-F98C-4569-A0F1-A6ADFA967AD7}" presName="hierChild5" presStyleCnt="0"/>
      <dgm:spPr/>
    </dgm:pt>
    <dgm:pt modelId="{A396C9E8-3725-42E9-B741-072B95747049}" type="pres">
      <dgm:prSet presAssocID="{E756BBE5-B17E-4D81-82FC-96ABF21D6D74}" presName="hierChild5" presStyleCnt="0"/>
      <dgm:spPr/>
    </dgm:pt>
    <dgm:pt modelId="{FE1679F1-AD16-4045-9249-26AAC0E342C0}" type="pres">
      <dgm:prSet presAssocID="{1A5CDF9D-33C6-4F3E-95F3-DBB796E085A3}" presName="hierChild5" presStyleCnt="0"/>
      <dgm:spPr/>
    </dgm:pt>
    <dgm:pt modelId="{135E4F3E-7A77-4C22-84E1-AF150B267C35}" type="pres">
      <dgm:prSet presAssocID="{4FB5D261-AD3D-471F-A402-FF3DF816CD2C}" presName="Name35" presStyleLbl="parChTrans1D2" presStyleIdx="1" presStyleCnt="3"/>
      <dgm:spPr/>
    </dgm:pt>
    <dgm:pt modelId="{BAEB768E-56ED-4E9E-A83B-B7EA5D23B905}" type="pres">
      <dgm:prSet presAssocID="{7C5DE4E2-861C-4EBA-AF97-FA9C1633F2D7}" presName="hierRoot2" presStyleCnt="0">
        <dgm:presLayoutVars>
          <dgm:hierBranch/>
        </dgm:presLayoutVars>
      </dgm:prSet>
      <dgm:spPr/>
    </dgm:pt>
    <dgm:pt modelId="{54E66C76-8733-4E33-87C5-65D88791C4C5}" type="pres">
      <dgm:prSet presAssocID="{7C5DE4E2-861C-4EBA-AF97-FA9C1633F2D7}" presName="rootComposite" presStyleCnt="0"/>
      <dgm:spPr/>
    </dgm:pt>
    <dgm:pt modelId="{6860D9EB-6E3A-4318-8F9C-4B4E31D09642}" type="pres">
      <dgm:prSet presAssocID="{7C5DE4E2-861C-4EBA-AF97-FA9C1633F2D7}" presName="rootText" presStyleLbl="node2" presStyleIdx="1" presStyleCnt="3">
        <dgm:presLayoutVars>
          <dgm:chPref val="3"/>
        </dgm:presLayoutVars>
      </dgm:prSet>
      <dgm:spPr/>
    </dgm:pt>
    <dgm:pt modelId="{32500759-21C3-4314-A0BD-25CB72A86D57}" type="pres">
      <dgm:prSet presAssocID="{7C5DE4E2-861C-4EBA-AF97-FA9C1633F2D7}" presName="rootConnector" presStyleLbl="node2" presStyleIdx="1" presStyleCnt="3"/>
      <dgm:spPr/>
    </dgm:pt>
    <dgm:pt modelId="{CACBA69D-BABD-48C2-907E-7EC838916DCD}" type="pres">
      <dgm:prSet presAssocID="{7C5DE4E2-861C-4EBA-AF97-FA9C1633F2D7}" presName="hierChild4" presStyleCnt="0"/>
      <dgm:spPr/>
    </dgm:pt>
    <dgm:pt modelId="{4D30798F-D9A5-4533-AAFB-C84687268BCC}" type="pres">
      <dgm:prSet presAssocID="{7C5DE4E2-861C-4EBA-AF97-FA9C1633F2D7}" presName="hierChild5" presStyleCnt="0"/>
      <dgm:spPr/>
    </dgm:pt>
    <dgm:pt modelId="{73EF2060-4D95-4F2A-8ADA-8CDCEF4D4E72}" type="pres">
      <dgm:prSet presAssocID="{03BB940E-F7EE-449E-87C2-3E5CCA2CE626}" presName="Name35" presStyleLbl="parChTrans1D2" presStyleIdx="2" presStyleCnt="3"/>
      <dgm:spPr/>
    </dgm:pt>
    <dgm:pt modelId="{485C1CC3-BAD7-4414-982F-EFAE3E84FF29}" type="pres">
      <dgm:prSet presAssocID="{AE2E2315-42A2-4006-824E-CBE1125C36F4}" presName="hierRoot2" presStyleCnt="0">
        <dgm:presLayoutVars>
          <dgm:hierBranch/>
        </dgm:presLayoutVars>
      </dgm:prSet>
      <dgm:spPr/>
    </dgm:pt>
    <dgm:pt modelId="{64B25B84-7F96-43A7-9888-880ACD4423F0}" type="pres">
      <dgm:prSet presAssocID="{AE2E2315-42A2-4006-824E-CBE1125C36F4}" presName="rootComposite" presStyleCnt="0"/>
      <dgm:spPr/>
    </dgm:pt>
    <dgm:pt modelId="{EC35E667-3BBD-4A87-938C-3CE358122FE8}" type="pres">
      <dgm:prSet presAssocID="{AE2E2315-42A2-4006-824E-CBE1125C36F4}" presName="rootText" presStyleLbl="node2" presStyleIdx="2" presStyleCnt="3">
        <dgm:presLayoutVars>
          <dgm:chPref val="3"/>
        </dgm:presLayoutVars>
      </dgm:prSet>
      <dgm:spPr/>
    </dgm:pt>
    <dgm:pt modelId="{5ACA95D9-EBE4-446C-B2EB-E7E3E427BC39}" type="pres">
      <dgm:prSet presAssocID="{AE2E2315-42A2-4006-824E-CBE1125C36F4}" presName="rootConnector" presStyleLbl="node2" presStyleIdx="2" presStyleCnt="3"/>
      <dgm:spPr/>
    </dgm:pt>
    <dgm:pt modelId="{40203AA3-C536-4B29-856F-ED099DE548A6}" type="pres">
      <dgm:prSet presAssocID="{AE2E2315-42A2-4006-824E-CBE1125C36F4}" presName="hierChild4" presStyleCnt="0"/>
      <dgm:spPr/>
    </dgm:pt>
    <dgm:pt modelId="{EC80C662-78B3-40B2-9070-C7AFE132EFD5}" type="pres">
      <dgm:prSet presAssocID="{94EF9763-B693-4FC9-A27F-EF371C1F096E}" presName="Name35" presStyleLbl="parChTrans1D3" presStyleIdx="1" presStyleCnt="2"/>
      <dgm:spPr/>
    </dgm:pt>
    <dgm:pt modelId="{E928C784-3FDF-4CD9-8A08-C40BE380B4BD}" type="pres">
      <dgm:prSet presAssocID="{B9E5F4FA-8670-4648-A44F-90F7B92AFA8B}" presName="hierRoot2" presStyleCnt="0">
        <dgm:presLayoutVars>
          <dgm:hierBranch val="r"/>
        </dgm:presLayoutVars>
      </dgm:prSet>
      <dgm:spPr/>
    </dgm:pt>
    <dgm:pt modelId="{95F76B8B-1679-4DDC-BA54-3969AEC628F2}" type="pres">
      <dgm:prSet presAssocID="{B9E5F4FA-8670-4648-A44F-90F7B92AFA8B}" presName="rootComposite" presStyleCnt="0"/>
      <dgm:spPr/>
    </dgm:pt>
    <dgm:pt modelId="{179901E4-D23B-4DB9-BA10-0C944B5855BC}" type="pres">
      <dgm:prSet presAssocID="{B9E5F4FA-8670-4648-A44F-90F7B92AFA8B}" presName="rootText" presStyleLbl="node3" presStyleIdx="1" presStyleCnt="2">
        <dgm:presLayoutVars>
          <dgm:chPref val="3"/>
        </dgm:presLayoutVars>
      </dgm:prSet>
      <dgm:spPr/>
    </dgm:pt>
    <dgm:pt modelId="{6144A2F2-8B1C-4B83-B3E3-7EF5EF293810}" type="pres">
      <dgm:prSet presAssocID="{B9E5F4FA-8670-4648-A44F-90F7B92AFA8B}" presName="rootConnector" presStyleLbl="node3" presStyleIdx="1" presStyleCnt="2"/>
      <dgm:spPr/>
    </dgm:pt>
    <dgm:pt modelId="{5BBF1DC6-61A2-45DF-94D4-FCF77125497F}" type="pres">
      <dgm:prSet presAssocID="{B9E5F4FA-8670-4648-A44F-90F7B92AFA8B}" presName="hierChild4" presStyleCnt="0"/>
      <dgm:spPr/>
    </dgm:pt>
    <dgm:pt modelId="{DF6E5671-0B4D-42BA-9499-8EFD37B8F91C}" type="pres">
      <dgm:prSet presAssocID="{B9E5F4FA-8670-4648-A44F-90F7B92AFA8B}" presName="hierChild5" presStyleCnt="0"/>
      <dgm:spPr/>
    </dgm:pt>
    <dgm:pt modelId="{F493233E-966E-40EC-B3A6-9735DB6B1D52}" type="pres">
      <dgm:prSet presAssocID="{AE2E2315-42A2-4006-824E-CBE1125C36F4}" presName="hierChild5" presStyleCnt="0"/>
      <dgm:spPr/>
    </dgm:pt>
    <dgm:pt modelId="{8C46256C-77FB-4E95-B1E1-71A261513A5C}" type="pres">
      <dgm:prSet presAssocID="{5F091353-567A-4CB2-898D-57D9A68AC952}" presName="hierChild3" presStyleCnt="0"/>
      <dgm:spPr/>
    </dgm:pt>
  </dgm:ptLst>
  <dgm:cxnLst>
    <dgm:cxn modelId="{B7B86DDC-811A-4CA3-B85E-1E40F8E6E4E0}" type="presOf" srcId="{A9374791-D928-4259-82F9-868AB4B18063}" destId="{8CDDAF95-BF3F-4EFB-A53E-62D6A795603A}" srcOrd="0" destOrd="0" presId="urn:microsoft.com/office/officeart/2005/8/layout/orgChart1"/>
    <dgm:cxn modelId="{CBA2F8AC-C0CB-4402-935B-B25894046D92}" type="presOf" srcId="{B5B0CB44-E21E-4494-B03B-B687C3C6FAF6}" destId="{111284F3-F79D-4E2F-A0A9-9FC90B00A9EB}" srcOrd="0" destOrd="0" presId="urn:microsoft.com/office/officeart/2005/8/layout/orgChart1"/>
    <dgm:cxn modelId="{EF6E966B-3E9D-471C-84A0-EB54FA86EEC9}" type="presOf" srcId="{E756BBE5-B17E-4D81-82FC-96ABF21D6D74}" destId="{8F64E658-5B90-4369-8A83-29D2A874AAC6}" srcOrd="1" destOrd="0" presId="urn:microsoft.com/office/officeart/2005/8/layout/orgChart1"/>
    <dgm:cxn modelId="{5945A0AF-F068-4C3D-9E67-2EC66571462E}" type="presOf" srcId="{49CB0E5E-132C-4508-934D-78EEBFBEA667}" destId="{D5AD2050-FAA9-49AA-B609-76B8525707E3}" srcOrd="0" destOrd="0" presId="urn:microsoft.com/office/officeart/2005/8/layout/orgChart1"/>
    <dgm:cxn modelId="{9C92F4F2-8306-4BDF-80D6-41E87F0465B2}" srcId="{1A5CDF9D-33C6-4F3E-95F3-DBB796E085A3}" destId="{E756BBE5-B17E-4D81-82FC-96ABF21D6D74}" srcOrd="0" destOrd="0" parTransId="{B5B0CB44-E21E-4494-B03B-B687C3C6FAF6}" sibTransId="{65DA4FD3-D4D6-4A4D-B072-0906B82924D9}"/>
    <dgm:cxn modelId="{F1D9BFE8-ABD2-4DB9-991F-BAE5CDC40260}" srcId="{5425B580-F98C-4569-A0F1-A6ADFA967AD7}" destId="{05CBFDA8-5B50-4698-BB62-EE26C2AD6727}" srcOrd="0" destOrd="0" parTransId="{12729F5C-90BC-4DE1-A9F2-876E0F362F4F}" sibTransId="{E3E1FA1C-B31D-4116-AD7C-89F25DF5F088}"/>
    <dgm:cxn modelId="{107534AD-A44B-413C-BEE7-ABCCF804F8F0}" type="presOf" srcId="{B9E5F4FA-8670-4648-A44F-90F7B92AFA8B}" destId="{179901E4-D23B-4DB9-BA10-0C944B5855BC}" srcOrd="0" destOrd="0" presId="urn:microsoft.com/office/officeart/2005/8/layout/orgChart1"/>
    <dgm:cxn modelId="{92A67EC1-CE9F-4A8B-BCF0-DC27D4EEA812}" srcId="{5F091353-567A-4CB2-898D-57D9A68AC952}" destId="{1A5CDF9D-33C6-4F3E-95F3-DBB796E085A3}" srcOrd="0" destOrd="0" parTransId="{FC4A395C-EC4C-4A4D-8494-46C82840910D}" sibTransId="{73BA7637-CB9E-4552-A77D-3DD0BFCC7D9B}"/>
    <dgm:cxn modelId="{8D752DFC-A735-4143-ADD8-3BBFA3497157}" type="presOf" srcId="{7189B6C6-B23C-4C3A-9A10-DF766CA96FBA}" destId="{518B8DDA-FC3D-499F-8D62-3961852F56CF}" srcOrd="0" destOrd="0" presId="urn:microsoft.com/office/officeart/2005/8/layout/orgChart1"/>
    <dgm:cxn modelId="{B864AAF0-C489-4308-BD87-76F19A775601}" type="presOf" srcId="{F6A798D1-48B7-41A7-AAA8-B0C2AEFE0EC8}" destId="{3C8B28F1-6D88-4CF5-9341-D0506ACA4501}" srcOrd="0" destOrd="0" presId="urn:microsoft.com/office/officeart/2005/8/layout/orgChart1"/>
    <dgm:cxn modelId="{AFE14B8A-7825-4F81-AD53-B16EBB56F777}" type="presOf" srcId="{7C5DE4E2-861C-4EBA-AF97-FA9C1633F2D7}" destId="{6860D9EB-6E3A-4318-8F9C-4B4E31D09642}" srcOrd="0" destOrd="0" presId="urn:microsoft.com/office/officeart/2005/8/layout/orgChart1"/>
    <dgm:cxn modelId="{B08444D8-82DC-40BC-8089-29DA380FDEFA}" srcId="{E756BBE5-B17E-4D81-82FC-96ABF21D6D74}" destId="{5425B580-F98C-4569-A0F1-A6ADFA967AD7}" srcOrd="0" destOrd="0" parTransId="{F6A798D1-48B7-41A7-AAA8-B0C2AEFE0EC8}" sibTransId="{CFCD761A-3F1D-436B-963C-04D0CC73212C}"/>
    <dgm:cxn modelId="{C3090538-52CC-411E-8D8F-19616AE00451}" type="presOf" srcId="{7C5DE4E2-861C-4EBA-AF97-FA9C1633F2D7}" destId="{32500759-21C3-4314-A0BD-25CB72A86D57}" srcOrd="1" destOrd="0" presId="urn:microsoft.com/office/officeart/2005/8/layout/orgChart1"/>
    <dgm:cxn modelId="{FAA9406F-86C9-4265-9275-D5190557D80E}" srcId="{05CBFDA8-5B50-4698-BB62-EE26C2AD6727}" destId="{7189B6C6-B23C-4C3A-9A10-DF766CA96FBA}" srcOrd="0" destOrd="0" parTransId="{A9374791-D928-4259-82F9-868AB4B18063}" sibTransId="{88DE0224-34EE-4130-A5AE-879194E4F601}"/>
    <dgm:cxn modelId="{009BA200-3428-49CA-AA05-5AE71AD7A007}" type="presOf" srcId="{FC4A395C-EC4C-4A4D-8494-46C82840910D}" destId="{1016291C-66D5-469F-BB9E-E17358BCCBC3}" srcOrd="0" destOrd="0" presId="urn:microsoft.com/office/officeart/2005/8/layout/orgChart1"/>
    <dgm:cxn modelId="{166D71C7-89F4-4E70-AAF0-7B4A4D55ACB2}" type="presOf" srcId="{AE2E2315-42A2-4006-824E-CBE1125C36F4}" destId="{5ACA95D9-EBE4-446C-B2EB-E7E3E427BC39}" srcOrd="1" destOrd="0" presId="urn:microsoft.com/office/officeart/2005/8/layout/orgChart1"/>
    <dgm:cxn modelId="{89AE1D45-3A9B-4B04-B42D-C7082C4AE07C}" type="presOf" srcId="{5425B580-F98C-4569-A0F1-A6ADFA967AD7}" destId="{A8E33C16-14CF-4AA9-8A15-30F767A2E069}" srcOrd="0" destOrd="0" presId="urn:microsoft.com/office/officeart/2005/8/layout/orgChart1"/>
    <dgm:cxn modelId="{9CAA7EDB-C98B-4CA4-A137-0781AAE27BCC}" type="presOf" srcId="{AE2E2315-42A2-4006-824E-CBE1125C36F4}" destId="{EC35E667-3BBD-4A87-938C-3CE358122FE8}" srcOrd="0" destOrd="0" presId="urn:microsoft.com/office/officeart/2005/8/layout/orgChart1"/>
    <dgm:cxn modelId="{10E06B8B-1136-428E-BC79-E9728512E91E}" type="presOf" srcId="{94EF9763-B693-4FC9-A27F-EF371C1F096E}" destId="{EC80C662-78B3-40B2-9070-C7AFE132EFD5}" srcOrd="0" destOrd="0" presId="urn:microsoft.com/office/officeart/2005/8/layout/orgChart1"/>
    <dgm:cxn modelId="{08BCF0F4-E676-406C-A9C3-C8C89B26837C}" type="presOf" srcId="{5425B580-F98C-4569-A0F1-A6ADFA967AD7}" destId="{B4370C07-3770-43DC-8AE6-F17C318D70E8}" srcOrd="1" destOrd="0" presId="urn:microsoft.com/office/officeart/2005/8/layout/orgChart1"/>
    <dgm:cxn modelId="{69EE5898-39D4-4866-A189-F4D34F230153}" type="presOf" srcId="{E756BBE5-B17E-4D81-82FC-96ABF21D6D74}" destId="{9F6118E7-FE49-4F03-9B2A-4B4D4E578D3A}" srcOrd="0" destOrd="0" presId="urn:microsoft.com/office/officeart/2005/8/layout/orgChart1"/>
    <dgm:cxn modelId="{803C81B6-AE80-403D-8E2C-9828B657C92F}" type="presOf" srcId="{1A5CDF9D-33C6-4F3E-95F3-DBB796E085A3}" destId="{3E441061-FFB7-4711-ADFA-16B9E02703D8}" srcOrd="1" destOrd="0" presId="urn:microsoft.com/office/officeart/2005/8/layout/orgChart1"/>
    <dgm:cxn modelId="{13E2A4A5-30B7-452E-9FCA-B69A8E069E93}" type="presOf" srcId="{05CBFDA8-5B50-4698-BB62-EE26C2AD6727}" destId="{183F7DC9-CA8B-435D-B77F-26400FFEDE15}" srcOrd="0" destOrd="0" presId="urn:microsoft.com/office/officeart/2005/8/layout/orgChart1"/>
    <dgm:cxn modelId="{6F55E8F0-841E-4ABD-A921-5E531F4DFAE3}" type="presOf" srcId="{03BB940E-F7EE-449E-87C2-3E5CCA2CE626}" destId="{73EF2060-4D95-4F2A-8ADA-8CDCEF4D4E72}" srcOrd="0" destOrd="0" presId="urn:microsoft.com/office/officeart/2005/8/layout/orgChart1"/>
    <dgm:cxn modelId="{B5ED9089-5F85-4DBF-9B6A-49D0DAFC8EFA}" type="presOf" srcId="{B9E5F4FA-8670-4648-A44F-90F7B92AFA8B}" destId="{6144A2F2-8B1C-4B83-B3E3-7EF5EF293810}" srcOrd="1" destOrd="0" presId="urn:microsoft.com/office/officeart/2005/8/layout/orgChart1"/>
    <dgm:cxn modelId="{B1D40259-2666-4FBB-A23F-2C78FD1CA8C8}" type="presOf" srcId="{7189B6C6-B23C-4C3A-9A10-DF766CA96FBA}" destId="{CE943D2F-CD67-4AD1-835E-D12F3B21BB3F}" srcOrd="1" destOrd="0" presId="urn:microsoft.com/office/officeart/2005/8/layout/orgChart1"/>
    <dgm:cxn modelId="{3AA04DBD-6A32-4D78-BFB1-A7951B25BCCB}" type="presOf" srcId="{12729F5C-90BC-4DE1-A9F2-876E0F362F4F}" destId="{44F2E4D2-C96F-4FFA-9223-405C09F9D5C5}" srcOrd="0" destOrd="0" presId="urn:microsoft.com/office/officeart/2005/8/layout/orgChart1"/>
    <dgm:cxn modelId="{731AACFE-C755-421F-8391-2F9D6EC9A3E8}" type="presOf" srcId="{05CBFDA8-5B50-4698-BB62-EE26C2AD6727}" destId="{55D19281-BF45-4F21-9EF4-D32D1A8D4873}" srcOrd="1" destOrd="0" presId="urn:microsoft.com/office/officeart/2005/8/layout/orgChart1"/>
    <dgm:cxn modelId="{E087556D-4B9C-4957-91A6-980BCAB00944}" srcId="{AE2E2315-42A2-4006-824E-CBE1125C36F4}" destId="{B9E5F4FA-8670-4648-A44F-90F7B92AFA8B}" srcOrd="0" destOrd="0" parTransId="{94EF9763-B693-4FC9-A27F-EF371C1F096E}" sibTransId="{25116DBD-A668-45B7-80E7-F9F12AEF5A02}"/>
    <dgm:cxn modelId="{CF77E57F-3CF1-4DA6-8405-765F1C8BDEDA}" srcId="{49CB0E5E-132C-4508-934D-78EEBFBEA667}" destId="{5F091353-567A-4CB2-898D-57D9A68AC952}" srcOrd="0" destOrd="0" parTransId="{55106810-E351-4A17-ACBB-8D61A86D6ACC}" sibTransId="{E435F8FB-C21C-489E-A07B-3CBA98ABCAE4}"/>
    <dgm:cxn modelId="{BEAB0FC3-1D20-4634-B9B3-247E20464CD9}" type="presOf" srcId="{1A5CDF9D-33C6-4F3E-95F3-DBB796E085A3}" destId="{719B1F1C-D1F3-434F-A112-29D314008260}" srcOrd="0" destOrd="0" presId="urn:microsoft.com/office/officeart/2005/8/layout/orgChart1"/>
    <dgm:cxn modelId="{439AFA7F-B93A-45BB-9BCD-139A3390EDD6}" srcId="{5F091353-567A-4CB2-898D-57D9A68AC952}" destId="{AE2E2315-42A2-4006-824E-CBE1125C36F4}" srcOrd="2" destOrd="0" parTransId="{03BB940E-F7EE-449E-87C2-3E5CCA2CE626}" sibTransId="{AB51FB03-A7CD-443A-AF8C-35A367650138}"/>
    <dgm:cxn modelId="{305636B7-89C8-4C1D-AE9F-DAFFDB44585F}" type="presOf" srcId="{5F091353-567A-4CB2-898D-57D9A68AC952}" destId="{2DA52FC9-FC2B-4AD7-8F94-FA342C8F04DE}" srcOrd="0" destOrd="0" presId="urn:microsoft.com/office/officeart/2005/8/layout/orgChart1"/>
    <dgm:cxn modelId="{83D5DAC6-1B27-4145-9138-6018904ED796}" type="presOf" srcId="{5F091353-567A-4CB2-898D-57D9A68AC952}" destId="{DFEDD8ED-40AE-4F0F-87A2-2447DD5A9CF8}" srcOrd="1" destOrd="0" presId="urn:microsoft.com/office/officeart/2005/8/layout/orgChart1"/>
    <dgm:cxn modelId="{7A9CCCD7-C83C-429F-B7B7-F107D0123861}" srcId="{5F091353-567A-4CB2-898D-57D9A68AC952}" destId="{7C5DE4E2-861C-4EBA-AF97-FA9C1633F2D7}" srcOrd="1" destOrd="0" parTransId="{4FB5D261-AD3D-471F-A402-FF3DF816CD2C}" sibTransId="{B5FEE823-59A0-491D-8683-2C6C94C63453}"/>
    <dgm:cxn modelId="{27FC5BF4-33F5-40AD-989C-8BEB91DFE5D9}" type="presOf" srcId="{4FB5D261-AD3D-471F-A402-FF3DF816CD2C}" destId="{135E4F3E-7A77-4C22-84E1-AF150B267C35}" srcOrd="0" destOrd="0" presId="urn:microsoft.com/office/officeart/2005/8/layout/orgChart1"/>
    <dgm:cxn modelId="{DA5FF88D-BA16-4451-9070-3CE3DAC62DD6}" type="presParOf" srcId="{D5AD2050-FAA9-49AA-B609-76B8525707E3}" destId="{CCA1792B-09D9-47ED-A057-DF8AE12DB5BD}" srcOrd="0" destOrd="0" presId="urn:microsoft.com/office/officeart/2005/8/layout/orgChart1"/>
    <dgm:cxn modelId="{B2F930FA-E95B-400C-971D-4C4CCE3813FD}" type="presParOf" srcId="{CCA1792B-09D9-47ED-A057-DF8AE12DB5BD}" destId="{B7F6E3E3-693C-4D58-B5D8-FFFE406396DE}" srcOrd="0" destOrd="0" presId="urn:microsoft.com/office/officeart/2005/8/layout/orgChart1"/>
    <dgm:cxn modelId="{1A0FF3C1-E185-4766-944B-F6D76B3D7829}" type="presParOf" srcId="{B7F6E3E3-693C-4D58-B5D8-FFFE406396DE}" destId="{2DA52FC9-FC2B-4AD7-8F94-FA342C8F04DE}" srcOrd="0" destOrd="0" presId="urn:microsoft.com/office/officeart/2005/8/layout/orgChart1"/>
    <dgm:cxn modelId="{B4BDFD2F-EA83-49ED-B7C3-CF25573FEDCB}" type="presParOf" srcId="{B7F6E3E3-693C-4D58-B5D8-FFFE406396DE}" destId="{DFEDD8ED-40AE-4F0F-87A2-2447DD5A9CF8}" srcOrd="1" destOrd="0" presId="urn:microsoft.com/office/officeart/2005/8/layout/orgChart1"/>
    <dgm:cxn modelId="{D6281C24-6932-48D3-8C72-16B7B84BB999}" type="presParOf" srcId="{CCA1792B-09D9-47ED-A057-DF8AE12DB5BD}" destId="{11ADB824-1514-4FC1-8B19-77ED19CE4840}" srcOrd="1" destOrd="0" presId="urn:microsoft.com/office/officeart/2005/8/layout/orgChart1"/>
    <dgm:cxn modelId="{51D618C0-3BA5-43C0-8D36-3DFB2AB10720}" type="presParOf" srcId="{11ADB824-1514-4FC1-8B19-77ED19CE4840}" destId="{1016291C-66D5-469F-BB9E-E17358BCCBC3}" srcOrd="0" destOrd="0" presId="urn:microsoft.com/office/officeart/2005/8/layout/orgChart1"/>
    <dgm:cxn modelId="{6AE272DD-5ECA-4BB4-A5EB-09CF0C388DF9}" type="presParOf" srcId="{11ADB824-1514-4FC1-8B19-77ED19CE4840}" destId="{DD531724-DA57-4D44-A61B-22CABBF7E888}" srcOrd="1" destOrd="0" presId="urn:microsoft.com/office/officeart/2005/8/layout/orgChart1"/>
    <dgm:cxn modelId="{57A768B7-E6E8-446E-A5B5-B1B22D2E99EB}" type="presParOf" srcId="{DD531724-DA57-4D44-A61B-22CABBF7E888}" destId="{5D836092-9FA8-47C0-9EB6-0E0B61FFDCAA}" srcOrd="0" destOrd="0" presId="urn:microsoft.com/office/officeart/2005/8/layout/orgChart1"/>
    <dgm:cxn modelId="{79B8DA93-CD1B-46F9-8AFB-B4DF4C5F6731}" type="presParOf" srcId="{5D836092-9FA8-47C0-9EB6-0E0B61FFDCAA}" destId="{719B1F1C-D1F3-434F-A112-29D314008260}" srcOrd="0" destOrd="0" presId="urn:microsoft.com/office/officeart/2005/8/layout/orgChart1"/>
    <dgm:cxn modelId="{9209BA3A-DAA1-4AAD-A3FA-31092B62D94E}" type="presParOf" srcId="{5D836092-9FA8-47C0-9EB6-0E0B61FFDCAA}" destId="{3E441061-FFB7-4711-ADFA-16B9E02703D8}" srcOrd="1" destOrd="0" presId="urn:microsoft.com/office/officeart/2005/8/layout/orgChart1"/>
    <dgm:cxn modelId="{E1475002-50EA-4780-9B32-4A860C8830C7}" type="presParOf" srcId="{DD531724-DA57-4D44-A61B-22CABBF7E888}" destId="{E7800720-D02B-4A52-A7F6-EACE081D93B1}" srcOrd="1" destOrd="0" presId="urn:microsoft.com/office/officeart/2005/8/layout/orgChart1"/>
    <dgm:cxn modelId="{CC7EFDA2-BD83-4B20-8960-9A3721D8DDAE}" type="presParOf" srcId="{E7800720-D02B-4A52-A7F6-EACE081D93B1}" destId="{111284F3-F79D-4E2F-A0A9-9FC90B00A9EB}" srcOrd="0" destOrd="0" presId="urn:microsoft.com/office/officeart/2005/8/layout/orgChart1"/>
    <dgm:cxn modelId="{B10BAB8D-119A-43A5-9B81-62F03EDBC671}" type="presParOf" srcId="{E7800720-D02B-4A52-A7F6-EACE081D93B1}" destId="{2407DE19-81E2-4B32-9752-BA635998C065}" srcOrd="1" destOrd="0" presId="urn:microsoft.com/office/officeart/2005/8/layout/orgChart1"/>
    <dgm:cxn modelId="{8A29FB39-0155-4026-851F-5270582AA253}" type="presParOf" srcId="{2407DE19-81E2-4B32-9752-BA635998C065}" destId="{9B0CC5FD-504C-474E-B482-234F46379466}" srcOrd="0" destOrd="0" presId="urn:microsoft.com/office/officeart/2005/8/layout/orgChart1"/>
    <dgm:cxn modelId="{D1739E2E-B131-43DD-B18D-F3E8866D849F}" type="presParOf" srcId="{9B0CC5FD-504C-474E-B482-234F46379466}" destId="{9F6118E7-FE49-4F03-9B2A-4B4D4E578D3A}" srcOrd="0" destOrd="0" presId="urn:microsoft.com/office/officeart/2005/8/layout/orgChart1"/>
    <dgm:cxn modelId="{EC4F3D10-8DFE-42D4-921C-08BF5893D6F0}" type="presParOf" srcId="{9B0CC5FD-504C-474E-B482-234F46379466}" destId="{8F64E658-5B90-4369-8A83-29D2A874AAC6}" srcOrd="1" destOrd="0" presId="urn:microsoft.com/office/officeart/2005/8/layout/orgChart1"/>
    <dgm:cxn modelId="{0B3E3F69-6747-4254-8C8F-F7F1AF474216}" type="presParOf" srcId="{2407DE19-81E2-4B32-9752-BA635998C065}" destId="{E161B546-BA41-4FD1-B4BE-D03648EB2BB4}" srcOrd="1" destOrd="0" presId="urn:microsoft.com/office/officeart/2005/8/layout/orgChart1"/>
    <dgm:cxn modelId="{664F29E2-0559-46BE-A1E7-4A5D24B5DF73}" type="presParOf" srcId="{E161B546-BA41-4FD1-B4BE-D03648EB2BB4}" destId="{3C8B28F1-6D88-4CF5-9341-D0506ACA4501}" srcOrd="0" destOrd="0" presId="urn:microsoft.com/office/officeart/2005/8/layout/orgChart1"/>
    <dgm:cxn modelId="{A8C5AF0B-82B0-4D59-85D8-3413186CC9E7}" type="presParOf" srcId="{E161B546-BA41-4FD1-B4BE-D03648EB2BB4}" destId="{3F7265E5-D848-4126-8A16-C4D6BF41D55A}" srcOrd="1" destOrd="0" presId="urn:microsoft.com/office/officeart/2005/8/layout/orgChart1"/>
    <dgm:cxn modelId="{F3348A02-5DB1-43DA-B1CD-8897A37B9F6E}" type="presParOf" srcId="{3F7265E5-D848-4126-8A16-C4D6BF41D55A}" destId="{789BA579-B963-4E21-91F0-4DE1CF3B3D3F}" srcOrd="0" destOrd="0" presId="urn:microsoft.com/office/officeart/2005/8/layout/orgChart1"/>
    <dgm:cxn modelId="{C80F5441-F0A4-47D0-ABEA-D19B1FB5B54F}" type="presParOf" srcId="{789BA579-B963-4E21-91F0-4DE1CF3B3D3F}" destId="{A8E33C16-14CF-4AA9-8A15-30F767A2E069}" srcOrd="0" destOrd="0" presId="urn:microsoft.com/office/officeart/2005/8/layout/orgChart1"/>
    <dgm:cxn modelId="{D1DCB564-5E51-4FD2-8F58-BF05C32E1FE0}" type="presParOf" srcId="{789BA579-B963-4E21-91F0-4DE1CF3B3D3F}" destId="{B4370C07-3770-43DC-8AE6-F17C318D70E8}" srcOrd="1" destOrd="0" presId="urn:microsoft.com/office/officeart/2005/8/layout/orgChart1"/>
    <dgm:cxn modelId="{D7982F6E-2FF3-4051-A9FD-CB6681C5AE48}" type="presParOf" srcId="{3F7265E5-D848-4126-8A16-C4D6BF41D55A}" destId="{ABDAA13F-B235-4C50-953D-65BCF33B8A23}" srcOrd="1" destOrd="0" presId="urn:microsoft.com/office/officeart/2005/8/layout/orgChart1"/>
    <dgm:cxn modelId="{620FD2DA-6CC1-459E-A7F5-DEE8AE63DA69}" type="presParOf" srcId="{ABDAA13F-B235-4C50-953D-65BCF33B8A23}" destId="{44F2E4D2-C96F-4FFA-9223-405C09F9D5C5}" srcOrd="0" destOrd="0" presId="urn:microsoft.com/office/officeart/2005/8/layout/orgChart1"/>
    <dgm:cxn modelId="{AB847C0C-23DE-41F9-9657-158BBCE31C3F}" type="presParOf" srcId="{ABDAA13F-B235-4C50-953D-65BCF33B8A23}" destId="{D2037E2B-735A-48B5-97DA-9F260FEC6ED3}" srcOrd="1" destOrd="0" presId="urn:microsoft.com/office/officeart/2005/8/layout/orgChart1"/>
    <dgm:cxn modelId="{A198AFCA-6950-4D58-A796-47C749F9E252}" type="presParOf" srcId="{D2037E2B-735A-48B5-97DA-9F260FEC6ED3}" destId="{67A5C3D7-F213-4089-A408-8AE32580A2CC}" srcOrd="0" destOrd="0" presId="urn:microsoft.com/office/officeart/2005/8/layout/orgChart1"/>
    <dgm:cxn modelId="{165ABD91-B68F-4AD2-A9CC-000968222BEE}" type="presParOf" srcId="{67A5C3D7-F213-4089-A408-8AE32580A2CC}" destId="{183F7DC9-CA8B-435D-B77F-26400FFEDE15}" srcOrd="0" destOrd="0" presId="urn:microsoft.com/office/officeart/2005/8/layout/orgChart1"/>
    <dgm:cxn modelId="{3A88C9A8-6F2F-4FA4-8B87-5B77AA91E9C5}" type="presParOf" srcId="{67A5C3D7-F213-4089-A408-8AE32580A2CC}" destId="{55D19281-BF45-4F21-9EF4-D32D1A8D4873}" srcOrd="1" destOrd="0" presId="urn:microsoft.com/office/officeart/2005/8/layout/orgChart1"/>
    <dgm:cxn modelId="{AAA80463-59E5-417A-B358-52BD9123B0E7}" type="presParOf" srcId="{D2037E2B-735A-48B5-97DA-9F260FEC6ED3}" destId="{051029C2-5A2E-443C-815A-0C0431D62743}" srcOrd="1" destOrd="0" presId="urn:microsoft.com/office/officeart/2005/8/layout/orgChart1"/>
    <dgm:cxn modelId="{7C0805A0-2912-41E0-B2E2-59CDF04EF81B}" type="presParOf" srcId="{D2037E2B-735A-48B5-97DA-9F260FEC6ED3}" destId="{4DE0FF99-C53B-44E7-8404-86F7CC5E56DC}" srcOrd="2" destOrd="0" presId="urn:microsoft.com/office/officeart/2005/8/layout/orgChart1"/>
    <dgm:cxn modelId="{741449A0-4FB0-4920-9BEE-D64B39BCF9CF}" type="presParOf" srcId="{4DE0FF99-C53B-44E7-8404-86F7CC5E56DC}" destId="{8CDDAF95-BF3F-4EFB-A53E-62D6A795603A}" srcOrd="0" destOrd="0" presId="urn:microsoft.com/office/officeart/2005/8/layout/orgChart1"/>
    <dgm:cxn modelId="{7BB4BDEA-9D9D-4D94-A738-D47D70EFD384}" type="presParOf" srcId="{4DE0FF99-C53B-44E7-8404-86F7CC5E56DC}" destId="{52C5E2E8-2EA4-4C8B-B7BF-F0F9A4DD3FF0}" srcOrd="1" destOrd="0" presId="urn:microsoft.com/office/officeart/2005/8/layout/orgChart1"/>
    <dgm:cxn modelId="{D48F855F-6286-41B2-9235-1C13A6B38A4E}" type="presParOf" srcId="{52C5E2E8-2EA4-4C8B-B7BF-F0F9A4DD3FF0}" destId="{9CDF80D7-E902-40A7-877E-DCAFAAC5F843}" srcOrd="0" destOrd="0" presId="urn:microsoft.com/office/officeart/2005/8/layout/orgChart1"/>
    <dgm:cxn modelId="{47094329-4F1E-465F-9607-215EB20F75F4}" type="presParOf" srcId="{9CDF80D7-E902-40A7-877E-DCAFAAC5F843}" destId="{518B8DDA-FC3D-499F-8D62-3961852F56CF}" srcOrd="0" destOrd="0" presId="urn:microsoft.com/office/officeart/2005/8/layout/orgChart1"/>
    <dgm:cxn modelId="{E5C6725D-A19E-441F-A457-9A0BEFC2A133}" type="presParOf" srcId="{9CDF80D7-E902-40A7-877E-DCAFAAC5F843}" destId="{CE943D2F-CD67-4AD1-835E-D12F3B21BB3F}" srcOrd="1" destOrd="0" presId="urn:microsoft.com/office/officeart/2005/8/layout/orgChart1"/>
    <dgm:cxn modelId="{93D960A0-222C-4B70-81A8-6372A796098E}" type="presParOf" srcId="{52C5E2E8-2EA4-4C8B-B7BF-F0F9A4DD3FF0}" destId="{3ECE2B1A-5ADA-456A-ADCF-35FC0FD382DF}" srcOrd="1" destOrd="0" presId="urn:microsoft.com/office/officeart/2005/8/layout/orgChart1"/>
    <dgm:cxn modelId="{6DCB0331-A5E9-4A3C-A06C-CEDB34C87638}" type="presParOf" srcId="{52C5E2E8-2EA4-4C8B-B7BF-F0F9A4DD3FF0}" destId="{929BEC29-AEB6-4F45-89CE-33769887E0C8}" srcOrd="2" destOrd="0" presId="urn:microsoft.com/office/officeart/2005/8/layout/orgChart1"/>
    <dgm:cxn modelId="{CB76BF6A-7A69-4EA6-B396-2CC632957589}" type="presParOf" srcId="{3F7265E5-D848-4126-8A16-C4D6BF41D55A}" destId="{5DE8BA9C-EFD4-4C5E-B377-6B57770D5E42}" srcOrd="2" destOrd="0" presId="urn:microsoft.com/office/officeart/2005/8/layout/orgChart1"/>
    <dgm:cxn modelId="{CE607E55-3F74-4E58-883B-E1804DF264A3}" type="presParOf" srcId="{2407DE19-81E2-4B32-9752-BA635998C065}" destId="{A396C9E8-3725-42E9-B741-072B95747049}" srcOrd="2" destOrd="0" presId="urn:microsoft.com/office/officeart/2005/8/layout/orgChart1"/>
    <dgm:cxn modelId="{C3AE1BA1-A94E-4BBB-9CF5-DAAAE92B7294}" type="presParOf" srcId="{DD531724-DA57-4D44-A61B-22CABBF7E888}" destId="{FE1679F1-AD16-4045-9249-26AAC0E342C0}" srcOrd="2" destOrd="0" presId="urn:microsoft.com/office/officeart/2005/8/layout/orgChart1"/>
    <dgm:cxn modelId="{95C371F6-4DAB-41A5-BB3C-4652D62B612C}" type="presParOf" srcId="{11ADB824-1514-4FC1-8B19-77ED19CE4840}" destId="{135E4F3E-7A77-4C22-84E1-AF150B267C35}" srcOrd="2" destOrd="0" presId="urn:microsoft.com/office/officeart/2005/8/layout/orgChart1"/>
    <dgm:cxn modelId="{0696D3C0-0C52-44A7-B4C6-22F500BABDBA}" type="presParOf" srcId="{11ADB824-1514-4FC1-8B19-77ED19CE4840}" destId="{BAEB768E-56ED-4E9E-A83B-B7EA5D23B905}" srcOrd="3" destOrd="0" presId="urn:microsoft.com/office/officeart/2005/8/layout/orgChart1"/>
    <dgm:cxn modelId="{4E2883FB-6D8F-4A51-B5EB-B5A1E904D2CE}" type="presParOf" srcId="{BAEB768E-56ED-4E9E-A83B-B7EA5D23B905}" destId="{54E66C76-8733-4E33-87C5-65D88791C4C5}" srcOrd="0" destOrd="0" presId="urn:microsoft.com/office/officeart/2005/8/layout/orgChart1"/>
    <dgm:cxn modelId="{8165A420-6689-4740-A3F4-FC0B01B8D95E}" type="presParOf" srcId="{54E66C76-8733-4E33-87C5-65D88791C4C5}" destId="{6860D9EB-6E3A-4318-8F9C-4B4E31D09642}" srcOrd="0" destOrd="0" presId="urn:microsoft.com/office/officeart/2005/8/layout/orgChart1"/>
    <dgm:cxn modelId="{EDEA6ECA-1167-46C8-BFFF-225BF55EBFDF}" type="presParOf" srcId="{54E66C76-8733-4E33-87C5-65D88791C4C5}" destId="{32500759-21C3-4314-A0BD-25CB72A86D57}" srcOrd="1" destOrd="0" presId="urn:microsoft.com/office/officeart/2005/8/layout/orgChart1"/>
    <dgm:cxn modelId="{C6EA16A1-0A0A-4062-B126-261F5911A0A1}" type="presParOf" srcId="{BAEB768E-56ED-4E9E-A83B-B7EA5D23B905}" destId="{CACBA69D-BABD-48C2-907E-7EC838916DCD}" srcOrd="1" destOrd="0" presId="urn:microsoft.com/office/officeart/2005/8/layout/orgChart1"/>
    <dgm:cxn modelId="{B086DBC3-D2FD-4E05-A805-4C0ACEBF2A01}" type="presParOf" srcId="{BAEB768E-56ED-4E9E-A83B-B7EA5D23B905}" destId="{4D30798F-D9A5-4533-AAFB-C84687268BCC}" srcOrd="2" destOrd="0" presId="urn:microsoft.com/office/officeart/2005/8/layout/orgChart1"/>
    <dgm:cxn modelId="{F7010AB3-A1B0-49F5-99C4-5209E2CB6A4D}" type="presParOf" srcId="{11ADB824-1514-4FC1-8B19-77ED19CE4840}" destId="{73EF2060-4D95-4F2A-8ADA-8CDCEF4D4E72}" srcOrd="4" destOrd="0" presId="urn:microsoft.com/office/officeart/2005/8/layout/orgChart1"/>
    <dgm:cxn modelId="{82239A18-273E-4BED-855A-9898E93527B1}" type="presParOf" srcId="{11ADB824-1514-4FC1-8B19-77ED19CE4840}" destId="{485C1CC3-BAD7-4414-982F-EFAE3E84FF29}" srcOrd="5" destOrd="0" presId="urn:microsoft.com/office/officeart/2005/8/layout/orgChart1"/>
    <dgm:cxn modelId="{3C1958E9-B480-46E8-A452-E7AEB8FC03B3}" type="presParOf" srcId="{485C1CC3-BAD7-4414-982F-EFAE3E84FF29}" destId="{64B25B84-7F96-43A7-9888-880ACD4423F0}" srcOrd="0" destOrd="0" presId="urn:microsoft.com/office/officeart/2005/8/layout/orgChart1"/>
    <dgm:cxn modelId="{AB5FEA9B-63E2-49CC-A079-1DE9D515F162}" type="presParOf" srcId="{64B25B84-7F96-43A7-9888-880ACD4423F0}" destId="{EC35E667-3BBD-4A87-938C-3CE358122FE8}" srcOrd="0" destOrd="0" presId="urn:microsoft.com/office/officeart/2005/8/layout/orgChart1"/>
    <dgm:cxn modelId="{33E726E3-5DAB-406D-8981-7CE84EC10A13}" type="presParOf" srcId="{64B25B84-7F96-43A7-9888-880ACD4423F0}" destId="{5ACA95D9-EBE4-446C-B2EB-E7E3E427BC39}" srcOrd="1" destOrd="0" presId="urn:microsoft.com/office/officeart/2005/8/layout/orgChart1"/>
    <dgm:cxn modelId="{D1CF3D4A-00D6-4556-BD88-3C5E374B96F0}" type="presParOf" srcId="{485C1CC3-BAD7-4414-982F-EFAE3E84FF29}" destId="{40203AA3-C536-4B29-856F-ED099DE548A6}" srcOrd="1" destOrd="0" presId="urn:microsoft.com/office/officeart/2005/8/layout/orgChart1"/>
    <dgm:cxn modelId="{F640EECB-5ADE-4FB5-A375-9A81E8C0B59B}" type="presParOf" srcId="{40203AA3-C536-4B29-856F-ED099DE548A6}" destId="{EC80C662-78B3-40B2-9070-C7AFE132EFD5}" srcOrd="0" destOrd="0" presId="urn:microsoft.com/office/officeart/2005/8/layout/orgChart1"/>
    <dgm:cxn modelId="{657F65DF-E3B3-420B-99ED-C7B9353E3C13}" type="presParOf" srcId="{40203AA3-C536-4B29-856F-ED099DE548A6}" destId="{E928C784-3FDF-4CD9-8A08-C40BE380B4BD}" srcOrd="1" destOrd="0" presId="urn:microsoft.com/office/officeart/2005/8/layout/orgChart1"/>
    <dgm:cxn modelId="{A75124CA-2FB5-4D68-BB67-94F868D02526}" type="presParOf" srcId="{E928C784-3FDF-4CD9-8A08-C40BE380B4BD}" destId="{95F76B8B-1679-4DDC-BA54-3969AEC628F2}" srcOrd="0" destOrd="0" presId="urn:microsoft.com/office/officeart/2005/8/layout/orgChart1"/>
    <dgm:cxn modelId="{513458FF-44D6-41CD-8D41-D4BBFDB72B19}" type="presParOf" srcId="{95F76B8B-1679-4DDC-BA54-3969AEC628F2}" destId="{179901E4-D23B-4DB9-BA10-0C944B5855BC}" srcOrd="0" destOrd="0" presId="urn:microsoft.com/office/officeart/2005/8/layout/orgChart1"/>
    <dgm:cxn modelId="{41435550-FC70-49E6-98E4-8224078340DC}" type="presParOf" srcId="{95F76B8B-1679-4DDC-BA54-3969AEC628F2}" destId="{6144A2F2-8B1C-4B83-B3E3-7EF5EF293810}" srcOrd="1" destOrd="0" presId="urn:microsoft.com/office/officeart/2005/8/layout/orgChart1"/>
    <dgm:cxn modelId="{EDF51EE3-A339-48C2-9682-13EB5EF4C25C}" type="presParOf" srcId="{E928C784-3FDF-4CD9-8A08-C40BE380B4BD}" destId="{5BBF1DC6-61A2-45DF-94D4-FCF77125497F}" srcOrd="1" destOrd="0" presId="urn:microsoft.com/office/officeart/2005/8/layout/orgChart1"/>
    <dgm:cxn modelId="{52E8E97B-5AA3-4728-960B-48FEAA0DD88D}" type="presParOf" srcId="{E928C784-3FDF-4CD9-8A08-C40BE380B4BD}" destId="{DF6E5671-0B4D-42BA-9499-8EFD37B8F91C}" srcOrd="2" destOrd="0" presId="urn:microsoft.com/office/officeart/2005/8/layout/orgChart1"/>
    <dgm:cxn modelId="{74EC2BC2-FBA7-4FAA-B28F-98C8451424CE}" type="presParOf" srcId="{485C1CC3-BAD7-4414-982F-EFAE3E84FF29}" destId="{F493233E-966E-40EC-B3A6-9735DB6B1D52}" srcOrd="2" destOrd="0" presId="urn:microsoft.com/office/officeart/2005/8/layout/orgChart1"/>
    <dgm:cxn modelId="{82FEA4D1-B55B-4984-B820-3611D164FB2A}" type="presParOf" srcId="{CCA1792B-09D9-47ED-A057-DF8AE12DB5BD}" destId="{8C46256C-77FB-4E95-B1E1-71A261513A5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7D6C10-AA30-4737-86F8-75D4C6E6A2A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3A1D464-0189-4177-A219-0620FF8BF2B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Paramount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 (King)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2722314E-79CD-47F5-B824-0A0D4D67D35D}" type="parTrans" cxnId="{DC57866D-37EE-4A60-BE6B-3E35082A2D6C}">
      <dgm:prSet/>
      <dgm:spPr/>
    </dgm:pt>
    <dgm:pt modelId="{CFB5065D-E9B2-47FB-9C76-5A35C7B3C78A}" type="sibTrans" cxnId="{DC57866D-37EE-4A60-BE6B-3E35082A2D6C}">
      <dgm:prSet/>
      <dgm:spPr/>
    </dgm:pt>
    <dgm:pt modelId="{3BB5A0DB-5724-4F85-82DC-A4301EBAAA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Advisors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Native Councils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6FD4C23D-FB22-4ECC-8490-407CFFBEE6A2}" type="parTrans" cxnId="{4128DF65-D5F0-4427-9CD9-A1529FD034B7}">
      <dgm:prSet/>
      <dgm:spPr/>
    </dgm:pt>
    <dgm:pt modelId="{23620E1D-C821-48BC-93F1-DB95BA139BAE}" type="sibTrans" cxnId="{4128DF65-D5F0-4427-9CD9-A1529FD034B7}">
      <dgm:prSet/>
      <dgm:spPr/>
    </dgm:pt>
    <dgm:pt modelId="{6A2EF787-777C-4F9D-BC06-05792A95B2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Traditional Meeting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Place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A3687E7-DD10-40F4-A8AF-B561F2809A7B}" type="parTrans" cxnId="{C940B9B1-4174-4B53-A283-83DAD93123F0}">
      <dgm:prSet/>
      <dgm:spPr/>
    </dgm:pt>
    <dgm:pt modelId="{6CECF19E-CDA2-4C93-AFDC-89EEF6928BDE}" type="sibTrans" cxnId="{C940B9B1-4174-4B53-A283-83DAD93123F0}">
      <dgm:prSet/>
      <dgm:spPr/>
    </dgm:pt>
    <dgm:pt modelId="{43BE63C1-6810-4B6B-8535-0DD557FE2C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CD295771-EDB9-47BB-9581-9D0DA4EE3706}" type="parTrans" cxnId="{3DDFF1B8-C8D9-42DF-B8A8-494ACCEB1360}">
      <dgm:prSet/>
      <dgm:spPr/>
    </dgm:pt>
    <dgm:pt modelId="{C4C31493-537A-4295-861C-F9C7DB5B4E05}" type="sibTrans" cxnId="{3DDFF1B8-C8D9-42DF-B8A8-494ACCEB1360}">
      <dgm:prSet/>
      <dgm:spPr/>
    </dgm:pt>
    <dgm:pt modelId="{6B967CF6-0117-4150-9446-D688D47779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Headmen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E7D8BD5-4FCF-471D-93C0-23CF22D80596}" type="parTrans" cxnId="{04F07384-7BBE-4062-AE4E-48C955A6909A}">
      <dgm:prSet/>
      <dgm:spPr/>
    </dgm:pt>
    <dgm:pt modelId="{6359F588-E5A1-4AAE-BB0A-2A295FD08716}" type="sibTrans" cxnId="{04F07384-7BBE-4062-AE4E-48C955A6909A}">
      <dgm:prSet/>
      <dgm:spPr/>
    </dgm:pt>
    <dgm:pt modelId="{961E45E2-1D25-4341-BB2B-816B84A365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Judicial System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A6EFF613-A733-4552-9552-334BCB18C8FD}" type="parTrans" cxnId="{FE3EB92C-459A-4B04-9C78-22AFCA771BD2}">
      <dgm:prSet/>
      <dgm:spPr/>
    </dgm:pt>
    <dgm:pt modelId="{E58D55F0-8ADA-42BC-9EBB-402FE9CC9F84}" type="sibTrans" cxnId="{FE3EB92C-459A-4B04-9C78-22AFCA771BD2}">
      <dgm:prSet/>
      <dgm:spPr/>
    </dgm:pt>
    <dgm:pt modelId="{59479FD9-1CA4-415C-8189-6C58D702CEFA}" type="pres">
      <dgm:prSet presAssocID="{087D6C10-AA30-4737-86F8-75D4C6E6A2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D6FA74-3E02-4A97-9804-2BC384545A8D}" type="pres">
      <dgm:prSet presAssocID="{A3A1D464-0189-4177-A219-0620FF8BF2BA}" presName="hierRoot1" presStyleCnt="0">
        <dgm:presLayoutVars>
          <dgm:hierBranch/>
        </dgm:presLayoutVars>
      </dgm:prSet>
      <dgm:spPr/>
    </dgm:pt>
    <dgm:pt modelId="{8E85D5C6-B631-4BAE-8373-606BF04CCEE1}" type="pres">
      <dgm:prSet presAssocID="{A3A1D464-0189-4177-A219-0620FF8BF2BA}" presName="rootComposite1" presStyleCnt="0"/>
      <dgm:spPr/>
    </dgm:pt>
    <dgm:pt modelId="{34767E9E-0163-4556-92E6-6E4751D16B8F}" type="pres">
      <dgm:prSet presAssocID="{A3A1D464-0189-4177-A219-0620FF8BF2BA}" presName="rootText1" presStyleLbl="node0" presStyleIdx="0" presStyleCnt="1">
        <dgm:presLayoutVars>
          <dgm:chPref val="3"/>
        </dgm:presLayoutVars>
      </dgm:prSet>
      <dgm:spPr/>
    </dgm:pt>
    <dgm:pt modelId="{FC24BCBF-CAED-47F5-84AE-799D43357E8B}" type="pres">
      <dgm:prSet presAssocID="{A3A1D464-0189-4177-A219-0620FF8BF2BA}" presName="rootConnector1" presStyleLbl="node1" presStyleIdx="0" presStyleCnt="0"/>
      <dgm:spPr/>
    </dgm:pt>
    <dgm:pt modelId="{39EA8B1B-E962-4A21-855D-DEA62778FA14}" type="pres">
      <dgm:prSet presAssocID="{A3A1D464-0189-4177-A219-0620FF8BF2BA}" presName="hierChild2" presStyleCnt="0"/>
      <dgm:spPr/>
    </dgm:pt>
    <dgm:pt modelId="{C68063D8-5D29-413F-874E-CC0090A6EA3A}" type="pres">
      <dgm:prSet presAssocID="{6FD4C23D-FB22-4ECC-8490-407CFFBEE6A2}" presName="Name35" presStyleLbl="parChTrans1D2" presStyleIdx="0" presStyleCnt="3"/>
      <dgm:spPr/>
    </dgm:pt>
    <dgm:pt modelId="{27E85314-EB73-441B-BAFB-35CA80911813}" type="pres">
      <dgm:prSet presAssocID="{3BB5A0DB-5724-4F85-82DC-A4301EBAAA7D}" presName="hierRoot2" presStyleCnt="0">
        <dgm:presLayoutVars>
          <dgm:hierBranch/>
        </dgm:presLayoutVars>
      </dgm:prSet>
      <dgm:spPr/>
    </dgm:pt>
    <dgm:pt modelId="{CFD72E95-E0B4-4412-86E7-B7F4C6B763CE}" type="pres">
      <dgm:prSet presAssocID="{3BB5A0DB-5724-4F85-82DC-A4301EBAAA7D}" presName="rootComposite" presStyleCnt="0"/>
      <dgm:spPr/>
    </dgm:pt>
    <dgm:pt modelId="{1A8B1E4F-DBD1-42B3-A408-616B7A303C02}" type="pres">
      <dgm:prSet presAssocID="{3BB5A0DB-5724-4F85-82DC-A4301EBAAA7D}" presName="rootText" presStyleLbl="node2" presStyleIdx="0" presStyleCnt="3">
        <dgm:presLayoutVars>
          <dgm:chPref val="3"/>
        </dgm:presLayoutVars>
      </dgm:prSet>
      <dgm:spPr/>
    </dgm:pt>
    <dgm:pt modelId="{058E9BD5-53B7-4D6A-A10F-0C595ED57889}" type="pres">
      <dgm:prSet presAssocID="{3BB5A0DB-5724-4F85-82DC-A4301EBAAA7D}" presName="rootConnector" presStyleLbl="node2" presStyleIdx="0" presStyleCnt="3"/>
      <dgm:spPr/>
    </dgm:pt>
    <dgm:pt modelId="{03EE3DFC-9903-41CF-A00B-7E6C33213682}" type="pres">
      <dgm:prSet presAssocID="{3BB5A0DB-5724-4F85-82DC-A4301EBAAA7D}" presName="hierChild4" presStyleCnt="0"/>
      <dgm:spPr/>
    </dgm:pt>
    <dgm:pt modelId="{54DB7240-7656-4999-8997-B55B7DE1BB11}" type="pres">
      <dgm:prSet presAssocID="{3BB5A0DB-5724-4F85-82DC-A4301EBAAA7D}" presName="hierChild5" presStyleCnt="0"/>
      <dgm:spPr/>
    </dgm:pt>
    <dgm:pt modelId="{FBF19C2E-8AD5-4E56-9306-468ED03FC87A}" type="pres">
      <dgm:prSet presAssocID="{7A3687E7-DD10-40F4-A8AF-B561F2809A7B}" presName="Name35" presStyleLbl="parChTrans1D2" presStyleIdx="1" presStyleCnt="3"/>
      <dgm:spPr/>
    </dgm:pt>
    <dgm:pt modelId="{BFE7EDA7-BEB8-4518-AEF9-974FF5C712E5}" type="pres">
      <dgm:prSet presAssocID="{6A2EF787-777C-4F9D-BC06-05792A95B2B8}" presName="hierRoot2" presStyleCnt="0">
        <dgm:presLayoutVars>
          <dgm:hierBranch/>
        </dgm:presLayoutVars>
      </dgm:prSet>
      <dgm:spPr/>
    </dgm:pt>
    <dgm:pt modelId="{AB956FD6-D323-45E9-8995-F62914291EB0}" type="pres">
      <dgm:prSet presAssocID="{6A2EF787-777C-4F9D-BC06-05792A95B2B8}" presName="rootComposite" presStyleCnt="0"/>
      <dgm:spPr/>
    </dgm:pt>
    <dgm:pt modelId="{B59242FA-DED9-4E4C-A4BB-5FA50776B8D6}" type="pres">
      <dgm:prSet presAssocID="{6A2EF787-777C-4F9D-BC06-05792A95B2B8}" presName="rootText" presStyleLbl="node2" presStyleIdx="1" presStyleCnt="3">
        <dgm:presLayoutVars>
          <dgm:chPref val="3"/>
        </dgm:presLayoutVars>
      </dgm:prSet>
      <dgm:spPr/>
    </dgm:pt>
    <dgm:pt modelId="{314868E2-835C-4930-9FB2-EA198585D918}" type="pres">
      <dgm:prSet presAssocID="{6A2EF787-777C-4F9D-BC06-05792A95B2B8}" presName="rootConnector" presStyleLbl="node2" presStyleIdx="1" presStyleCnt="3"/>
      <dgm:spPr/>
    </dgm:pt>
    <dgm:pt modelId="{B28D18BD-AECD-4388-A3B3-CF1F50BB5639}" type="pres">
      <dgm:prSet presAssocID="{6A2EF787-777C-4F9D-BC06-05792A95B2B8}" presName="hierChild4" presStyleCnt="0"/>
      <dgm:spPr/>
    </dgm:pt>
    <dgm:pt modelId="{C0D571EA-5398-478F-9EF0-5247F1B7AE12}" type="pres">
      <dgm:prSet presAssocID="{CD295771-EDB9-47BB-9581-9D0DA4EE3706}" presName="Name35" presStyleLbl="parChTrans1D3" presStyleIdx="0" presStyleCnt="1"/>
      <dgm:spPr/>
    </dgm:pt>
    <dgm:pt modelId="{BAD0DF7F-6A0A-452F-BEDE-D1BB80F357D9}" type="pres">
      <dgm:prSet presAssocID="{43BE63C1-6810-4B6B-8535-0DD557FE2C0E}" presName="hierRoot2" presStyleCnt="0">
        <dgm:presLayoutVars>
          <dgm:hierBranch val="r"/>
        </dgm:presLayoutVars>
      </dgm:prSet>
      <dgm:spPr/>
    </dgm:pt>
    <dgm:pt modelId="{B17237E9-D838-4C81-B89A-7ED45FA9FC0A}" type="pres">
      <dgm:prSet presAssocID="{43BE63C1-6810-4B6B-8535-0DD557FE2C0E}" presName="rootComposite" presStyleCnt="0"/>
      <dgm:spPr/>
    </dgm:pt>
    <dgm:pt modelId="{DA01DCB5-925A-4F4D-88B7-650CB6A96A59}" type="pres">
      <dgm:prSet presAssocID="{43BE63C1-6810-4B6B-8535-0DD557FE2C0E}" presName="rootText" presStyleLbl="node3" presStyleIdx="0" presStyleCnt="1">
        <dgm:presLayoutVars>
          <dgm:chPref val="3"/>
        </dgm:presLayoutVars>
      </dgm:prSet>
      <dgm:spPr/>
    </dgm:pt>
    <dgm:pt modelId="{9F7A4109-522F-4A08-A107-A044EE12E090}" type="pres">
      <dgm:prSet presAssocID="{43BE63C1-6810-4B6B-8535-0DD557FE2C0E}" presName="rootConnector" presStyleLbl="node3" presStyleIdx="0" presStyleCnt="1"/>
      <dgm:spPr/>
    </dgm:pt>
    <dgm:pt modelId="{A05D391A-520F-485B-80AF-76232B69909D}" type="pres">
      <dgm:prSet presAssocID="{43BE63C1-6810-4B6B-8535-0DD557FE2C0E}" presName="hierChild4" presStyleCnt="0"/>
      <dgm:spPr/>
    </dgm:pt>
    <dgm:pt modelId="{FD32C8CA-64F7-47CE-B1C3-4E6F81AD7E9A}" type="pres">
      <dgm:prSet presAssocID="{DE7D8BD5-4FCF-471D-93C0-23CF22D80596}" presName="Name50" presStyleLbl="parChTrans1D4" presStyleIdx="0" presStyleCnt="1"/>
      <dgm:spPr/>
    </dgm:pt>
    <dgm:pt modelId="{53276A5A-578D-4FC9-B47A-BC71163D2598}" type="pres">
      <dgm:prSet presAssocID="{6B967CF6-0117-4150-9446-D688D47779FE}" presName="hierRoot2" presStyleCnt="0">
        <dgm:presLayoutVars>
          <dgm:hierBranch val="r"/>
        </dgm:presLayoutVars>
      </dgm:prSet>
      <dgm:spPr/>
    </dgm:pt>
    <dgm:pt modelId="{3D7CDBF8-2F2F-4F58-A994-B32B85F8F191}" type="pres">
      <dgm:prSet presAssocID="{6B967CF6-0117-4150-9446-D688D47779FE}" presName="rootComposite" presStyleCnt="0"/>
      <dgm:spPr/>
    </dgm:pt>
    <dgm:pt modelId="{553692CB-558E-4E65-9708-FE65313664CF}" type="pres">
      <dgm:prSet presAssocID="{6B967CF6-0117-4150-9446-D688D47779FE}" presName="rootText" presStyleLbl="node4" presStyleIdx="0" presStyleCnt="1">
        <dgm:presLayoutVars>
          <dgm:chPref val="3"/>
        </dgm:presLayoutVars>
      </dgm:prSet>
      <dgm:spPr/>
    </dgm:pt>
    <dgm:pt modelId="{FB4704C8-896E-4E0B-9A2C-46D8A5E11370}" type="pres">
      <dgm:prSet presAssocID="{6B967CF6-0117-4150-9446-D688D47779FE}" presName="rootConnector" presStyleLbl="node4" presStyleIdx="0" presStyleCnt="1"/>
      <dgm:spPr/>
    </dgm:pt>
    <dgm:pt modelId="{2809097A-9C07-4AE7-84EA-3FC23AE09FED}" type="pres">
      <dgm:prSet presAssocID="{6B967CF6-0117-4150-9446-D688D47779FE}" presName="hierChild4" presStyleCnt="0"/>
      <dgm:spPr/>
    </dgm:pt>
    <dgm:pt modelId="{6DB370EE-F93F-4FFB-862C-75C57FD1CEC5}" type="pres">
      <dgm:prSet presAssocID="{6B967CF6-0117-4150-9446-D688D47779FE}" presName="hierChild5" presStyleCnt="0"/>
      <dgm:spPr/>
    </dgm:pt>
    <dgm:pt modelId="{95E5628B-F013-44A4-811A-2B8D93A74247}" type="pres">
      <dgm:prSet presAssocID="{43BE63C1-6810-4B6B-8535-0DD557FE2C0E}" presName="hierChild5" presStyleCnt="0"/>
      <dgm:spPr/>
    </dgm:pt>
    <dgm:pt modelId="{C770747C-CFFE-4830-B755-5933EACD1373}" type="pres">
      <dgm:prSet presAssocID="{6A2EF787-777C-4F9D-BC06-05792A95B2B8}" presName="hierChild5" presStyleCnt="0"/>
      <dgm:spPr/>
    </dgm:pt>
    <dgm:pt modelId="{C6D2FEB6-8F53-45B8-859E-8CA3448D28B3}" type="pres">
      <dgm:prSet presAssocID="{A6EFF613-A733-4552-9552-334BCB18C8FD}" presName="Name35" presStyleLbl="parChTrans1D2" presStyleIdx="2" presStyleCnt="3"/>
      <dgm:spPr/>
    </dgm:pt>
    <dgm:pt modelId="{42A8AF13-8110-473E-8C96-D7121BA13EB9}" type="pres">
      <dgm:prSet presAssocID="{961E45E2-1D25-4341-BB2B-816B84A365C4}" presName="hierRoot2" presStyleCnt="0">
        <dgm:presLayoutVars>
          <dgm:hierBranch/>
        </dgm:presLayoutVars>
      </dgm:prSet>
      <dgm:spPr/>
    </dgm:pt>
    <dgm:pt modelId="{4BEE9329-3A2E-40F2-BE3F-350871FF07B5}" type="pres">
      <dgm:prSet presAssocID="{961E45E2-1D25-4341-BB2B-816B84A365C4}" presName="rootComposite" presStyleCnt="0"/>
      <dgm:spPr/>
    </dgm:pt>
    <dgm:pt modelId="{F7A418E3-0859-4E5B-A35A-56B22E134F18}" type="pres">
      <dgm:prSet presAssocID="{961E45E2-1D25-4341-BB2B-816B84A365C4}" presName="rootText" presStyleLbl="node2" presStyleIdx="2" presStyleCnt="3">
        <dgm:presLayoutVars>
          <dgm:chPref val="3"/>
        </dgm:presLayoutVars>
      </dgm:prSet>
      <dgm:spPr/>
    </dgm:pt>
    <dgm:pt modelId="{9539D87B-39AA-46A9-9319-C497FFE517DE}" type="pres">
      <dgm:prSet presAssocID="{961E45E2-1D25-4341-BB2B-816B84A365C4}" presName="rootConnector" presStyleLbl="node2" presStyleIdx="2" presStyleCnt="3"/>
      <dgm:spPr/>
    </dgm:pt>
    <dgm:pt modelId="{B737F8B7-165B-4FE0-BEB2-3863747BB81C}" type="pres">
      <dgm:prSet presAssocID="{961E45E2-1D25-4341-BB2B-816B84A365C4}" presName="hierChild4" presStyleCnt="0"/>
      <dgm:spPr/>
    </dgm:pt>
    <dgm:pt modelId="{8D46FF28-BB0E-49D6-8D24-C9152901D0C5}" type="pres">
      <dgm:prSet presAssocID="{961E45E2-1D25-4341-BB2B-816B84A365C4}" presName="hierChild5" presStyleCnt="0"/>
      <dgm:spPr/>
    </dgm:pt>
    <dgm:pt modelId="{26E1C36E-DACE-45A1-A5FF-672337350940}" type="pres">
      <dgm:prSet presAssocID="{A3A1D464-0189-4177-A219-0620FF8BF2BA}" presName="hierChild3" presStyleCnt="0"/>
      <dgm:spPr/>
    </dgm:pt>
  </dgm:ptLst>
  <dgm:cxnLst>
    <dgm:cxn modelId="{9C63017E-46AE-42E8-8E89-4E303A6804E9}" type="presOf" srcId="{6FD4C23D-FB22-4ECC-8490-407CFFBEE6A2}" destId="{C68063D8-5D29-413F-874E-CC0090A6EA3A}" srcOrd="0" destOrd="0" presId="urn:microsoft.com/office/officeart/2005/8/layout/orgChart1"/>
    <dgm:cxn modelId="{DC57866D-37EE-4A60-BE6B-3E35082A2D6C}" srcId="{087D6C10-AA30-4737-86F8-75D4C6E6A2A4}" destId="{A3A1D464-0189-4177-A219-0620FF8BF2BA}" srcOrd="0" destOrd="0" parTransId="{2722314E-79CD-47F5-B824-0A0D4D67D35D}" sibTransId="{CFB5065D-E9B2-47FB-9C76-5A35C7B3C78A}"/>
    <dgm:cxn modelId="{79CEEB61-B83B-4E1F-AD45-FB8A888A4389}" type="presOf" srcId="{3BB5A0DB-5724-4F85-82DC-A4301EBAAA7D}" destId="{1A8B1E4F-DBD1-42B3-A408-616B7A303C02}" srcOrd="0" destOrd="0" presId="urn:microsoft.com/office/officeart/2005/8/layout/orgChart1"/>
    <dgm:cxn modelId="{3BF8D2F1-6A13-4A98-A08B-61CFD40F9DAC}" type="presOf" srcId="{43BE63C1-6810-4B6B-8535-0DD557FE2C0E}" destId="{9F7A4109-522F-4A08-A107-A044EE12E090}" srcOrd="1" destOrd="0" presId="urn:microsoft.com/office/officeart/2005/8/layout/orgChart1"/>
    <dgm:cxn modelId="{4128DF65-D5F0-4427-9CD9-A1529FD034B7}" srcId="{A3A1D464-0189-4177-A219-0620FF8BF2BA}" destId="{3BB5A0DB-5724-4F85-82DC-A4301EBAAA7D}" srcOrd="0" destOrd="0" parTransId="{6FD4C23D-FB22-4ECC-8490-407CFFBEE6A2}" sibTransId="{23620E1D-C821-48BC-93F1-DB95BA139BAE}"/>
    <dgm:cxn modelId="{11F51F5E-3946-424E-8C37-B5AB6ACA9A98}" type="presOf" srcId="{A6EFF613-A733-4552-9552-334BCB18C8FD}" destId="{C6D2FEB6-8F53-45B8-859E-8CA3448D28B3}" srcOrd="0" destOrd="0" presId="urn:microsoft.com/office/officeart/2005/8/layout/orgChart1"/>
    <dgm:cxn modelId="{9B347198-2421-4173-BBC8-8D3C5E34B6B7}" type="presOf" srcId="{6A2EF787-777C-4F9D-BC06-05792A95B2B8}" destId="{314868E2-835C-4930-9FB2-EA198585D918}" srcOrd="1" destOrd="0" presId="urn:microsoft.com/office/officeart/2005/8/layout/orgChart1"/>
    <dgm:cxn modelId="{D7A9E660-F04B-4A9A-B11D-72333DFB0533}" type="presOf" srcId="{087D6C10-AA30-4737-86F8-75D4C6E6A2A4}" destId="{59479FD9-1CA4-415C-8189-6C58D702CEFA}" srcOrd="0" destOrd="0" presId="urn:microsoft.com/office/officeart/2005/8/layout/orgChart1"/>
    <dgm:cxn modelId="{C940B9B1-4174-4B53-A283-83DAD93123F0}" srcId="{A3A1D464-0189-4177-A219-0620FF8BF2BA}" destId="{6A2EF787-777C-4F9D-BC06-05792A95B2B8}" srcOrd="1" destOrd="0" parTransId="{7A3687E7-DD10-40F4-A8AF-B561F2809A7B}" sibTransId="{6CECF19E-CDA2-4C93-AFDC-89EEF6928BDE}"/>
    <dgm:cxn modelId="{11CF7281-850B-43E9-94A3-3CB5AC7AB008}" type="presOf" srcId="{6B967CF6-0117-4150-9446-D688D47779FE}" destId="{553692CB-558E-4E65-9708-FE65313664CF}" srcOrd="0" destOrd="0" presId="urn:microsoft.com/office/officeart/2005/8/layout/orgChart1"/>
    <dgm:cxn modelId="{43B26F04-4788-4BA2-8F5D-C5E1E97C57BB}" type="presOf" srcId="{DE7D8BD5-4FCF-471D-93C0-23CF22D80596}" destId="{FD32C8CA-64F7-47CE-B1C3-4E6F81AD7E9A}" srcOrd="0" destOrd="0" presId="urn:microsoft.com/office/officeart/2005/8/layout/orgChart1"/>
    <dgm:cxn modelId="{8DD42283-BE4D-4F06-8FDA-F30ADD847722}" type="presOf" srcId="{3BB5A0DB-5724-4F85-82DC-A4301EBAAA7D}" destId="{058E9BD5-53B7-4D6A-A10F-0C595ED57889}" srcOrd="1" destOrd="0" presId="urn:microsoft.com/office/officeart/2005/8/layout/orgChart1"/>
    <dgm:cxn modelId="{60E9A374-4858-4CDF-8A33-C9018A3FF22C}" type="presOf" srcId="{A3A1D464-0189-4177-A219-0620FF8BF2BA}" destId="{FC24BCBF-CAED-47F5-84AE-799D43357E8B}" srcOrd="1" destOrd="0" presId="urn:microsoft.com/office/officeart/2005/8/layout/orgChart1"/>
    <dgm:cxn modelId="{2093A0F0-9EF5-47EF-B72D-D4E2D059F7CF}" type="presOf" srcId="{961E45E2-1D25-4341-BB2B-816B84A365C4}" destId="{9539D87B-39AA-46A9-9319-C497FFE517DE}" srcOrd="1" destOrd="0" presId="urn:microsoft.com/office/officeart/2005/8/layout/orgChart1"/>
    <dgm:cxn modelId="{8A1AB249-1164-4B55-A76C-2009C404CECF}" type="presOf" srcId="{6A2EF787-777C-4F9D-BC06-05792A95B2B8}" destId="{B59242FA-DED9-4E4C-A4BB-5FA50776B8D6}" srcOrd="0" destOrd="0" presId="urn:microsoft.com/office/officeart/2005/8/layout/orgChart1"/>
    <dgm:cxn modelId="{31AC4EE4-7C5B-4314-819F-C6FF034CACD2}" type="presOf" srcId="{A3A1D464-0189-4177-A219-0620FF8BF2BA}" destId="{34767E9E-0163-4556-92E6-6E4751D16B8F}" srcOrd="0" destOrd="0" presId="urn:microsoft.com/office/officeart/2005/8/layout/orgChart1"/>
    <dgm:cxn modelId="{FE3EB92C-459A-4B04-9C78-22AFCA771BD2}" srcId="{A3A1D464-0189-4177-A219-0620FF8BF2BA}" destId="{961E45E2-1D25-4341-BB2B-816B84A365C4}" srcOrd="2" destOrd="0" parTransId="{A6EFF613-A733-4552-9552-334BCB18C8FD}" sibTransId="{E58D55F0-8ADA-42BC-9EBB-402FE9CC9F84}"/>
    <dgm:cxn modelId="{3DDFF1B8-C8D9-42DF-B8A8-494ACCEB1360}" srcId="{6A2EF787-777C-4F9D-BC06-05792A95B2B8}" destId="{43BE63C1-6810-4B6B-8535-0DD557FE2C0E}" srcOrd="0" destOrd="0" parTransId="{CD295771-EDB9-47BB-9581-9D0DA4EE3706}" sibTransId="{C4C31493-537A-4295-861C-F9C7DB5B4E05}"/>
    <dgm:cxn modelId="{67275E09-3977-4DC4-85F9-DD6F8591E696}" type="presOf" srcId="{CD295771-EDB9-47BB-9581-9D0DA4EE3706}" destId="{C0D571EA-5398-478F-9EF0-5247F1B7AE12}" srcOrd="0" destOrd="0" presId="urn:microsoft.com/office/officeart/2005/8/layout/orgChart1"/>
    <dgm:cxn modelId="{FFECE1A4-4B7B-4045-A123-AEA6DC08E991}" type="presOf" srcId="{7A3687E7-DD10-40F4-A8AF-B561F2809A7B}" destId="{FBF19C2E-8AD5-4E56-9306-468ED03FC87A}" srcOrd="0" destOrd="0" presId="urn:microsoft.com/office/officeart/2005/8/layout/orgChart1"/>
    <dgm:cxn modelId="{F671B5B5-AA89-4EE2-9015-C69B82657848}" type="presOf" srcId="{43BE63C1-6810-4B6B-8535-0DD557FE2C0E}" destId="{DA01DCB5-925A-4F4D-88B7-650CB6A96A59}" srcOrd="0" destOrd="0" presId="urn:microsoft.com/office/officeart/2005/8/layout/orgChart1"/>
    <dgm:cxn modelId="{04F07384-7BBE-4062-AE4E-48C955A6909A}" srcId="{43BE63C1-6810-4B6B-8535-0DD557FE2C0E}" destId="{6B967CF6-0117-4150-9446-D688D47779FE}" srcOrd="0" destOrd="0" parTransId="{DE7D8BD5-4FCF-471D-93C0-23CF22D80596}" sibTransId="{6359F588-E5A1-4AAE-BB0A-2A295FD08716}"/>
    <dgm:cxn modelId="{1EE16888-D165-4FD3-9E1C-B5F01E63945C}" type="presOf" srcId="{6B967CF6-0117-4150-9446-D688D47779FE}" destId="{FB4704C8-896E-4E0B-9A2C-46D8A5E11370}" srcOrd="1" destOrd="0" presId="urn:microsoft.com/office/officeart/2005/8/layout/orgChart1"/>
    <dgm:cxn modelId="{06E0F4CA-37B9-4BF8-AC3D-7843D712D7EA}" type="presOf" srcId="{961E45E2-1D25-4341-BB2B-816B84A365C4}" destId="{F7A418E3-0859-4E5B-A35A-56B22E134F18}" srcOrd="0" destOrd="0" presId="urn:microsoft.com/office/officeart/2005/8/layout/orgChart1"/>
    <dgm:cxn modelId="{4F02B1A9-D6F1-4D63-B6A1-A963CA6052DC}" type="presParOf" srcId="{59479FD9-1CA4-415C-8189-6C58D702CEFA}" destId="{D5D6FA74-3E02-4A97-9804-2BC384545A8D}" srcOrd="0" destOrd="0" presId="urn:microsoft.com/office/officeart/2005/8/layout/orgChart1"/>
    <dgm:cxn modelId="{29564335-D5E5-4DA0-B4DA-882BBD32AF2E}" type="presParOf" srcId="{D5D6FA74-3E02-4A97-9804-2BC384545A8D}" destId="{8E85D5C6-B631-4BAE-8373-606BF04CCEE1}" srcOrd="0" destOrd="0" presId="urn:microsoft.com/office/officeart/2005/8/layout/orgChart1"/>
    <dgm:cxn modelId="{A3F95806-3EAB-4C29-94E4-33025D64EFC1}" type="presParOf" srcId="{8E85D5C6-B631-4BAE-8373-606BF04CCEE1}" destId="{34767E9E-0163-4556-92E6-6E4751D16B8F}" srcOrd="0" destOrd="0" presId="urn:microsoft.com/office/officeart/2005/8/layout/orgChart1"/>
    <dgm:cxn modelId="{BBAAFF8E-BEC2-4311-9788-922FB12590F7}" type="presParOf" srcId="{8E85D5C6-B631-4BAE-8373-606BF04CCEE1}" destId="{FC24BCBF-CAED-47F5-84AE-799D43357E8B}" srcOrd="1" destOrd="0" presId="urn:microsoft.com/office/officeart/2005/8/layout/orgChart1"/>
    <dgm:cxn modelId="{8EF653AA-0162-40F7-9FE2-9146406FCA2F}" type="presParOf" srcId="{D5D6FA74-3E02-4A97-9804-2BC384545A8D}" destId="{39EA8B1B-E962-4A21-855D-DEA62778FA14}" srcOrd="1" destOrd="0" presId="urn:microsoft.com/office/officeart/2005/8/layout/orgChart1"/>
    <dgm:cxn modelId="{6842922E-F6D6-445D-A6B9-6E027C3236CB}" type="presParOf" srcId="{39EA8B1B-E962-4A21-855D-DEA62778FA14}" destId="{C68063D8-5D29-413F-874E-CC0090A6EA3A}" srcOrd="0" destOrd="0" presId="urn:microsoft.com/office/officeart/2005/8/layout/orgChart1"/>
    <dgm:cxn modelId="{7FC43D82-D44A-4C05-A0C2-08660CF2D1F7}" type="presParOf" srcId="{39EA8B1B-E962-4A21-855D-DEA62778FA14}" destId="{27E85314-EB73-441B-BAFB-35CA80911813}" srcOrd="1" destOrd="0" presId="urn:microsoft.com/office/officeart/2005/8/layout/orgChart1"/>
    <dgm:cxn modelId="{E5834A0E-1191-415D-8B18-4EEC4208FCB7}" type="presParOf" srcId="{27E85314-EB73-441B-BAFB-35CA80911813}" destId="{CFD72E95-E0B4-4412-86E7-B7F4C6B763CE}" srcOrd="0" destOrd="0" presId="urn:microsoft.com/office/officeart/2005/8/layout/orgChart1"/>
    <dgm:cxn modelId="{FFB6CEF2-47F1-43A4-B874-DEC89D40808C}" type="presParOf" srcId="{CFD72E95-E0B4-4412-86E7-B7F4C6B763CE}" destId="{1A8B1E4F-DBD1-42B3-A408-616B7A303C02}" srcOrd="0" destOrd="0" presId="urn:microsoft.com/office/officeart/2005/8/layout/orgChart1"/>
    <dgm:cxn modelId="{1624D52A-7CFA-4756-AF08-C79CA11ABB5A}" type="presParOf" srcId="{CFD72E95-E0B4-4412-86E7-B7F4C6B763CE}" destId="{058E9BD5-53B7-4D6A-A10F-0C595ED57889}" srcOrd="1" destOrd="0" presId="urn:microsoft.com/office/officeart/2005/8/layout/orgChart1"/>
    <dgm:cxn modelId="{14D30AB5-C116-4269-8A68-3E5D76E22A3C}" type="presParOf" srcId="{27E85314-EB73-441B-BAFB-35CA80911813}" destId="{03EE3DFC-9903-41CF-A00B-7E6C33213682}" srcOrd="1" destOrd="0" presId="urn:microsoft.com/office/officeart/2005/8/layout/orgChart1"/>
    <dgm:cxn modelId="{10A53FE4-CB6B-45BE-9285-AB8CB7E209CF}" type="presParOf" srcId="{27E85314-EB73-441B-BAFB-35CA80911813}" destId="{54DB7240-7656-4999-8997-B55B7DE1BB11}" srcOrd="2" destOrd="0" presId="urn:microsoft.com/office/officeart/2005/8/layout/orgChart1"/>
    <dgm:cxn modelId="{C62C9A2F-7922-4DC2-8AC2-80EB7B9875AE}" type="presParOf" srcId="{39EA8B1B-E962-4A21-855D-DEA62778FA14}" destId="{FBF19C2E-8AD5-4E56-9306-468ED03FC87A}" srcOrd="2" destOrd="0" presId="urn:microsoft.com/office/officeart/2005/8/layout/orgChart1"/>
    <dgm:cxn modelId="{D93C403B-1EE1-401B-950F-754676AD870B}" type="presParOf" srcId="{39EA8B1B-E962-4A21-855D-DEA62778FA14}" destId="{BFE7EDA7-BEB8-4518-AEF9-974FF5C712E5}" srcOrd="3" destOrd="0" presId="urn:microsoft.com/office/officeart/2005/8/layout/orgChart1"/>
    <dgm:cxn modelId="{0CE867FE-FAD8-45A2-86AA-3344208FFCD3}" type="presParOf" srcId="{BFE7EDA7-BEB8-4518-AEF9-974FF5C712E5}" destId="{AB956FD6-D323-45E9-8995-F62914291EB0}" srcOrd="0" destOrd="0" presId="urn:microsoft.com/office/officeart/2005/8/layout/orgChart1"/>
    <dgm:cxn modelId="{BE4EB97A-F988-4F9B-913C-56A1C8173BB3}" type="presParOf" srcId="{AB956FD6-D323-45E9-8995-F62914291EB0}" destId="{B59242FA-DED9-4E4C-A4BB-5FA50776B8D6}" srcOrd="0" destOrd="0" presId="urn:microsoft.com/office/officeart/2005/8/layout/orgChart1"/>
    <dgm:cxn modelId="{9E3FD123-66C9-4B1C-B16D-3FC247B1965B}" type="presParOf" srcId="{AB956FD6-D323-45E9-8995-F62914291EB0}" destId="{314868E2-835C-4930-9FB2-EA198585D918}" srcOrd="1" destOrd="0" presId="urn:microsoft.com/office/officeart/2005/8/layout/orgChart1"/>
    <dgm:cxn modelId="{EE6718F3-6456-4F96-BDD1-68B0EEC92764}" type="presParOf" srcId="{BFE7EDA7-BEB8-4518-AEF9-974FF5C712E5}" destId="{B28D18BD-AECD-4388-A3B3-CF1F50BB5639}" srcOrd="1" destOrd="0" presId="urn:microsoft.com/office/officeart/2005/8/layout/orgChart1"/>
    <dgm:cxn modelId="{B9BF89A4-0E54-4049-967A-439F57708F81}" type="presParOf" srcId="{B28D18BD-AECD-4388-A3B3-CF1F50BB5639}" destId="{C0D571EA-5398-478F-9EF0-5247F1B7AE12}" srcOrd="0" destOrd="0" presId="urn:microsoft.com/office/officeart/2005/8/layout/orgChart1"/>
    <dgm:cxn modelId="{C5C67437-E5DE-4444-90BC-443756843100}" type="presParOf" srcId="{B28D18BD-AECD-4388-A3B3-CF1F50BB5639}" destId="{BAD0DF7F-6A0A-452F-BEDE-D1BB80F357D9}" srcOrd="1" destOrd="0" presId="urn:microsoft.com/office/officeart/2005/8/layout/orgChart1"/>
    <dgm:cxn modelId="{2290641B-D013-4A96-B6AB-8849537DA641}" type="presParOf" srcId="{BAD0DF7F-6A0A-452F-BEDE-D1BB80F357D9}" destId="{B17237E9-D838-4C81-B89A-7ED45FA9FC0A}" srcOrd="0" destOrd="0" presId="urn:microsoft.com/office/officeart/2005/8/layout/orgChart1"/>
    <dgm:cxn modelId="{5526C054-DC8C-4615-91F5-9BE8768182AE}" type="presParOf" srcId="{B17237E9-D838-4C81-B89A-7ED45FA9FC0A}" destId="{DA01DCB5-925A-4F4D-88B7-650CB6A96A59}" srcOrd="0" destOrd="0" presId="urn:microsoft.com/office/officeart/2005/8/layout/orgChart1"/>
    <dgm:cxn modelId="{FB413626-437B-4B9B-8BB4-388AC1FA503A}" type="presParOf" srcId="{B17237E9-D838-4C81-B89A-7ED45FA9FC0A}" destId="{9F7A4109-522F-4A08-A107-A044EE12E090}" srcOrd="1" destOrd="0" presId="urn:microsoft.com/office/officeart/2005/8/layout/orgChart1"/>
    <dgm:cxn modelId="{88D0AD6F-33C2-4A61-95B4-19070A1EA1BF}" type="presParOf" srcId="{BAD0DF7F-6A0A-452F-BEDE-D1BB80F357D9}" destId="{A05D391A-520F-485B-80AF-76232B69909D}" srcOrd="1" destOrd="0" presId="urn:microsoft.com/office/officeart/2005/8/layout/orgChart1"/>
    <dgm:cxn modelId="{8D069686-598C-4CDE-9E88-7BFAF895060F}" type="presParOf" srcId="{A05D391A-520F-485B-80AF-76232B69909D}" destId="{FD32C8CA-64F7-47CE-B1C3-4E6F81AD7E9A}" srcOrd="0" destOrd="0" presId="urn:microsoft.com/office/officeart/2005/8/layout/orgChart1"/>
    <dgm:cxn modelId="{ACD22501-C90B-4B1B-92D6-00A41DAB9BE1}" type="presParOf" srcId="{A05D391A-520F-485B-80AF-76232B69909D}" destId="{53276A5A-578D-4FC9-B47A-BC71163D2598}" srcOrd="1" destOrd="0" presId="urn:microsoft.com/office/officeart/2005/8/layout/orgChart1"/>
    <dgm:cxn modelId="{BD1B8296-090C-4280-BED4-0BB1EFDF5313}" type="presParOf" srcId="{53276A5A-578D-4FC9-B47A-BC71163D2598}" destId="{3D7CDBF8-2F2F-4F58-A994-B32B85F8F191}" srcOrd="0" destOrd="0" presId="urn:microsoft.com/office/officeart/2005/8/layout/orgChart1"/>
    <dgm:cxn modelId="{4DA1B72F-E6C6-4199-B364-EFDE6519CE28}" type="presParOf" srcId="{3D7CDBF8-2F2F-4F58-A994-B32B85F8F191}" destId="{553692CB-558E-4E65-9708-FE65313664CF}" srcOrd="0" destOrd="0" presId="urn:microsoft.com/office/officeart/2005/8/layout/orgChart1"/>
    <dgm:cxn modelId="{6E9E7A87-F099-4B13-A8F8-33E99AFCEF17}" type="presParOf" srcId="{3D7CDBF8-2F2F-4F58-A994-B32B85F8F191}" destId="{FB4704C8-896E-4E0B-9A2C-46D8A5E11370}" srcOrd="1" destOrd="0" presId="urn:microsoft.com/office/officeart/2005/8/layout/orgChart1"/>
    <dgm:cxn modelId="{C8DB2107-0A56-45F5-8F1D-0196D0A81623}" type="presParOf" srcId="{53276A5A-578D-4FC9-B47A-BC71163D2598}" destId="{2809097A-9C07-4AE7-84EA-3FC23AE09FED}" srcOrd="1" destOrd="0" presId="urn:microsoft.com/office/officeart/2005/8/layout/orgChart1"/>
    <dgm:cxn modelId="{05AB0F9B-F759-4870-A1EA-3EAE27B59D20}" type="presParOf" srcId="{53276A5A-578D-4FC9-B47A-BC71163D2598}" destId="{6DB370EE-F93F-4FFB-862C-75C57FD1CEC5}" srcOrd="2" destOrd="0" presId="urn:microsoft.com/office/officeart/2005/8/layout/orgChart1"/>
    <dgm:cxn modelId="{D6E55855-467A-4CC3-8822-5CF84FDCED66}" type="presParOf" srcId="{BAD0DF7F-6A0A-452F-BEDE-D1BB80F357D9}" destId="{95E5628B-F013-44A4-811A-2B8D93A74247}" srcOrd="2" destOrd="0" presId="urn:microsoft.com/office/officeart/2005/8/layout/orgChart1"/>
    <dgm:cxn modelId="{8AF2776F-D52E-4C69-BF2E-B5385E688085}" type="presParOf" srcId="{BFE7EDA7-BEB8-4518-AEF9-974FF5C712E5}" destId="{C770747C-CFFE-4830-B755-5933EACD1373}" srcOrd="2" destOrd="0" presId="urn:microsoft.com/office/officeart/2005/8/layout/orgChart1"/>
    <dgm:cxn modelId="{25993DC3-C7EE-40EC-A3F9-BEC8EABE16B2}" type="presParOf" srcId="{39EA8B1B-E962-4A21-855D-DEA62778FA14}" destId="{C6D2FEB6-8F53-45B8-859E-8CA3448D28B3}" srcOrd="4" destOrd="0" presId="urn:microsoft.com/office/officeart/2005/8/layout/orgChart1"/>
    <dgm:cxn modelId="{931C456A-E389-45C0-B36D-FF59EC919FCE}" type="presParOf" srcId="{39EA8B1B-E962-4A21-855D-DEA62778FA14}" destId="{42A8AF13-8110-473E-8C96-D7121BA13EB9}" srcOrd="5" destOrd="0" presId="urn:microsoft.com/office/officeart/2005/8/layout/orgChart1"/>
    <dgm:cxn modelId="{B55D68A0-2C04-48C6-A79B-F2292843FEE7}" type="presParOf" srcId="{42A8AF13-8110-473E-8C96-D7121BA13EB9}" destId="{4BEE9329-3A2E-40F2-BE3F-350871FF07B5}" srcOrd="0" destOrd="0" presId="urn:microsoft.com/office/officeart/2005/8/layout/orgChart1"/>
    <dgm:cxn modelId="{EEF010C4-29C1-4D7A-9F36-646EF75B5442}" type="presParOf" srcId="{4BEE9329-3A2E-40F2-BE3F-350871FF07B5}" destId="{F7A418E3-0859-4E5B-A35A-56B22E134F18}" srcOrd="0" destOrd="0" presId="urn:microsoft.com/office/officeart/2005/8/layout/orgChart1"/>
    <dgm:cxn modelId="{03E1E811-231D-4F21-9D12-67130ED3BEE6}" type="presParOf" srcId="{4BEE9329-3A2E-40F2-BE3F-350871FF07B5}" destId="{9539D87B-39AA-46A9-9319-C497FFE517DE}" srcOrd="1" destOrd="0" presId="urn:microsoft.com/office/officeart/2005/8/layout/orgChart1"/>
    <dgm:cxn modelId="{10AF5663-C31D-4ADD-A9F7-D62F26A76A10}" type="presParOf" srcId="{42A8AF13-8110-473E-8C96-D7121BA13EB9}" destId="{B737F8B7-165B-4FE0-BEB2-3863747BB81C}" srcOrd="1" destOrd="0" presId="urn:microsoft.com/office/officeart/2005/8/layout/orgChart1"/>
    <dgm:cxn modelId="{F4C27CBB-4AAA-4891-B08C-DD6E6AA80576}" type="presParOf" srcId="{42A8AF13-8110-473E-8C96-D7121BA13EB9}" destId="{8D46FF28-BB0E-49D6-8D24-C9152901D0C5}" srcOrd="2" destOrd="0" presId="urn:microsoft.com/office/officeart/2005/8/layout/orgChart1"/>
    <dgm:cxn modelId="{3C317305-0188-4FF5-9FF1-B37BE298FAD3}" type="presParOf" srcId="{D5D6FA74-3E02-4A97-9804-2BC384545A8D}" destId="{26E1C36E-DACE-45A1-A5FF-6723373509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E69B1A-C925-4502-A44B-A7C0840AE6B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9A63EB3-095E-40A7-B1E7-12C16AFC67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King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366D08F-D617-4E86-9F42-D09440879113}" type="parTrans" cxnId="{F710F385-E06B-4FBA-877D-9540C5057CA8}">
      <dgm:prSet/>
      <dgm:spPr/>
    </dgm:pt>
    <dgm:pt modelId="{2D5E9D4F-FD54-4B70-88DD-5F343D430738}" type="sibTrans" cxnId="{F710F385-E06B-4FBA-877D-9540C5057CA8}">
      <dgm:prSet/>
      <dgm:spPr/>
    </dgm:pt>
    <dgm:pt modelId="{AD2450D6-B9DD-4ED1-AA6A-3FAF3A1E0E2B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King’s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Representative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9B344806-0085-45CA-A12C-DC268E11EEAE}" type="parTrans" cxnId="{1D21E3F5-AD4B-42BA-813B-E221B6015FFC}">
      <dgm:prSet/>
      <dgm:spPr/>
    </dgm:pt>
    <dgm:pt modelId="{151DAD35-8804-4BAD-A353-A8F25746D34B}" type="sibTrans" cxnId="{1D21E3F5-AD4B-42BA-813B-E221B6015FFC}">
      <dgm:prSet/>
      <dgm:spPr/>
    </dgm:pt>
    <dgm:pt modelId="{F86EFC74-D8B3-421B-815D-E08DD3385DBC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Inner Council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DABBE7A-4846-46AF-8EC8-9359C9D045A5}" type="parTrans" cxnId="{3A4E20F9-6FD3-4111-A639-3B231C1F1342}">
      <dgm:prSet/>
      <dgm:spPr/>
    </dgm:pt>
    <dgm:pt modelId="{1F5F228B-46A3-48D4-B5CF-2B36946A5653}" type="sibTrans" cxnId="{3A4E20F9-6FD3-4111-A639-3B231C1F1342}">
      <dgm:prSet/>
      <dgm:spPr/>
    </dgm:pt>
    <dgm:pt modelId="{67EF1B49-33B9-4A1C-B64A-3DDBE6DBDE2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Outer Council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4F558BAE-D921-4807-A578-70D59D4FA1BE}" type="parTrans" cxnId="{DCA49714-7022-4697-8BFC-D0B9F5393993}">
      <dgm:prSet/>
      <dgm:spPr/>
    </dgm:pt>
    <dgm:pt modelId="{F68427D9-A611-499E-8D62-AE2D180969DF}" type="sibTrans" cxnId="{DCA49714-7022-4697-8BFC-D0B9F5393993}">
      <dgm:prSet/>
      <dgm:spPr/>
    </dgm:pt>
    <dgm:pt modelId="{8BD87DD1-2D58-4F51-9845-F46C9DFBAC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787AD116-6B29-4853-9AE8-02FC3DCF7712}" type="parTrans" cxnId="{EF19DD8B-0CEE-40DE-8E93-BE4CB35C089E}">
      <dgm:prSet/>
      <dgm:spPr/>
    </dgm:pt>
    <dgm:pt modelId="{AB665E96-7755-453C-8C2E-47A64B76A391}" type="sibTrans" cxnId="{EF19DD8B-0CEE-40DE-8E93-BE4CB35C089E}">
      <dgm:prSet/>
      <dgm:spPr/>
    </dgm:pt>
    <dgm:pt modelId="{CFC96BF5-961C-4114-9262-01174E549AB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DD0F2C9A-6FEF-4B71-A4C5-A963DE0C6489}" type="parTrans" cxnId="{C0E48BB5-8A54-461B-8B97-958D95F8EB10}">
      <dgm:prSet/>
      <dgm:spPr/>
    </dgm:pt>
    <dgm:pt modelId="{68A34198-A4BF-47EC-B6D4-94D315749551}" type="sibTrans" cxnId="{C0E48BB5-8A54-461B-8B97-958D95F8EB10}">
      <dgm:prSet/>
      <dgm:spPr/>
    </dgm:pt>
    <dgm:pt modelId="{C6A73750-3F40-480B-BF7B-43642CAFDB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Sub-Chiefs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And Headmen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35D6CBB4-972A-4EB8-9DCF-F507FC3D2CFD}" type="parTrans" cxnId="{ECFD2059-6BD0-41D9-BC31-D3648AA812E0}">
      <dgm:prSet/>
      <dgm:spPr/>
    </dgm:pt>
    <dgm:pt modelId="{C24A23A8-57D3-42D2-89DC-CCC307D48F9A}" type="sibTrans" cxnId="{ECFD2059-6BD0-41D9-BC31-D3648AA812E0}">
      <dgm:prSet/>
      <dgm:spPr/>
    </dgm:pt>
    <dgm:pt modelId="{10599F96-21A7-4F0B-B6DD-B5CD17FD71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Chief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</dgm:t>
    </dgm:pt>
    <dgm:pt modelId="{E7B5EDE5-D1B2-44E9-B277-22740E2B528B}" type="parTrans" cxnId="{60CD0227-D306-4629-8C2B-AB529041B21D}">
      <dgm:prSet/>
      <dgm:spPr/>
    </dgm:pt>
    <dgm:pt modelId="{8206C5E4-CCBE-4C75-9F11-8F8C1E1B6A5D}" type="sibTrans" cxnId="{60CD0227-D306-4629-8C2B-AB529041B21D}">
      <dgm:prSet/>
      <dgm:spPr/>
    </dgm:pt>
    <dgm:pt modelId="{955445F6-CE21-4009-B640-BDD83464928C}" type="pres">
      <dgm:prSet presAssocID="{3BE69B1A-C925-4502-A44B-A7C0840AE6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E83A22-DD75-4CF8-AEA6-5374C0FB8B8C}" type="pres">
      <dgm:prSet presAssocID="{79A63EB3-095E-40A7-B1E7-12C16AFC676A}" presName="hierRoot1" presStyleCnt="0">
        <dgm:presLayoutVars>
          <dgm:hierBranch/>
        </dgm:presLayoutVars>
      </dgm:prSet>
      <dgm:spPr/>
    </dgm:pt>
    <dgm:pt modelId="{6CC638B5-D3B5-4BDE-88F2-F136918F3707}" type="pres">
      <dgm:prSet presAssocID="{79A63EB3-095E-40A7-B1E7-12C16AFC676A}" presName="rootComposite1" presStyleCnt="0"/>
      <dgm:spPr/>
    </dgm:pt>
    <dgm:pt modelId="{DB0094D9-D2EF-44C3-B67F-7CF938501A4E}" type="pres">
      <dgm:prSet presAssocID="{79A63EB3-095E-40A7-B1E7-12C16AFC676A}" presName="rootText1" presStyleLbl="node0" presStyleIdx="0" presStyleCnt="1">
        <dgm:presLayoutVars>
          <dgm:chPref val="3"/>
        </dgm:presLayoutVars>
      </dgm:prSet>
      <dgm:spPr/>
    </dgm:pt>
    <dgm:pt modelId="{AE707D5B-C53F-4408-A789-6C1939CF2D53}" type="pres">
      <dgm:prSet presAssocID="{79A63EB3-095E-40A7-B1E7-12C16AFC676A}" presName="rootConnector1" presStyleLbl="node1" presStyleIdx="0" presStyleCnt="0"/>
      <dgm:spPr/>
    </dgm:pt>
    <dgm:pt modelId="{1E91D1A2-8551-4A54-B3B0-4A76C6E50CC1}" type="pres">
      <dgm:prSet presAssocID="{79A63EB3-095E-40A7-B1E7-12C16AFC676A}" presName="hierChild2" presStyleCnt="0"/>
      <dgm:spPr/>
    </dgm:pt>
    <dgm:pt modelId="{43F7A52C-3B9C-4275-BB2A-0BC0E2251384}" type="pres">
      <dgm:prSet presAssocID="{787AD116-6B29-4853-9AE8-02FC3DCF7712}" presName="Name35" presStyleLbl="parChTrans1D2" presStyleIdx="0" presStyleCnt="6"/>
      <dgm:spPr/>
    </dgm:pt>
    <dgm:pt modelId="{B09ED0EF-CFC0-4966-89DB-FF7583E59348}" type="pres">
      <dgm:prSet presAssocID="{8BD87DD1-2D58-4F51-9845-F46C9DFBACD8}" presName="hierRoot2" presStyleCnt="0">
        <dgm:presLayoutVars>
          <dgm:hierBranch/>
        </dgm:presLayoutVars>
      </dgm:prSet>
      <dgm:spPr/>
    </dgm:pt>
    <dgm:pt modelId="{55677FB5-4F74-463B-BF4D-7AD460F2DBEC}" type="pres">
      <dgm:prSet presAssocID="{8BD87DD1-2D58-4F51-9845-F46C9DFBACD8}" presName="rootComposite" presStyleCnt="0"/>
      <dgm:spPr/>
    </dgm:pt>
    <dgm:pt modelId="{BA35FF45-A60B-409D-A0A9-BF311DDBFE82}" type="pres">
      <dgm:prSet presAssocID="{8BD87DD1-2D58-4F51-9845-F46C9DFBACD8}" presName="rootText" presStyleLbl="node2" presStyleIdx="0" presStyleCnt="3">
        <dgm:presLayoutVars>
          <dgm:chPref val="3"/>
        </dgm:presLayoutVars>
      </dgm:prSet>
      <dgm:spPr/>
    </dgm:pt>
    <dgm:pt modelId="{193325BC-5D33-4422-BB51-3EAB5B964B25}" type="pres">
      <dgm:prSet presAssocID="{8BD87DD1-2D58-4F51-9845-F46C9DFBACD8}" presName="rootConnector" presStyleLbl="node2" presStyleIdx="0" presStyleCnt="3"/>
      <dgm:spPr/>
    </dgm:pt>
    <dgm:pt modelId="{37B7651E-5192-4069-9937-41F73F7B5FE5}" type="pres">
      <dgm:prSet presAssocID="{8BD87DD1-2D58-4F51-9845-F46C9DFBACD8}" presName="hierChild4" presStyleCnt="0"/>
      <dgm:spPr/>
    </dgm:pt>
    <dgm:pt modelId="{9FB1BEDD-46FC-46F7-80A4-EBCB92BD5B9C}" type="pres">
      <dgm:prSet presAssocID="{8BD87DD1-2D58-4F51-9845-F46C9DFBACD8}" presName="hierChild5" presStyleCnt="0"/>
      <dgm:spPr/>
    </dgm:pt>
    <dgm:pt modelId="{0B0FFBFE-A1E0-4577-BDF9-D3E8960DC535}" type="pres">
      <dgm:prSet presAssocID="{DD0F2C9A-6FEF-4B71-A4C5-A963DE0C6489}" presName="Name35" presStyleLbl="parChTrans1D2" presStyleIdx="1" presStyleCnt="6"/>
      <dgm:spPr/>
    </dgm:pt>
    <dgm:pt modelId="{652A185F-D5EB-4DF1-B795-23FD5BBDCD7F}" type="pres">
      <dgm:prSet presAssocID="{CFC96BF5-961C-4114-9262-01174E549AB1}" presName="hierRoot2" presStyleCnt="0">
        <dgm:presLayoutVars>
          <dgm:hierBranch/>
        </dgm:presLayoutVars>
      </dgm:prSet>
      <dgm:spPr/>
    </dgm:pt>
    <dgm:pt modelId="{63CEDCC1-63D4-4F3E-B95A-0EE099594D29}" type="pres">
      <dgm:prSet presAssocID="{CFC96BF5-961C-4114-9262-01174E549AB1}" presName="rootComposite" presStyleCnt="0"/>
      <dgm:spPr/>
    </dgm:pt>
    <dgm:pt modelId="{DD7ECB93-FABC-4C81-B7B7-A5B9A87EAF17}" type="pres">
      <dgm:prSet presAssocID="{CFC96BF5-961C-4114-9262-01174E549AB1}" presName="rootText" presStyleLbl="node2" presStyleIdx="1" presStyleCnt="3">
        <dgm:presLayoutVars>
          <dgm:chPref val="3"/>
        </dgm:presLayoutVars>
      </dgm:prSet>
      <dgm:spPr/>
    </dgm:pt>
    <dgm:pt modelId="{536178D5-69C9-4FD0-821B-2E32C333E681}" type="pres">
      <dgm:prSet presAssocID="{CFC96BF5-961C-4114-9262-01174E549AB1}" presName="rootConnector" presStyleLbl="node2" presStyleIdx="1" presStyleCnt="3"/>
      <dgm:spPr/>
    </dgm:pt>
    <dgm:pt modelId="{4FD9316F-9F2D-4FFF-9669-03A71A927590}" type="pres">
      <dgm:prSet presAssocID="{CFC96BF5-961C-4114-9262-01174E549AB1}" presName="hierChild4" presStyleCnt="0"/>
      <dgm:spPr/>
    </dgm:pt>
    <dgm:pt modelId="{536E6B69-8357-498F-97ED-1EDBFE96638B}" type="pres">
      <dgm:prSet presAssocID="{35D6CBB4-972A-4EB8-9DCF-F507FC3D2CFD}" presName="Name35" presStyleLbl="parChTrans1D3" presStyleIdx="0" presStyleCnt="1"/>
      <dgm:spPr/>
    </dgm:pt>
    <dgm:pt modelId="{95326788-FCDE-45AD-BD71-9C85AD54DD58}" type="pres">
      <dgm:prSet presAssocID="{C6A73750-3F40-480B-BF7B-43642CAFDB30}" presName="hierRoot2" presStyleCnt="0">
        <dgm:presLayoutVars>
          <dgm:hierBranch val="r"/>
        </dgm:presLayoutVars>
      </dgm:prSet>
      <dgm:spPr/>
    </dgm:pt>
    <dgm:pt modelId="{80061336-84A9-48D0-848D-D608FE0F7335}" type="pres">
      <dgm:prSet presAssocID="{C6A73750-3F40-480B-BF7B-43642CAFDB30}" presName="rootComposite" presStyleCnt="0"/>
      <dgm:spPr/>
    </dgm:pt>
    <dgm:pt modelId="{B2607DCA-7F02-4C76-A0A4-8826A3502305}" type="pres">
      <dgm:prSet presAssocID="{C6A73750-3F40-480B-BF7B-43642CAFDB30}" presName="rootText" presStyleLbl="node3" presStyleIdx="0" presStyleCnt="1">
        <dgm:presLayoutVars>
          <dgm:chPref val="3"/>
        </dgm:presLayoutVars>
      </dgm:prSet>
      <dgm:spPr/>
    </dgm:pt>
    <dgm:pt modelId="{8D151A99-FE17-4F6A-B645-1CB69CCA786C}" type="pres">
      <dgm:prSet presAssocID="{C6A73750-3F40-480B-BF7B-43642CAFDB30}" presName="rootConnector" presStyleLbl="node3" presStyleIdx="0" presStyleCnt="1"/>
      <dgm:spPr/>
    </dgm:pt>
    <dgm:pt modelId="{572B1D15-AA12-4905-BFE0-8792E8251A82}" type="pres">
      <dgm:prSet presAssocID="{C6A73750-3F40-480B-BF7B-43642CAFDB30}" presName="hierChild4" presStyleCnt="0"/>
      <dgm:spPr/>
    </dgm:pt>
    <dgm:pt modelId="{C93C2B95-F6B4-4C1F-BB05-C388E47B71A2}" type="pres">
      <dgm:prSet presAssocID="{C6A73750-3F40-480B-BF7B-43642CAFDB30}" presName="hierChild5" presStyleCnt="0"/>
      <dgm:spPr/>
    </dgm:pt>
    <dgm:pt modelId="{FDCBC319-7F6D-4BAA-B55D-8DB96D1747C3}" type="pres">
      <dgm:prSet presAssocID="{CFC96BF5-961C-4114-9262-01174E549AB1}" presName="hierChild5" presStyleCnt="0"/>
      <dgm:spPr/>
    </dgm:pt>
    <dgm:pt modelId="{88900862-07D5-4EBE-A0F3-DA42BA241F82}" type="pres">
      <dgm:prSet presAssocID="{E7B5EDE5-D1B2-44E9-B277-22740E2B528B}" presName="Name35" presStyleLbl="parChTrans1D2" presStyleIdx="2" presStyleCnt="6"/>
      <dgm:spPr/>
    </dgm:pt>
    <dgm:pt modelId="{9E318164-00D3-4F27-81EB-947603D23AB9}" type="pres">
      <dgm:prSet presAssocID="{10599F96-21A7-4F0B-B6DD-B5CD17FD71DC}" presName="hierRoot2" presStyleCnt="0">
        <dgm:presLayoutVars>
          <dgm:hierBranch/>
        </dgm:presLayoutVars>
      </dgm:prSet>
      <dgm:spPr/>
    </dgm:pt>
    <dgm:pt modelId="{DAF7DE6F-B5A2-42C2-B282-33C87BE46E0F}" type="pres">
      <dgm:prSet presAssocID="{10599F96-21A7-4F0B-B6DD-B5CD17FD71DC}" presName="rootComposite" presStyleCnt="0"/>
      <dgm:spPr/>
    </dgm:pt>
    <dgm:pt modelId="{99069288-AC07-40D9-A90B-F9129290B1D7}" type="pres">
      <dgm:prSet presAssocID="{10599F96-21A7-4F0B-B6DD-B5CD17FD71DC}" presName="rootText" presStyleLbl="node2" presStyleIdx="2" presStyleCnt="3">
        <dgm:presLayoutVars>
          <dgm:chPref val="3"/>
        </dgm:presLayoutVars>
      </dgm:prSet>
      <dgm:spPr/>
    </dgm:pt>
    <dgm:pt modelId="{70150BB5-D12E-4187-A3E1-9F26C87A2F4A}" type="pres">
      <dgm:prSet presAssocID="{10599F96-21A7-4F0B-B6DD-B5CD17FD71DC}" presName="rootConnector" presStyleLbl="node2" presStyleIdx="2" presStyleCnt="3"/>
      <dgm:spPr/>
    </dgm:pt>
    <dgm:pt modelId="{D88E56A2-F623-49C4-8B77-EFC584312D3D}" type="pres">
      <dgm:prSet presAssocID="{10599F96-21A7-4F0B-B6DD-B5CD17FD71DC}" presName="hierChild4" presStyleCnt="0"/>
      <dgm:spPr/>
    </dgm:pt>
    <dgm:pt modelId="{05744279-9514-4A27-B216-27850E608C0A}" type="pres">
      <dgm:prSet presAssocID="{10599F96-21A7-4F0B-B6DD-B5CD17FD71DC}" presName="hierChild5" presStyleCnt="0"/>
      <dgm:spPr/>
    </dgm:pt>
    <dgm:pt modelId="{329397F0-BB12-4A48-9F39-BE8887A2860A}" type="pres">
      <dgm:prSet presAssocID="{79A63EB3-095E-40A7-B1E7-12C16AFC676A}" presName="hierChild3" presStyleCnt="0"/>
      <dgm:spPr/>
    </dgm:pt>
    <dgm:pt modelId="{B240EF5E-ECB9-4FC9-BD34-72D1B8721267}" type="pres">
      <dgm:prSet presAssocID="{9B344806-0085-45CA-A12C-DC268E11EEAE}" presName="Name111" presStyleLbl="parChTrans1D2" presStyleIdx="3" presStyleCnt="6"/>
      <dgm:spPr/>
    </dgm:pt>
    <dgm:pt modelId="{464DC963-50C9-452D-A268-5BC75918B524}" type="pres">
      <dgm:prSet presAssocID="{AD2450D6-B9DD-4ED1-AA6A-3FAF3A1E0E2B}" presName="hierRoot3" presStyleCnt="0">
        <dgm:presLayoutVars>
          <dgm:hierBranch/>
        </dgm:presLayoutVars>
      </dgm:prSet>
      <dgm:spPr/>
    </dgm:pt>
    <dgm:pt modelId="{F7DC7543-06BE-4AAA-8D62-365A926F2CE3}" type="pres">
      <dgm:prSet presAssocID="{AD2450D6-B9DD-4ED1-AA6A-3FAF3A1E0E2B}" presName="rootComposite3" presStyleCnt="0"/>
      <dgm:spPr/>
    </dgm:pt>
    <dgm:pt modelId="{46B0A5B6-85D7-4761-BE8F-C2E0C48B3FA3}" type="pres">
      <dgm:prSet presAssocID="{AD2450D6-B9DD-4ED1-AA6A-3FAF3A1E0E2B}" presName="rootText3" presStyleLbl="asst1" presStyleIdx="0" presStyleCnt="3">
        <dgm:presLayoutVars>
          <dgm:chPref val="3"/>
        </dgm:presLayoutVars>
      </dgm:prSet>
      <dgm:spPr/>
    </dgm:pt>
    <dgm:pt modelId="{897C117A-835A-41E0-B6AC-BBB0AE38A4FC}" type="pres">
      <dgm:prSet presAssocID="{AD2450D6-B9DD-4ED1-AA6A-3FAF3A1E0E2B}" presName="rootConnector3" presStyleLbl="asst1" presStyleIdx="0" presStyleCnt="3"/>
      <dgm:spPr/>
    </dgm:pt>
    <dgm:pt modelId="{CDCC8F3E-20CB-4B97-B6B6-D2336BD6F7BB}" type="pres">
      <dgm:prSet presAssocID="{AD2450D6-B9DD-4ED1-AA6A-3FAF3A1E0E2B}" presName="hierChild6" presStyleCnt="0"/>
      <dgm:spPr/>
    </dgm:pt>
    <dgm:pt modelId="{E4F24EF0-9592-458A-9AFD-09641BB25437}" type="pres">
      <dgm:prSet presAssocID="{AD2450D6-B9DD-4ED1-AA6A-3FAF3A1E0E2B}" presName="hierChild7" presStyleCnt="0"/>
      <dgm:spPr/>
    </dgm:pt>
    <dgm:pt modelId="{6518D6D0-499B-4139-89F1-5922C7602A07}" type="pres">
      <dgm:prSet presAssocID="{7DABBE7A-4846-46AF-8EC8-9359C9D045A5}" presName="Name111" presStyleLbl="parChTrans1D2" presStyleIdx="4" presStyleCnt="6"/>
      <dgm:spPr/>
    </dgm:pt>
    <dgm:pt modelId="{38370FAC-FA91-4A46-8796-6C6A19B4D190}" type="pres">
      <dgm:prSet presAssocID="{F86EFC74-D8B3-421B-815D-E08DD3385DBC}" presName="hierRoot3" presStyleCnt="0">
        <dgm:presLayoutVars>
          <dgm:hierBranch/>
        </dgm:presLayoutVars>
      </dgm:prSet>
      <dgm:spPr/>
    </dgm:pt>
    <dgm:pt modelId="{0FA662A0-CEC3-4BF4-8191-63750B8C15B2}" type="pres">
      <dgm:prSet presAssocID="{F86EFC74-D8B3-421B-815D-E08DD3385DBC}" presName="rootComposite3" presStyleCnt="0"/>
      <dgm:spPr/>
    </dgm:pt>
    <dgm:pt modelId="{358F3722-347D-46F4-9A6F-BF254C497780}" type="pres">
      <dgm:prSet presAssocID="{F86EFC74-D8B3-421B-815D-E08DD3385DBC}" presName="rootText3" presStyleLbl="asst1" presStyleIdx="1" presStyleCnt="3">
        <dgm:presLayoutVars>
          <dgm:chPref val="3"/>
        </dgm:presLayoutVars>
      </dgm:prSet>
      <dgm:spPr/>
    </dgm:pt>
    <dgm:pt modelId="{DFFAF10F-E142-4C27-8F22-22AAA6AD48A6}" type="pres">
      <dgm:prSet presAssocID="{F86EFC74-D8B3-421B-815D-E08DD3385DBC}" presName="rootConnector3" presStyleLbl="asst1" presStyleIdx="1" presStyleCnt="3"/>
      <dgm:spPr/>
    </dgm:pt>
    <dgm:pt modelId="{72430257-B864-4E47-813C-ED7B79C4EAC6}" type="pres">
      <dgm:prSet presAssocID="{F86EFC74-D8B3-421B-815D-E08DD3385DBC}" presName="hierChild6" presStyleCnt="0"/>
      <dgm:spPr/>
    </dgm:pt>
    <dgm:pt modelId="{0386D247-70F0-416F-9A44-3F1F4C0D33EA}" type="pres">
      <dgm:prSet presAssocID="{F86EFC74-D8B3-421B-815D-E08DD3385DBC}" presName="hierChild7" presStyleCnt="0"/>
      <dgm:spPr/>
    </dgm:pt>
    <dgm:pt modelId="{706273CF-4786-472C-AD3A-856EC0EE53C0}" type="pres">
      <dgm:prSet presAssocID="{4F558BAE-D921-4807-A578-70D59D4FA1BE}" presName="Name111" presStyleLbl="parChTrans1D2" presStyleIdx="5" presStyleCnt="6"/>
      <dgm:spPr/>
    </dgm:pt>
    <dgm:pt modelId="{2850A36E-D3F2-41C4-896C-A40B19963A52}" type="pres">
      <dgm:prSet presAssocID="{67EF1B49-33B9-4A1C-B64A-3DDBE6DBDE22}" presName="hierRoot3" presStyleCnt="0">
        <dgm:presLayoutVars>
          <dgm:hierBranch/>
        </dgm:presLayoutVars>
      </dgm:prSet>
      <dgm:spPr/>
    </dgm:pt>
    <dgm:pt modelId="{7FEB558B-9D31-44AB-9FD2-23274B9B5AF1}" type="pres">
      <dgm:prSet presAssocID="{67EF1B49-33B9-4A1C-B64A-3DDBE6DBDE22}" presName="rootComposite3" presStyleCnt="0"/>
      <dgm:spPr/>
    </dgm:pt>
    <dgm:pt modelId="{754EDE42-1296-44ED-A6D0-E2536B4D7EE3}" type="pres">
      <dgm:prSet presAssocID="{67EF1B49-33B9-4A1C-B64A-3DDBE6DBDE22}" presName="rootText3" presStyleLbl="asst1" presStyleIdx="2" presStyleCnt="3">
        <dgm:presLayoutVars>
          <dgm:chPref val="3"/>
        </dgm:presLayoutVars>
      </dgm:prSet>
      <dgm:spPr/>
    </dgm:pt>
    <dgm:pt modelId="{C7E80AE8-A8C5-445B-A919-9B233BA4144E}" type="pres">
      <dgm:prSet presAssocID="{67EF1B49-33B9-4A1C-B64A-3DDBE6DBDE22}" presName="rootConnector3" presStyleLbl="asst1" presStyleIdx="2" presStyleCnt="3"/>
      <dgm:spPr/>
    </dgm:pt>
    <dgm:pt modelId="{E754EF86-8307-4E2A-887D-528CD69BCD9E}" type="pres">
      <dgm:prSet presAssocID="{67EF1B49-33B9-4A1C-B64A-3DDBE6DBDE22}" presName="hierChild6" presStyleCnt="0"/>
      <dgm:spPr/>
    </dgm:pt>
    <dgm:pt modelId="{B0557D7F-182B-436C-AA8C-C1AFE7E91E27}" type="pres">
      <dgm:prSet presAssocID="{67EF1B49-33B9-4A1C-B64A-3DDBE6DBDE22}" presName="hierChild7" presStyleCnt="0"/>
      <dgm:spPr/>
    </dgm:pt>
  </dgm:ptLst>
  <dgm:cxnLst>
    <dgm:cxn modelId="{C0E48BB5-8A54-461B-8B97-958D95F8EB10}" srcId="{79A63EB3-095E-40A7-B1E7-12C16AFC676A}" destId="{CFC96BF5-961C-4114-9262-01174E549AB1}" srcOrd="4" destOrd="0" parTransId="{DD0F2C9A-6FEF-4B71-A4C5-A963DE0C6489}" sibTransId="{68A34198-A4BF-47EC-B6D4-94D315749551}"/>
    <dgm:cxn modelId="{83329817-68F8-4C6C-87D0-22350F4A2357}" type="presOf" srcId="{C6A73750-3F40-480B-BF7B-43642CAFDB30}" destId="{B2607DCA-7F02-4C76-A0A4-8826A3502305}" srcOrd="0" destOrd="0" presId="urn:microsoft.com/office/officeart/2005/8/layout/orgChart1"/>
    <dgm:cxn modelId="{9C53B967-F0AA-44FE-B2FF-468378EEC481}" type="presOf" srcId="{35D6CBB4-972A-4EB8-9DCF-F507FC3D2CFD}" destId="{536E6B69-8357-498F-97ED-1EDBFE96638B}" srcOrd="0" destOrd="0" presId="urn:microsoft.com/office/officeart/2005/8/layout/orgChart1"/>
    <dgm:cxn modelId="{14149ABB-6A40-4D12-A29F-36D456AF3EF1}" type="presOf" srcId="{10599F96-21A7-4F0B-B6DD-B5CD17FD71DC}" destId="{70150BB5-D12E-4187-A3E1-9F26C87A2F4A}" srcOrd="1" destOrd="0" presId="urn:microsoft.com/office/officeart/2005/8/layout/orgChart1"/>
    <dgm:cxn modelId="{2F514023-8748-4641-9004-87E9AE58575A}" type="presOf" srcId="{7DABBE7A-4846-46AF-8EC8-9359C9D045A5}" destId="{6518D6D0-499B-4139-89F1-5922C7602A07}" srcOrd="0" destOrd="0" presId="urn:microsoft.com/office/officeart/2005/8/layout/orgChart1"/>
    <dgm:cxn modelId="{12F58CBE-8E1A-40E2-A4FD-E6B09B429A7D}" type="presOf" srcId="{787AD116-6B29-4853-9AE8-02FC3DCF7712}" destId="{43F7A52C-3B9C-4275-BB2A-0BC0E2251384}" srcOrd="0" destOrd="0" presId="urn:microsoft.com/office/officeart/2005/8/layout/orgChart1"/>
    <dgm:cxn modelId="{0B5C3010-A251-4756-9666-F233418F60AB}" type="presOf" srcId="{CFC96BF5-961C-4114-9262-01174E549AB1}" destId="{DD7ECB93-FABC-4C81-B7B7-A5B9A87EAF17}" srcOrd="0" destOrd="0" presId="urn:microsoft.com/office/officeart/2005/8/layout/orgChart1"/>
    <dgm:cxn modelId="{1BBECC4E-D690-4163-9D2B-F7B7624AEE84}" type="presOf" srcId="{AD2450D6-B9DD-4ED1-AA6A-3FAF3A1E0E2B}" destId="{897C117A-835A-41E0-B6AC-BBB0AE38A4FC}" srcOrd="1" destOrd="0" presId="urn:microsoft.com/office/officeart/2005/8/layout/orgChart1"/>
    <dgm:cxn modelId="{60CD0227-D306-4629-8C2B-AB529041B21D}" srcId="{79A63EB3-095E-40A7-B1E7-12C16AFC676A}" destId="{10599F96-21A7-4F0B-B6DD-B5CD17FD71DC}" srcOrd="5" destOrd="0" parTransId="{E7B5EDE5-D1B2-44E9-B277-22740E2B528B}" sibTransId="{8206C5E4-CCBE-4C75-9F11-8F8C1E1B6A5D}"/>
    <dgm:cxn modelId="{F9408B19-179B-4DBC-927E-58ED6AB6A033}" type="presOf" srcId="{67EF1B49-33B9-4A1C-B64A-3DDBE6DBDE22}" destId="{C7E80AE8-A8C5-445B-A919-9B233BA4144E}" srcOrd="1" destOrd="0" presId="urn:microsoft.com/office/officeart/2005/8/layout/orgChart1"/>
    <dgm:cxn modelId="{E932CC0E-AA7B-4B6F-864B-8E0E1F7D0B3F}" type="presOf" srcId="{79A63EB3-095E-40A7-B1E7-12C16AFC676A}" destId="{AE707D5B-C53F-4408-A789-6C1939CF2D53}" srcOrd="1" destOrd="0" presId="urn:microsoft.com/office/officeart/2005/8/layout/orgChart1"/>
    <dgm:cxn modelId="{1D21E3F5-AD4B-42BA-813B-E221B6015FFC}" srcId="{79A63EB3-095E-40A7-B1E7-12C16AFC676A}" destId="{AD2450D6-B9DD-4ED1-AA6A-3FAF3A1E0E2B}" srcOrd="0" destOrd="0" parTransId="{9B344806-0085-45CA-A12C-DC268E11EEAE}" sibTransId="{151DAD35-8804-4BAD-A353-A8F25746D34B}"/>
    <dgm:cxn modelId="{ECFD2059-6BD0-41D9-BC31-D3648AA812E0}" srcId="{CFC96BF5-961C-4114-9262-01174E549AB1}" destId="{C6A73750-3F40-480B-BF7B-43642CAFDB30}" srcOrd="0" destOrd="0" parTransId="{35D6CBB4-972A-4EB8-9DCF-F507FC3D2CFD}" sibTransId="{C24A23A8-57D3-42D2-89DC-CCC307D48F9A}"/>
    <dgm:cxn modelId="{99C62C69-3051-4624-9014-699F3286D996}" type="presOf" srcId="{8BD87DD1-2D58-4F51-9845-F46C9DFBACD8}" destId="{193325BC-5D33-4422-BB51-3EAB5B964B25}" srcOrd="1" destOrd="0" presId="urn:microsoft.com/office/officeart/2005/8/layout/orgChart1"/>
    <dgm:cxn modelId="{E4DB85D9-6590-40B8-8796-E4980D10BE95}" type="presOf" srcId="{4F558BAE-D921-4807-A578-70D59D4FA1BE}" destId="{706273CF-4786-472C-AD3A-856EC0EE53C0}" srcOrd="0" destOrd="0" presId="urn:microsoft.com/office/officeart/2005/8/layout/orgChart1"/>
    <dgm:cxn modelId="{D7D0BD54-BA5E-45C5-9F59-0A61633D8971}" type="presOf" srcId="{3BE69B1A-C925-4502-A44B-A7C0840AE6BE}" destId="{955445F6-CE21-4009-B640-BDD83464928C}" srcOrd="0" destOrd="0" presId="urn:microsoft.com/office/officeart/2005/8/layout/orgChart1"/>
    <dgm:cxn modelId="{EF19DD8B-0CEE-40DE-8E93-BE4CB35C089E}" srcId="{79A63EB3-095E-40A7-B1E7-12C16AFC676A}" destId="{8BD87DD1-2D58-4F51-9845-F46C9DFBACD8}" srcOrd="3" destOrd="0" parTransId="{787AD116-6B29-4853-9AE8-02FC3DCF7712}" sibTransId="{AB665E96-7755-453C-8C2E-47A64B76A391}"/>
    <dgm:cxn modelId="{23C48909-96FF-4602-84EE-EA26F490CE56}" type="presOf" srcId="{AD2450D6-B9DD-4ED1-AA6A-3FAF3A1E0E2B}" destId="{46B0A5B6-85D7-4761-BE8F-C2E0C48B3FA3}" srcOrd="0" destOrd="0" presId="urn:microsoft.com/office/officeart/2005/8/layout/orgChart1"/>
    <dgm:cxn modelId="{48AF5A3C-F1B1-4A17-93A8-5ED22B6AD897}" type="presOf" srcId="{10599F96-21A7-4F0B-B6DD-B5CD17FD71DC}" destId="{99069288-AC07-40D9-A90B-F9129290B1D7}" srcOrd="0" destOrd="0" presId="urn:microsoft.com/office/officeart/2005/8/layout/orgChart1"/>
    <dgm:cxn modelId="{06BAD071-5C67-4690-BC65-5025649EE72F}" type="presOf" srcId="{79A63EB3-095E-40A7-B1E7-12C16AFC676A}" destId="{DB0094D9-D2EF-44C3-B67F-7CF938501A4E}" srcOrd="0" destOrd="0" presId="urn:microsoft.com/office/officeart/2005/8/layout/orgChart1"/>
    <dgm:cxn modelId="{70E99556-B14F-4CC6-9565-5E3F68C90C8B}" type="presOf" srcId="{67EF1B49-33B9-4A1C-B64A-3DDBE6DBDE22}" destId="{754EDE42-1296-44ED-A6D0-E2536B4D7EE3}" srcOrd="0" destOrd="0" presId="urn:microsoft.com/office/officeart/2005/8/layout/orgChart1"/>
    <dgm:cxn modelId="{DCA49714-7022-4697-8BFC-D0B9F5393993}" srcId="{79A63EB3-095E-40A7-B1E7-12C16AFC676A}" destId="{67EF1B49-33B9-4A1C-B64A-3DDBE6DBDE22}" srcOrd="2" destOrd="0" parTransId="{4F558BAE-D921-4807-A578-70D59D4FA1BE}" sibTransId="{F68427D9-A611-499E-8D62-AE2D180969DF}"/>
    <dgm:cxn modelId="{3A4E20F9-6FD3-4111-A639-3B231C1F1342}" srcId="{79A63EB3-095E-40A7-B1E7-12C16AFC676A}" destId="{F86EFC74-D8B3-421B-815D-E08DD3385DBC}" srcOrd="1" destOrd="0" parTransId="{7DABBE7A-4846-46AF-8EC8-9359C9D045A5}" sibTransId="{1F5F228B-46A3-48D4-B5CF-2B36946A5653}"/>
    <dgm:cxn modelId="{1265FA04-5479-40A4-9D42-AEBF7F53202B}" type="presOf" srcId="{F86EFC74-D8B3-421B-815D-E08DD3385DBC}" destId="{DFFAF10F-E142-4C27-8F22-22AAA6AD48A6}" srcOrd="1" destOrd="0" presId="urn:microsoft.com/office/officeart/2005/8/layout/orgChart1"/>
    <dgm:cxn modelId="{8DB67D85-E458-418B-9A14-4BC8DB099876}" type="presOf" srcId="{C6A73750-3F40-480B-BF7B-43642CAFDB30}" destId="{8D151A99-FE17-4F6A-B645-1CB69CCA786C}" srcOrd="1" destOrd="0" presId="urn:microsoft.com/office/officeart/2005/8/layout/orgChart1"/>
    <dgm:cxn modelId="{4BFF9FA9-1F2A-40F0-9080-8FCB1A724AA5}" type="presOf" srcId="{DD0F2C9A-6FEF-4B71-A4C5-A963DE0C6489}" destId="{0B0FFBFE-A1E0-4577-BDF9-D3E8960DC535}" srcOrd="0" destOrd="0" presId="urn:microsoft.com/office/officeart/2005/8/layout/orgChart1"/>
    <dgm:cxn modelId="{2E12A741-8A3A-43E1-AECC-E57E23E34FC6}" type="presOf" srcId="{8BD87DD1-2D58-4F51-9845-F46C9DFBACD8}" destId="{BA35FF45-A60B-409D-A0A9-BF311DDBFE82}" srcOrd="0" destOrd="0" presId="urn:microsoft.com/office/officeart/2005/8/layout/orgChart1"/>
    <dgm:cxn modelId="{47C1CF48-8D78-4743-9526-702AA63F25ED}" type="presOf" srcId="{9B344806-0085-45CA-A12C-DC268E11EEAE}" destId="{B240EF5E-ECB9-4FC9-BD34-72D1B8721267}" srcOrd="0" destOrd="0" presId="urn:microsoft.com/office/officeart/2005/8/layout/orgChart1"/>
    <dgm:cxn modelId="{8514A9EA-083F-4764-BD8B-B65787DCC41F}" type="presOf" srcId="{CFC96BF5-961C-4114-9262-01174E549AB1}" destId="{536178D5-69C9-4FD0-821B-2E32C333E681}" srcOrd="1" destOrd="0" presId="urn:microsoft.com/office/officeart/2005/8/layout/orgChart1"/>
    <dgm:cxn modelId="{AE74C2C9-C0E5-46CD-BCB4-4CA2C09244D2}" type="presOf" srcId="{E7B5EDE5-D1B2-44E9-B277-22740E2B528B}" destId="{88900862-07D5-4EBE-A0F3-DA42BA241F82}" srcOrd="0" destOrd="0" presId="urn:microsoft.com/office/officeart/2005/8/layout/orgChart1"/>
    <dgm:cxn modelId="{F710F385-E06B-4FBA-877D-9540C5057CA8}" srcId="{3BE69B1A-C925-4502-A44B-A7C0840AE6BE}" destId="{79A63EB3-095E-40A7-B1E7-12C16AFC676A}" srcOrd="0" destOrd="0" parTransId="{7366D08F-D617-4E86-9F42-D09440879113}" sibTransId="{2D5E9D4F-FD54-4B70-88DD-5F343D430738}"/>
    <dgm:cxn modelId="{F8BAD8C4-2979-4B96-B462-5B734969E9BF}" type="presOf" srcId="{F86EFC74-D8B3-421B-815D-E08DD3385DBC}" destId="{358F3722-347D-46F4-9A6F-BF254C497780}" srcOrd="0" destOrd="0" presId="urn:microsoft.com/office/officeart/2005/8/layout/orgChart1"/>
    <dgm:cxn modelId="{C2AF48CE-9182-4680-83FC-4542C1A55570}" type="presParOf" srcId="{955445F6-CE21-4009-B640-BDD83464928C}" destId="{65E83A22-DD75-4CF8-AEA6-5374C0FB8B8C}" srcOrd="0" destOrd="0" presId="urn:microsoft.com/office/officeart/2005/8/layout/orgChart1"/>
    <dgm:cxn modelId="{C4D6BD5F-0CF5-4668-8D03-B0DD146BCEF9}" type="presParOf" srcId="{65E83A22-DD75-4CF8-AEA6-5374C0FB8B8C}" destId="{6CC638B5-D3B5-4BDE-88F2-F136918F3707}" srcOrd="0" destOrd="0" presId="urn:microsoft.com/office/officeart/2005/8/layout/orgChart1"/>
    <dgm:cxn modelId="{3C5CFDE4-6708-4FCA-8194-192454B3F184}" type="presParOf" srcId="{6CC638B5-D3B5-4BDE-88F2-F136918F3707}" destId="{DB0094D9-D2EF-44C3-B67F-7CF938501A4E}" srcOrd="0" destOrd="0" presId="urn:microsoft.com/office/officeart/2005/8/layout/orgChart1"/>
    <dgm:cxn modelId="{6CBAD8BA-75D6-407A-A4CD-317086BCD0F3}" type="presParOf" srcId="{6CC638B5-D3B5-4BDE-88F2-F136918F3707}" destId="{AE707D5B-C53F-4408-A789-6C1939CF2D53}" srcOrd="1" destOrd="0" presId="urn:microsoft.com/office/officeart/2005/8/layout/orgChart1"/>
    <dgm:cxn modelId="{95489CDB-7AC6-4991-B63D-115E39209961}" type="presParOf" srcId="{65E83A22-DD75-4CF8-AEA6-5374C0FB8B8C}" destId="{1E91D1A2-8551-4A54-B3B0-4A76C6E50CC1}" srcOrd="1" destOrd="0" presId="urn:microsoft.com/office/officeart/2005/8/layout/orgChart1"/>
    <dgm:cxn modelId="{D38C75CB-ACDA-47A4-ACCD-7C74CE53759F}" type="presParOf" srcId="{1E91D1A2-8551-4A54-B3B0-4A76C6E50CC1}" destId="{43F7A52C-3B9C-4275-BB2A-0BC0E2251384}" srcOrd="0" destOrd="0" presId="urn:microsoft.com/office/officeart/2005/8/layout/orgChart1"/>
    <dgm:cxn modelId="{056BAF0B-B1C0-4A27-951B-83EFA31C7EE0}" type="presParOf" srcId="{1E91D1A2-8551-4A54-B3B0-4A76C6E50CC1}" destId="{B09ED0EF-CFC0-4966-89DB-FF7583E59348}" srcOrd="1" destOrd="0" presId="urn:microsoft.com/office/officeart/2005/8/layout/orgChart1"/>
    <dgm:cxn modelId="{97C31099-9099-4621-91F4-41D69FB6410F}" type="presParOf" srcId="{B09ED0EF-CFC0-4966-89DB-FF7583E59348}" destId="{55677FB5-4F74-463B-BF4D-7AD460F2DBEC}" srcOrd="0" destOrd="0" presId="urn:microsoft.com/office/officeart/2005/8/layout/orgChart1"/>
    <dgm:cxn modelId="{82C7A129-594B-4B4D-B9D0-8BCD25974BC3}" type="presParOf" srcId="{55677FB5-4F74-463B-BF4D-7AD460F2DBEC}" destId="{BA35FF45-A60B-409D-A0A9-BF311DDBFE82}" srcOrd="0" destOrd="0" presId="urn:microsoft.com/office/officeart/2005/8/layout/orgChart1"/>
    <dgm:cxn modelId="{D58B6E17-F945-4F25-9C98-1139F65328DF}" type="presParOf" srcId="{55677FB5-4F74-463B-BF4D-7AD460F2DBEC}" destId="{193325BC-5D33-4422-BB51-3EAB5B964B25}" srcOrd="1" destOrd="0" presId="urn:microsoft.com/office/officeart/2005/8/layout/orgChart1"/>
    <dgm:cxn modelId="{3D9A1823-E037-49C3-8469-E5225EC8A23F}" type="presParOf" srcId="{B09ED0EF-CFC0-4966-89DB-FF7583E59348}" destId="{37B7651E-5192-4069-9937-41F73F7B5FE5}" srcOrd="1" destOrd="0" presId="urn:microsoft.com/office/officeart/2005/8/layout/orgChart1"/>
    <dgm:cxn modelId="{82DD3803-B1BA-46A2-A67A-3ED9F25599B9}" type="presParOf" srcId="{B09ED0EF-CFC0-4966-89DB-FF7583E59348}" destId="{9FB1BEDD-46FC-46F7-80A4-EBCB92BD5B9C}" srcOrd="2" destOrd="0" presId="urn:microsoft.com/office/officeart/2005/8/layout/orgChart1"/>
    <dgm:cxn modelId="{1DA3D666-125A-4197-B85A-1343884FAF7F}" type="presParOf" srcId="{1E91D1A2-8551-4A54-B3B0-4A76C6E50CC1}" destId="{0B0FFBFE-A1E0-4577-BDF9-D3E8960DC535}" srcOrd="2" destOrd="0" presId="urn:microsoft.com/office/officeart/2005/8/layout/orgChart1"/>
    <dgm:cxn modelId="{FB7EB87E-10CD-4DD2-8833-EBBE0E9FCEAC}" type="presParOf" srcId="{1E91D1A2-8551-4A54-B3B0-4A76C6E50CC1}" destId="{652A185F-D5EB-4DF1-B795-23FD5BBDCD7F}" srcOrd="3" destOrd="0" presId="urn:microsoft.com/office/officeart/2005/8/layout/orgChart1"/>
    <dgm:cxn modelId="{A91B5206-A335-445C-BF67-817BA4E227D9}" type="presParOf" srcId="{652A185F-D5EB-4DF1-B795-23FD5BBDCD7F}" destId="{63CEDCC1-63D4-4F3E-B95A-0EE099594D29}" srcOrd="0" destOrd="0" presId="urn:microsoft.com/office/officeart/2005/8/layout/orgChart1"/>
    <dgm:cxn modelId="{7B7B13C8-5EFF-4F37-9C51-CC8B827693B0}" type="presParOf" srcId="{63CEDCC1-63D4-4F3E-B95A-0EE099594D29}" destId="{DD7ECB93-FABC-4C81-B7B7-A5B9A87EAF17}" srcOrd="0" destOrd="0" presId="urn:microsoft.com/office/officeart/2005/8/layout/orgChart1"/>
    <dgm:cxn modelId="{E74E633D-791E-42DE-AE5B-B99E7F876840}" type="presParOf" srcId="{63CEDCC1-63D4-4F3E-B95A-0EE099594D29}" destId="{536178D5-69C9-4FD0-821B-2E32C333E681}" srcOrd="1" destOrd="0" presId="urn:microsoft.com/office/officeart/2005/8/layout/orgChart1"/>
    <dgm:cxn modelId="{8CBD4CC8-9A51-4AEE-AC5C-C00FCE6A0E4A}" type="presParOf" srcId="{652A185F-D5EB-4DF1-B795-23FD5BBDCD7F}" destId="{4FD9316F-9F2D-4FFF-9669-03A71A927590}" srcOrd="1" destOrd="0" presId="urn:microsoft.com/office/officeart/2005/8/layout/orgChart1"/>
    <dgm:cxn modelId="{06DDF350-4B97-4182-B05D-659780671C13}" type="presParOf" srcId="{4FD9316F-9F2D-4FFF-9669-03A71A927590}" destId="{536E6B69-8357-498F-97ED-1EDBFE96638B}" srcOrd="0" destOrd="0" presId="urn:microsoft.com/office/officeart/2005/8/layout/orgChart1"/>
    <dgm:cxn modelId="{EE044D6D-A163-4B9E-BBD7-708DBB35B04E}" type="presParOf" srcId="{4FD9316F-9F2D-4FFF-9669-03A71A927590}" destId="{95326788-FCDE-45AD-BD71-9C85AD54DD58}" srcOrd="1" destOrd="0" presId="urn:microsoft.com/office/officeart/2005/8/layout/orgChart1"/>
    <dgm:cxn modelId="{D0A74C34-40C7-4E7B-A8AB-DE1652246315}" type="presParOf" srcId="{95326788-FCDE-45AD-BD71-9C85AD54DD58}" destId="{80061336-84A9-48D0-848D-D608FE0F7335}" srcOrd="0" destOrd="0" presId="urn:microsoft.com/office/officeart/2005/8/layout/orgChart1"/>
    <dgm:cxn modelId="{0C891F7D-06D6-464B-8725-A2E651218288}" type="presParOf" srcId="{80061336-84A9-48D0-848D-D608FE0F7335}" destId="{B2607DCA-7F02-4C76-A0A4-8826A3502305}" srcOrd="0" destOrd="0" presId="urn:microsoft.com/office/officeart/2005/8/layout/orgChart1"/>
    <dgm:cxn modelId="{947817A3-AB60-4078-9CE4-1B4B9D62D9E6}" type="presParOf" srcId="{80061336-84A9-48D0-848D-D608FE0F7335}" destId="{8D151A99-FE17-4F6A-B645-1CB69CCA786C}" srcOrd="1" destOrd="0" presId="urn:microsoft.com/office/officeart/2005/8/layout/orgChart1"/>
    <dgm:cxn modelId="{6783839E-2ABB-4254-AA86-FEF320BE8EAC}" type="presParOf" srcId="{95326788-FCDE-45AD-BD71-9C85AD54DD58}" destId="{572B1D15-AA12-4905-BFE0-8792E8251A82}" srcOrd="1" destOrd="0" presId="urn:microsoft.com/office/officeart/2005/8/layout/orgChart1"/>
    <dgm:cxn modelId="{61F97121-2337-4724-B35F-B6E3F858FBE0}" type="presParOf" srcId="{95326788-FCDE-45AD-BD71-9C85AD54DD58}" destId="{C93C2B95-F6B4-4C1F-BB05-C388E47B71A2}" srcOrd="2" destOrd="0" presId="urn:microsoft.com/office/officeart/2005/8/layout/orgChart1"/>
    <dgm:cxn modelId="{4901DE58-ACB9-4BA9-B77B-10381B3D8BC9}" type="presParOf" srcId="{652A185F-D5EB-4DF1-B795-23FD5BBDCD7F}" destId="{FDCBC319-7F6D-4BAA-B55D-8DB96D1747C3}" srcOrd="2" destOrd="0" presId="urn:microsoft.com/office/officeart/2005/8/layout/orgChart1"/>
    <dgm:cxn modelId="{0515896C-0998-4837-9431-2E6233D2B9A8}" type="presParOf" srcId="{1E91D1A2-8551-4A54-B3B0-4A76C6E50CC1}" destId="{88900862-07D5-4EBE-A0F3-DA42BA241F82}" srcOrd="4" destOrd="0" presId="urn:microsoft.com/office/officeart/2005/8/layout/orgChart1"/>
    <dgm:cxn modelId="{F7909B17-F7CC-437B-9230-262282730D91}" type="presParOf" srcId="{1E91D1A2-8551-4A54-B3B0-4A76C6E50CC1}" destId="{9E318164-00D3-4F27-81EB-947603D23AB9}" srcOrd="5" destOrd="0" presId="urn:microsoft.com/office/officeart/2005/8/layout/orgChart1"/>
    <dgm:cxn modelId="{6516C81F-5981-4ABC-8B2C-122D06B8C859}" type="presParOf" srcId="{9E318164-00D3-4F27-81EB-947603D23AB9}" destId="{DAF7DE6F-B5A2-42C2-B282-33C87BE46E0F}" srcOrd="0" destOrd="0" presId="urn:microsoft.com/office/officeart/2005/8/layout/orgChart1"/>
    <dgm:cxn modelId="{813C0549-6734-4636-9A47-831EF5D957A2}" type="presParOf" srcId="{DAF7DE6F-B5A2-42C2-B282-33C87BE46E0F}" destId="{99069288-AC07-40D9-A90B-F9129290B1D7}" srcOrd="0" destOrd="0" presId="urn:microsoft.com/office/officeart/2005/8/layout/orgChart1"/>
    <dgm:cxn modelId="{EDDE0203-71EB-4EFE-AA51-011D8A3544DA}" type="presParOf" srcId="{DAF7DE6F-B5A2-42C2-B282-33C87BE46E0F}" destId="{70150BB5-D12E-4187-A3E1-9F26C87A2F4A}" srcOrd="1" destOrd="0" presId="urn:microsoft.com/office/officeart/2005/8/layout/orgChart1"/>
    <dgm:cxn modelId="{8625A74E-59C3-4BB3-A304-2C6D40926FE5}" type="presParOf" srcId="{9E318164-00D3-4F27-81EB-947603D23AB9}" destId="{D88E56A2-F623-49C4-8B77-EFC584312D3D}" srcOrd="1" destOrd="0" presId="urn:microsoft.com/office/officeart/2005/8/layout/orgChart1"/>
    <dgm:cxn modelId="{7EAB70F9-2D13-4A01-8EBA-8E521BE97451}" type="presParOf" srcId="{9E318164-00D3-4F27-81EB-947603D23AB9}" destId="{05744279-9514-4A27-B216-27850E608C0A}" srcOrd="2" destOrd="0" presId="urn:microsoft.com/office/officeart/2005/8/layout/orgChart1"/>
    <dgm:cxn modelId="{5D788AAD-7ABF-4F92-98DE-41DACB932230}" type="presParOf" srcId="{65E83A22-DD75-4CF8-AEA6-5374C0FB8B8C}" destId="{329397F0-BB12-4A48-9F39-BE8887A2860A}" srcOrd="2" destOrd="0" presId="urn:microsoft.com/office/officeart/2005/8/layout/orgChart1"/>
    <dgm:cxn modelId="{AB1F344A-A5D6-402E-BE12-46E41BB8DC1E}" type="presParOf" srcId="{329397F0-BB12-4A48-9F39-BE8887A2860A}" destId="{B240EF5E-ECB9-4FC9-BD34-72D1B8721267}" srcOrd="0" destOrd="0" presId="urn:microsoft.com/office/officeart/2005/8/layout/orgChart1"/>
    <dgm:cxn modelId="{B32AD571-428E-4778-8FE5-2EFE9FF76299}" type="presParOf" srcId="{329397F0-BB12-4A48-9F39-BE8887A2860A}" destId="{464DC963-50C9-452D-A268-5BC75918B524}" srcOrd="1" destOrd="0" presId="urn:microsoft.com/office/officeart/2005/8/layout/orgChart1"/>
    <dgm:cxn modelId="{D9768C5A-D272-4E3C-B3B9-6665AF5B0E8E}" type="presParOf" srcId="{464DC963-50C9-452D-A268-5BC75918B524}" destId="{F7DC7543-06BE-4AAA-8D62-365A926F2CE3}" srcOrd="0" destOrd="0" presId="urn:microsoft.com/office/officeart/2005/8/layout/orgChart1"/>
    <dgm:cxn modelId="{27E33550-1EDA-4AF4-89CC-AE8188ECB3EE}" type="presParOf" srcId="{F7DC7543-06BE-4AAA-8D62-365A926F2CE3}" destId="{46B0A5B6-85D7-4761-BE8F-C2E0C48B3FA3}" srcOrd="0" destOrd="0" presId="urn:microsoft.com/office/officeart/2005/8/layout/orgChart1"/>
    <dgm:cxn modelId="{E57043DD-5258-4988-A0C2-2BB148B4F63C}" type="presParOf" srcId="{F7DC7543-06BE-4AAA-8D62-365A926F2CE3}" destId="{897C117A-835A-41E0-B6AC-BBB0AE38A4FC}" srcOrd="1" destOrd="0" presId="urn:microsoft.com/office/officeart/2005/8/layout/orgChart1"/>
    <dgm:cxn modelId="{94E3D1D1-C264-4902-90AC-C69DEE63EB3B}" type="presParOf" srcId="{464DC963-50C9-452D-A268-5BC75918B524}" destId="{CDCC8F3E-20CB-4B97-B6B6-D2336BD6F7BB}" srcOrd="1" destOrd="0" presId="urn:microsoft.com/office/officeart/2005/8/layout/orgChart1"/>
    <dgm:cxn modelId="{EF8AE74F-11A9-410F-B6C4-504748973A50}" type="presParOf" srcId="{464DC963-50C9-452D-A268-5BC75918B524}" destId="{E4F24EF0-9592-458A-9AFD-09641BB25437}" srcOrd="2" destOrd="0" presId="urn:microsoft.com/office/officeart/2005/8/layout/orgChart1"/>
    <dgm:cxn modelId="{39CB0F99-E6A1-4551-B2EC-97DDDFCA3D90}" type="presParOf" srcId="{329397F0-BB12-4A48-9F39-BE8887A2860A}" destId="{6518D6D0-499B-4139-89F1-5922C7602A07}" srcOrd="2" destOrd="0" presId="urn:microsoft.com/office/officeart/2005/8/layout/orgChart1"/>
    <dgm:cxn modelId="{F37C08E5-9EB9-450F-99CF-03C6174303F1}" type="presParOf" srcId="{329397F0-BB12-4A48-9F39-BE8887A2860A}" destId="{38370FAC-FA91-4A46-8796-6C6A19B4D190}" srcOrd="3" destOrd="0" presId="urn:microsoft.com/office/officeart/2005/8/layout/orgChart1"/>
    <dgm:cxn modelId="{A65B468C-674E-4B69-A53A-BD96F6DECDF5}" type="presParOf" srcId="{38370FAC-FA91-4A46-8796-6C6A19B4D190}" destId="{0FA662A0-CEC3-4BF4-8191-63750B8C15B2}" srcOrd="0" destOrd="0" presId="urn:microsoft.com/office/officeart/2005/8/layout/orgChart1"/>
    <dgm:cxn modelId="{7D4BB4D4-3439-45BA-BD95-8ABA8DA1A327}" type="presParOf" srcId="{0FA662A0-CEC3-4BF4-8191-63750B8C15B2}" destId="{358F3722-347D-46F4-9A6F-BF254C497780}" srcOrd="0" destOrd="0" presId="urn:microsoft.com/office/officeart/2005/8/layout/orgChart1"/>
    <dgm:cxn modelId="{B8EA58CE-19A1-409F-8617-74062097184E}" type="presParOf" srcId="{0FA662A0-CEC3-4BF4-8191-63750B8C15B2}" destId="{DFFAF10F-E142-4C27-8F22-22AAA6AD48A6}" srcOrd="1" destOrd="0" presId="urn:microsoft.com/office/officeart/2005/8/layout/orgChart1"/>
    <dgm:cxn modelId="{BF08A6FE-420C-41BE-9397-DDC59047ED9E}" type="presParOf" srcId="{38370FAC-FA91-4A46-8796-6C6A19B4D190}" destId="{72430257-B864-4E47-813C-ED7B79C4EAC6}" srcOrd="1" destOrd="0" presId="urn:microsoft.com/office/officeart/2005/8/layout/orgChart1"/>
    <dgm:cxn modelId="{E791BD19-4748-48E2-832E-FC54A14482F3}" type="presParOf" srcId="{38370FAC-FA91-4A46-8796-6C6A19B4D190}" destId="{0386D247-70F0-416F-9A44-3F1F4C0D33EA}" srcOrd="2" destOrd="0" presId="urn:microsoft.com/office/officeart/2005/8/layout/orgChart1"/>
    <dgm:cxn modelId="{865F60AA-7A0D-4C33-A022-D36C71472337}" type="presParOf" srcId="{329397F0-BB12-4A48-9F39-BE8887A2860A}" destId="{706273CF-4786-472C-AD3A-856EC0EE53C0}" srcOrd="4" destOrd="0" presId="urn:microsoft.com/office/officeart/2005/8/layout/orgChart1"/>
    <dgm:cxn modelId="{D6851401-78AB-4EE0-9530-F97EEF9406D5}" type="presParOf" srcId="{329397F0-BB12-4A48-9F39-BE8887A2860A}" destId="{2850A36E-D3F2-41C4-896C-A40B19963A52}" srcOrd="5" destOrd="0" presId="urn:microsoft.com/office/officeart/2005/8/layout/orgChart1"/>
    <dgm:cxn modelId="{5A49499A-6189-4A40-AEF7-2B5E6B1418B5}" type="presParOf" srcId="{2850A36E-D3F2-41C4-896C-A40B19963A52}" destId="{7FEB558B-9D31-44AB-9FD2-23274B9B5AF1}" srcOrd="0" destOrd="0" presId="urn:microsoft.com/office/officeart/2005/8/layout/orgChart1"/>
    <dgm:cxn modelId="{9EB22551-A187-44E2-BB07-EB8705A95CE7}" type="presParOf" srcId="{7FEB558B-9D31-44AB-9FD2-23274B9B5AF1}" destId="{754EDE42-1296-44ED-A6D0-E2536B4D7EE3}" srcOrd="0" destOrd="0" presId="urn:microsoft.com/office/officeart/2005/8/layout/orgChart1"/>
    <dgm:cxn modelId="{1C8EC9FD-0DAB-48E9-887B-676B7EB6CFC0}" type="presParOf" srcId="{7FEB558B-9D31-44AB-9FD2-23274B9B5AF1}" destId="{C7E80AE8-A8C5-445B-A919-9B233BA4144E}" srcOrd="1" destOrd="0" presId="urn:microsoft.com/office/officeart/2005/8/layout/orgChart1"/>
    <dgm:cxn modelId="{79ACA8B5-E629-42AE-AF08-55B470F70350}" type="presParOf" srcId="{2850A36E-D3F2-41C4-896C-A40B19963A52}" destId="{E754EF86-8307-4E2A-887D-528CD69BCD9E}" srcOrd="1" destOrd="0" presId="urn:microsoft.com/office/officeart/2005/8/layout/orgChart1"/>
    <dgm:cxn modelId="{428DED92-05C1-4603-8067-E8DCE07B4094}" type="presParOf" srcId="{2850A36E-D3F2-41C4-896C-A40B19963A52}" destId="{B0557D7F-182B-436C-AA8C-C1AFE7E91E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0A218-1CB5-4891-9278-BBA887E43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7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CB8A7-EADC-4EE9-A503-B177D1BED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9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99C4D-5B55-4C54-9905-58E04AC9D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2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9ED99-83DF-437B-833D-751328483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8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35C7-594D-4652-86A5-207879961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2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7E415-9FC8-4715-B336-295F4F49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1222F-4829-4063-AAC8-C1986CDCE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5749-8316-4ABB-8354-5BBBDE6E4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0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246F8-1BCE-41A6-8D4E-4A92AD1BD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E698-0F2D-4A66-A350-DE3EA1AF2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3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2F06-1B48-4863-ABD1-BDC4AA478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9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8DC15-8C34-4F1D-82BB-C689FB8B2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A19C62CE-5D69-4B0B-BDC2-F13EC93CC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exec/obidos/search-handle-url/index=dvd&amp;field-director=Francis%20Ford%20Coppola/002-2845889-805763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African Colonial History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3600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3600" b="1" smtClean="0">
                <a:solidFill>
                  <a:schemeClr val="tx2"/>
                </a:solidFill>
              </a:rPr>
              <a:t>KEY TO UNDERSTANDING</a:t>
            </a: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chemeClr val="tx2"/>
                </a:solidFill>
              </a:rPr>
              <a:t>	AFRICAN UNDERDEVELOPMENT</a:t>
            </a:r>
          </a:p>
          <a:p>
            <a:pPr eaLnBrk="1" hangingPunct="1">
              <a:buFontTx/>
              <a:buNone/>
            </a:pPr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4000" b="1" u="sng" smtClean="0">
                <a:solidFill>
                  <a:schemeClr val="tx2"/>
                </a:solidFill>
              </a:rPr>
              <a:t>ORIGINS AND MYTHS</a:t>
            </a:r>
          </a:p>
          <a:p>
            <a:pPr eaLnBrk="1" hangingPunct="1"/>
            <a:endParaRPr lang="en-US" sz="40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Styles of Colonialism- </a:t>
            </a:r>
            <a:br>
              <a:rPr lang="en-US" sz="4000" b="1" smtClean="0"/>
            </a:br>
            <a:r>
              <a:rPr lang="en-US" sz="4000" b="1" smtClean="0"/>
              <a:t>Tactics and Methods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Force, Trickery, sub-imperialism (client kingdoms) and Authoritarian Prefectoralism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000" b="1" smtClean="0"/>
              <a:t>Carl Peters and his Bags full of Treaties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000" b="1" smtClean="0"/>
              <a:t>Sir Samuel Baker and his Hungarian Wife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Stimulate alliances and rivalries among different ethnic and religious 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Use of Indigenous Forces: Create African Armies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Use puppet rulers, appoint chiefs in “stateless systems, use District Commissioners (Prefects)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Patterns of Colonial Rule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Parallel Rule vs. Indirect Rule-  Britain </a:t>
            </a:r>
          </a:p>
          <a:p>
            <a:pPr eaLnBrk="1" hangingPunct="1"/>
            <a:r>
              <a:rPr lang="en-US" b="1" smtClean="0"/>
              <a:t>Assimilation- France Portugal and France</a:t>
            </a:r>
          </a:p>
          <a:p>
            <a:pPr eaLnBrk="1" hangingPunct="1"/>
            <a:r>
              <a:rPr lang="en-US" b="1" smtClean="0"/>
              <a:t>Federations vs. Fragmentation- Francophone vs. East Africa</a:t>
            </a:r>
          </a:p>
          <a:p>
            <a:pPr eaLnBrk="1" hangingPunct="1"/>
            <a:r>
              <a:rPr lang="en-US" b="1" smtClean="0"/>
              <a:t>Special Role of Settler Colonies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“Do Things Fall Apart in Africa After 1870?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The Colonial Administrative State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Integration- Algeria and Lusophone</a:t>
            </a:r>
          </a:p>
          <a:p>
            <a:pPr eaLnBrk="1" hangingPunct="1"/>
            <a:r>
              <a:rPr lang="en-US" b="1" smtClean="0"/>
              <a:t>Overseas territories and provinces- France</a:t>
            </a:r>
          </a:p>
          <a:p>
            <a:pPr eaLnBrk="1" hangingPunct="1"/>
            <a:r>
              <a:rPr lang="en-US" b="1" smtClean="0"/>
              <a:t>Colonial Office and the Overseas Governor</a:t>
            </a:r>
          </a:p>
          <a:p>
            <a:pPr eaLnBrk="1" hangingPunct="1"/>
            <a:r>
              <a:rPr lang="en-US" b="1" smtClean="0"/>
              <a:t>Cultural Sub-Nationalism: Buganda, Ashanti and South Africa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British Colonialism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Sir Frederick Lugard, </a:t>
            </a:r>
            <a:r>
              <a:rPr lang="en-US" i="1" smtClean="0"/>
              <a:t>The Dual Mandate in British Tropical Africa </a:t>
            </a:r>
            <a:r>
              <a:rPr lang="en-US" smtClean="0"/>
              <a:t>(London: 1922).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smtClean="0"/>
              <a:t>Types of Territories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Without European Settlers- Nkrumah and the Mosquito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Nigeria, Ghana, Sierra Leone</a:t>
            </a:r>
          </a:p>
          <a:p>
            <a:pPr lvl="3"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Without European Settlers- Protectorates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Uganda, Zanzibar, Nyasaland</a:t>
            </a:r>
          </a:p>
          <a:p>
            <a:pPr lvl="3"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With European Settlers (No Home rule)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Kenya, Tanzania, Northern Rhodesia</a:t>
            </a:r>
          </a:p>
          <a:p>
            <a:pPr lvl="3"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With European Settlers (Home rule)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Rhodesia, South Africa, South West Africa (after 1920)</a:t>
            </a:r>
          </a:p>
          <a:p>
            <a:pPr lvl="3"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Processes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Oxbridge Generalists</a:t>
            </a:r>
          </a:p>
          <a:p>
            <a:pPr eaLnBrk="1" hangingPunct="1"/>
            <a:r>
              <a:rPr lang="en-US" smtClean="0"/>
              <a:t>Major Ralph Furse and Gentlemen Administrators</a:t>
            </a:r>
          </a:p>
          <a:p>
            <a:pPr eaLnBrk="1" hangingPunct="1"/>
            <a:r>
              <a:rPr lang="en-US" smtClean="0"/>
              <a:t>LEGCO, EXECO and Unofficial Advisors (Europeans, Arabs and Indians, and Late a few Africans)</a:t>
            </a:r>
          </a:p>
          <a:p>
            <a:pPr eaLnBrk="1" hangingPunct="1"/>
            <a:r>
              <a:rPr lang="en-US" smtClean="0"/>
              <a:t>“Multi-racialism” vs. Ornamentalism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British Colonial Structures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of British Colonialism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Administration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219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Motives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Economic Interpretation- raw materials, minerals and agricultural products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Missionary Influence and abolitionism (Divide Religiously)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Pseudo-Scientific Racism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European Rivalries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		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Cultural Imperialism and Racism 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Administration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Administration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“Tribal” Administration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Colonial Structures-1956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685800" y="838200"/>
          <a:ext cx="9534525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Traditional Government</a:t>
            </a:r>
            <a:br>
              <a:rPr lang="en-US" sz="4000" smtClean="0"/>
            </a:br>
            <a:r>
              <a:rPr lang="en-US" sz="4000" smtClean="0"/>
              <a:t>Two Structures</a:t>
            </a:r>
            <a:br>
              <a:rPr lang="en-US" sz="4000" smtClean="0"/>
            </a:br>
            <a:r>
              <a:rPr lang="en-US" sz="4000" smtClean="0"/>
              <a:t>National Systems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Imperial Systems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458200" cy="536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Parallel Rule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The External Protectorate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Soldiers, Missionaries and Police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Settlers: Eastern and Southern Africa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Origins of Indirect Rule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Tx/>
              <a:buNone/>
            </a:pPr>
            <a:r>
              <a:rPr lang="en-US" sz="3600" smtClean="0"/>
              <a:t>INDIRECT RULE THEORISTS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Lord Lugard and Northern Nigeria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Theophilus Shepstone in Natal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Sir Donald Cameroon in Tanganyika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"Tribal Administration“</a:t>
            </a:r>
            <a:br>
              <a:rPr lang="en-US" sz="4000" smtClean="0"/>
            </a:br>
            <a:r>
              <a:rPr lang="en-US" sz="4000" smtClean="0"/>
              <a:t>and  Indirect Rule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059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Traditional vs. “Tribal” Rule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Modification of Parallel or Dual Rule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Goal: Legal/Rational Model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Modification of Tradition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Training of tribal administrator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Indirect Rule System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“We have the Maxim Gun,</a:t>
            </a:r>
          </a:p>
          <a:p>
            <a:pPr eaLnBrk="1" hangingPunct="1">
              <a:buFontTx/>
              <a:buNone/>
            </a:pPr>
            <a:r>
              <a:rPr lang="en-US" smtClean="0"/>
              <a:t>	They Have None”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			Hillaire Blazac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Colonialism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of Assimilation</a:t>
            </a:r>
          </a:p>
          <a:p>
            <a:pPr eaLnBrk="1" hangingPunct="1"/>
            <a:endParaRPr lang="en-US" smtClean="0"/>
          </a:p>
          <a:p>
            <a:pPr lvl="2" eaLnBrk="1" hangingPunct="1"/>
            <a:r>
              <a:rPr lang="en-US" smtClean="0"/>
              <a:t>Direct Rule</a:t>
            </a:r>
          </a:p>
          <a:p>
            <a:pPr lvl="2" eaLnBrk="1" hangingPunct="1"/>
            <a:r>
              <a:rPr lang="en-US" smtClean="0"/>
              <a:t>Use of Traditional Authorities as French Administrators</a:t>
            </a:r>
          </a:p>
          <a:p>
            <a:pPr lvl="2" eaLnBrk="1" hangingPunct="1"/>
            <a:r>
              <a:rPr lang="en-US" smtClean="0"/>
              <a:t>Replacement of Traditional Authorities by Soldiers</a:t>
            </a:r>
          </a:p>
          <a:p>
            <a:pPr lvl="2" eaLnBrk="1" hangingPunct="1"/>
            <a:r>
              <a:rPr lang="en-US" smtClean="0"/>
              <a:t>In Practice Assimilation was Association</a:t>
            </a:r>
          </a:p>
          <a:p>
            <a:pPr lvl="2" eaLnBrk="1" hangingPunct="1"/>
            <a:r>
              <a:rPr lang="en-US" smtClean="0"/>
              <a:t>British and French administrative Practice not that different in rural Africa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Colonialism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Concept of Permanent Association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Goal a French Language Union (Political Economic and Social)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Paris and A Single, highly centralized system- World Wide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Facade of Direct Rule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 Structures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France Overseas: Indochina, Caribbean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North Africa: Tunisia, Morocco, the Department of Algeria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L’Afrique Occidentale Francaise (AOF)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L’Afrique Equitoriale Francaise (AEF)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The Mandates: Togo, Cameroons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 Structures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493125" cy="559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 Structures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14488"/>
          <a:ext cx="8229600" cy="4740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Colonial Structures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295400"/>
          <a:ext cx="8229600" cy="4757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French Decolonization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Concept of the French Union</a:t>
            </a:r>
          </a:p>
          <a:p>
            <a:pPr eaLnBrk="1" hangingPunct="1"/>
            <a:r>
              <a:rPr lang="en-US" smtClean="0"/>
              <a:t>France and World War II: French Africa 					    and Vichy</a:t>
            </a:r>
          </a:p>
          <a:p>
            <a:pPr eaLnBrk="1" hangingPunct="1"/>
            <a:r>
              <a:rPr lang="en-US" smtClean="0"/>
              <a:t>Socialist Governments and Socialist Empires</a:t>
            </a:r>
          </a:p>
          <a:p>
            <a:pPr eaLnBrk="1" hangingPunct="1"/>
            <a:r>
              <a:rPr lang="en-US" smtClean="0"/>
              <a:t>Collapse of Federation, the Loi Cadre of 1956</a:t>
            </a:r>
          </a:p>
          <a:p>
            <a:pPr eaLnBrk="1" hangingPunct="1"/>
            <a:r>
              <a:rPr lang="en-US" smtClean="0"/>
              <a:t>DeGaulle and the 1958 Referendum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SMALLER COLONIAL POWERS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059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Germany: Lost Colonies: German East Africa, German South West Africa, Cameroons and Togo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Belgium: Monarch’s Private Property (Congo Free State) Rwanda, Burundi- Primary Education, Church, Mineral Extraction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Portugal: Post-Revolutionary States. Four Centuries of Neglect, Massive Amounts of Settlers Post-WWI and WWII-Angola, Mozambique, Guinea-Bissau, Cape Verde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SMALLER COLONIAL POWERS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Italy: National Grandeur, Battle of Adowa, Mussolini- Italian Somaliland, Eritrea, Libya, Ethiopia (1937-1940)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Spain: Colonial Remnants of Slave Trade- Spanish Morocco, Spanish Sahara, Spanish Equatorial Guinea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Holland: From Cape Colony to Dutch Republics Orange Free State, Transvaal, French Protestants, Germans-South Africa  (Apartheid)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Themes of Colonial Rule	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Psychological Dependence and Revolution</a:t>
            </a:r>
          </a:p>
          <a:p>
            <a:pPr eaLnBrk="1" hangingPunct="1"/>
            <a:r>
              <a:rPr lang="en-US" smtClean="0"/>
              <a:t>Racial animosity and “love-hate” cultural links (Indians, Arabs, Europeans)</a:t>
            </a:r>
          </a:p>
          <a:p>
            <a:pPr eaLnBrk="1" hangingPunct="1"/>
            <a:r>
              <a:rPr lang="en-US" smtClean="0"/>
              <a:t>Absence of Core State</a:t>
            </a:r>
          </a:p>
          <a:p>
            <a:pPr eaLnBrk="1" hangingPunct="1"/>
            <a:r>
              <a:rPr lang="en-US" smtClean="0"/>
              <a:t>Nationalism as a Product of Colonialism</a:t>
            </a:r>
          </a:p>
          <a:p>
            <a:pPr eaLnBrk="1" hangingPunct="1"/>
            <a:r>
              <a:rPr lang="en-US" smtClean="0"/>
              <a:t>Gender, Race and Class debates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Issue:  The Crusher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“Bula Matari came to represent [the] alien authority…”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	Crawford Young describes </a:t>
            </a:r>
          </a:p>
          <a:p>
            <a:pPr eaLnBrk="1" hangingPunct="1">
              <a:buFontTx/>
              <a:buNone/>
            </a:pPr>
            <a:r>
              <a:rPr lang="en-US" smtClean="0"/>
              <a:t>			Henry Morton Stanley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Similarities and Differences: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Richard Rive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Chinua Achebe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Crawford Young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WEEK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“Seek ye first the political kingdom, all else will follow”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			Kwame Nkrumah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Reading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Joseph Conrad, Heart of Darkness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Later film, Apocalypse Now by</a:t>
            </a:r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en-US" smtClean="0">
                <a:hlinkClick r:id="rId2"/>
              </a:rPr>
              <a:t>Francis Ford Coppola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Adam Hochschild, King Leopold’s Ghost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Scramble for Africa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Triangular Trade to 1800</a:t>
            </a:r>
          </a:p>
          <a:p>
            <a:pPr eaLnBrk="1" hangingPunct="1"/>
            <a:r>
              <a:rPr lang="en-US" b="1" smtClean="0"/>
              <a:t>Legitimate Trade and Spheres of Influence</a:t>
            </a:r>
          </a:p>
          <a:p>
            <a:pPr eaLnBrk="1" hangingPunct="1"/>
            <a:r>
              <a:rPr lang="en-US" smtClean="0"/>
              <a:t>Spheres of Influence (the China Model)</a:t>
            </a:r>
          </a:p>
          <a:p>
            <a:pPr eaLnBrk="1" hangingPunct="1"/>
            <a:r>
              <a:rPr lang="en-US" smtClean="0"/>
              <a:t>The Role of the Trading Companies </a:t>
            </a:r>
          </a:p>
          <a:p>
            <a:pPr lvl="2" eaLnBrk="1" hangingPunct="1"/>
            <a:r>
              <a:rPr lang="en-US" smtClean="0"/>
              <a:t>German East African Company</a:t>
            </a:r>
          </a:p>
          <a:p>
            <a:pPr lvl="2" eaLnBrk="1" hangingPunct="1"/>
            <a:r>
              <a:rPr lang="en-US" smtClean="0"/>
              <a:t>French West African Trading Company</a:t>
            </a:r>
          </a:p>
          <a:p>
            <a:pPr lvl="2" eaLnBrk="1" hangingPunct="1"/>
            <a:r>
              <a:rPr lang="en-US" smtClean="0"/>
              <a:t>British East and British South African Companies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Scramble for Africa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France, Germany and European Rivalries</a:t>
            </a:r>
          </a:p>
          <a:p>
            <a:pPr lvl="4" eaLnBrk="1" hangingPunct="1"/>
            <a:endParaRPr lang="en-US" smtClean="0"/>
          </a:p>
          <a:p>
            <a:pPr eaLnBrk="1" hangingPunct="1"/>
            <a:r>
              <a:rPr lang="en-US" smtClean="0"/>
              <a:t>Belgium, King Leopold and the “Congo Free State”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Congresses of Berlin: 1878 and 1884-85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Origins of Colonialism: 1890-1914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West Africa: French vs. British and Assimilation vs. Indirect Rule</a:t>
            </a:r>
          </a:p>
          <a:p>
            <a:pPr lvl="2" eaLnBrk="1" hangingPunct="1">
              <a:buFontTx/>
              <a:buChar char="o"/>
            </a:pPr>
            <a:r>
              <a:rPr lang="en-US" smtClean="0"/>
              <a:t>From Company Rule to Indirect Rule</a:t>
            </a:r>
          </a:p>
          <a:p>
            <a:pPr lvl="2" eaLnBrk="1" hangingPunct="1">
              <a:buFontTx/>
              <a:buChar char="o"/>
            </a:pPr>
            <a:r>
              <a:rPr lang="en-US" smtClean="0"/>
              <a:t>Smaller Powers</a:t>
            </a:r>
          </a:p>
          <a:p>
            <a:pPr lvl="2" eaLnBrk="1" hangingPunct="1">
              <a:buFontTx/>
              <a:buChar char="o"/>
            </a:pPr>
            <a:endParaRPr lang="en-US" smtClean="0"/>
          </a:p>
          <a:p>
            <a:pPr eaLnBrk="1" hangingPunct="1"/>
            <a:r>
              <a:rPr lang="en-US" smtClean="0"/>
              <a:t>East Africa: Settlers and Imperialism </a:t>
            </a:r>
          </a:p>
          <a:p>
            <a:pPr lvl="2" eaLnBrk="1" hangingPunct="1">
              <a:buFontTx/>
              <a:buChar char="o"/>
            </a:pPr>
            <a:r>
              <a:rPr lang="en-US" smtClean="0"/>
              <a:t>German Authoritarianism, </a:t>
            </a:r>
          </a:p>
          <a:p>
            <a:pPr lvl="2" eaLnBrk="1" hangingPunct="1">
              <a:buFontTx/>
              <a:buChar char="o"/>
            </a:pPr>
            <a:r>
              <a:rPr lang="en-US" smtClean="0"/>
              <a:t>White Highlands</a:t>
            </a:r>
          </a:p>
          <a:p>
            <a:pPr lvl="2" eaLnBrk="1" hangingPunct="1">
              <a:buFontTx/>
              <a:buChar char="o"/>
            </a:pPr>
            <a:r>
              <a:rPr lang="en-US" smtClean="0"/>
              <a:t>British East Africa Company</a:t>
            </a:r>
          </a:p>
          <a:p>
            <a:pPr lvl="2" eaLnBrk="1" hangingPunct="1">
              <a:buFontTx/>
              <a:buChar char="o"/>
            </a:pPr>
            <a:endParaRPr lang="en-US" smtClean="0"/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Origins of Colonialism</a:t>
            </a:r>
            <a:br>
              <a:rPr lang="en-US" sz="4000" smtClean="0"/>
            </a:br>
            <a:r>
              <a:rPr lang="en-US" sz="4000" smtClean="0"/>
              <a:t>Central and Southern Africa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Jan van Riebeck and the Cape- 1652</a:t>
            </a:r>
          </a:p>
          <a:p>
            <a:pPr eaLnBrk="1" hangingPunct="1"/>
            <a:r>
              <a:rPr lang="en-US" smtClean="0"/>
              <a:t>Britain- Cape Colony: 1815</a:t>
            </a:r>
          </a:p>
          <a:p>
            <a:pPr eaLnBrk="1" hangingPunct="1"/>
            <a:r>
              <a:rPr lang="en-US" smtClean="0"/>
              <a:t>Cecil John Rhodes: British South Africa Company</a:t>
            </a:r>
          </a:p>
          <a:p>
            <a:pPr eaLnBrk="1" hangingPunct="1"/>
            <a:r>
              <a:rPr lang="en-US" smtClean="0"/>
              <a:t>The Rhodesias and Nyasaland- Company Rule to 1923</a:t>
            </a:r>
          </a:p>
          <a:p>
            <a:pPr eaLnBrk="1" hangingPunct="1"/>
            <a:r>
              <a:rPr lang="en-US" smtClean="0"/>
              <a:t>From Federation to UDI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1035</Words>
  <Application>Microsoft Office PowerPoint</Application>
  <PresentationFormat>On-screen Show (4:3)</PresentationFormat>
  <Paragraphs>349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Default Design</vt:lpstr>
      <vt:lpstr>African Colonial History</vt:lpstr>
      <vt:lpstr>Colonial Motives</vt:lpstr>
      <vt:lpstr>Theme</vt:lpstr>
      <vt:lpstr>Issue:  The Crusher</vt:lpstr>
      <vt:lpstr>Further Reading</vt:lpstr>
      <vt:lpstr>The Scramble for Africa</vt:lpstr>
      <vt:lpstr>The Scramble for Africa</vt:lpstr>
      <vt:lpstr>Origins of Colonialism: 1890-1914</vt:lpstr>
      <vt:lpstr>Origins of Colonialism Central and Southern Africa</vt:lpstr>
      <vt:lpstr>Styles of Colonialism-  Tactics and Methods</vt:lpstr>
      <vt:lpstr>Patterns of Colonial Rule</vt:lpstr>
      <vt:lpstr>Discussion</vt:lpstr>
      <vt:lpstr>The Colonial Administrative State</vt:lpstr>
      <vt:lpstr>British Colonialism</vt:lpstr>
      <vt:lpstr>Types of Territories</vt:lpstr>
      <vt:lpstr>Colonial Processes</vt:lpstr>
      <vt:lpstr>British Colonial Structures</vt:lpstr>
      <vt:lpstr>Structure of British Colonialism</vt:lpstr>
      <vt:lpstr>Colonial Administration</vt:lpstr>
      <vt:lpstr>Colonial Administration</vt:lpstr>
      <vt:lpstr>Colonial Administration</vt:lpstr>
      <vt:lpstr>“Tribal” Administration</vt:lpstr>
      <vt:lpstr>Colonial Structures-1956</vt:lpstr>
      <vt:lpstr>Traditional Government Two Structures National Systems</vt:lpstr>
      <vt:lpstr>Imperial Systems</vt:lpstr>
      <vt:lpstr>Parallel Rule</vt:lpstr>
      <vt:lpstr>Origins of Indirect Rule</vt:lpstr>
      <vt:lpstr>"Tribal Administration“ and  Indirect Rule</vt:lpstr>
      <vt:lpstr>Indirect Rule System</vt:lpstr>
      <vt:lpstr>French Colonialism</vt:lpstr>
      <vt:lpstr>French Colonialism</vt:lpstr>
      <vt:lpstr>French Colonial Structures</vt:lpstr>
      <vt:lpstr>French Colonial Structures</vt:lpstr>
      <vt:lpstr>French Colonial Structures</vt:lpstr>
      <vt:lpstr>French Colonial Structures</vt:lpstr>
      <vt:lpstr>French Decolonization </vt:lpstr>
      <vt:lpstr>SMALLER COLONIAL POWERS</vt:lpstr>
      <vt:lpstr>SMALLER COLONIAL POWERS</vt:lpstr>
      <vt:lpstr>Themes of Colonial Rule </vt:lpstr>
      <vt:lpstr>Discussion</vt:lpstr>
      <vt:lpstr>NEXT WEEK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Colonial History</dc:title>
  <dc:creator>picard</dc:creator>
  <cp:lastModifiedBy>Teacher E-Solutions</cp:lastModifiedBy>
  <cp:revision>13</cp:revision>
  <dcterms:created xsi:type="dcterms:W3CDTF">2003-12-05T15:04:30Z</dcterms:created>
  <dcterms:modified xsi:type="dcterms:W3CDTF">2019-01-18T16:58:27Z</dcterms:modified>
</cp:coreProperties>
</file>