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1" r:id="rId1"/>
  </p:sldMasterIdLst>
  <p:notesMasterIdLst>
    <p:notesMasterId r:id="rId92"/>
  </p:notesMasterIdLst>
  <p:sldIdLst>
    <p:sldId id="256" r:id="rId2"/>
    <p:sldId id="257" r:id="rId3"/>
    <p:sldId id="261" r:id="rId4"/>
    <p:sldId id="262" r:id="rId5"/>
    <p:sldId id="263" r:id="rId6"/>
    <p:sldId id="264" r:id="rId7"/>
    <p:sldId id="303" r:id="rId8"/>
    <p:sldId id="305" r:id="rId9"/>
    <p:sldId id="306" r:id="rId10"/>
    <p:sldId id="307" r:id="rId11"/>
    <p:sldId id="308" r:id="rId12"/>
    <p:sldId id="265" r:id="rId13"/>
    <p:sldId id="266" r:id="rId14"/>
    <p:sldId id="311" r:id="rId15"/>
    <p:sldId id="267" r:id="rId16"/>
    <p:sldId id="310" r:id="rId17"/>
    <p:sldId id="312" r:id="rId18"/>
    <p:sldId id="269" r:id="rId19"/>
    <p:sldId id="270" r:id="rId20"/>
    <p:sldId id="268" r:id="rId21"/>
    <p:sldId id="271" r:id="rId22"/>
    <p:sldId id="378" r:id="rId23"/>
    <p:sldId id="379" r:id="rId24"/>
    <p:sldId id="300" r:id="rId25"/>
    <p:sldId id="272" r:id="rId26"/>
    <p:sldId id="299" r:id="rId27"/>
    <p:sldId id="273" r:id="rId28"/>
    <p:sldId id="381" r:id="rId29"/>
    <p:sldId id="382" r:id="rId30"/>
    <p:sldId id="275" r:id="rId31"/>
    <p:sldId id="276" r:id="rId32"/>
    <p:sldId id="282" r:id="rId33"/>
    <p:sldId id="283" r:id="rId34"/>
    <p:sldId id="347" r:id="rId35"/>
    <p:sldId id="258" r:id="rId36"/>
    <p:sldId id="302" r:id="rId37"/>
    <p:sldId id="277" r:id="rId38"/>
    <p:sldId id="390" r:id="rId39"/>
    <p:sldId id="391" r:id="rId40"/>
    <p:sldId id="392" r:id="rId41"/>
    <p:sldId id="393" r:id="rId42"/>
    <p:sldId id="278" r:id="rId43"/>
    <p:sldId id="394" r:id="rId44"/>
    <p:sldId id="395" r:id="rId45"/>
    <p:sldId id="396" r:id="rId46"/>
    <p:sldId id="397" r:id="rId47"/>
    <p:sldId id="398" r:id="rId48"/>
    <p:sldId id="399" r:id="rId49"/>
    <p:sldId id="400" r:id="rId50"/>
    <p:sldId id="401" r:id="rId51"/>
    <p:sldId id="415" r:id="rId52"/>
    <p:sldId id="416" r:id="rId53"/>
    <p:sldId id="279" r:id="rId54"/>
    <p:sldId id="403" r:id="rId55"/>
    <p:sldId id="409" r:id="rId56"/>
    <p:sldId id="405" r:id="rId57"/>
    <p:sldId id="406" r:id="rId58"/>
    <p:sldId id="407" r:id="rId59"/>
    <p:sldId id="408" r:id="rId60"/>
    <p:sldId id="411" r:id="rId61"/>
    <p:sldId id="412" r:id="rId62"/>
    <p:sldId id="413" r:id="rId63"/>
    <p:sldId id="414" r:id="rId64"/>
    <p:sldId id="284" r:id="rId65"/>
    <p:sldId id="402" r:id="rId66"/>
    <p:sldId id="285" r:id="rId67"/>
    <p:sldId id="286" r:id="rId68"/>
    <p:sldId id="259" r:id="rId69"/>
    <p:sldId id="287" r:id="rId70"/>
    <p:sldId id="288" r:id="rId71"/>
    <p:sldId id="289" r:id="rId72"/>
    <p:sldId id="290" r:id="rId73"/>
    <p:sldId id="410" r:id="rId74"/>
    <p:sldId id="291" r:id="rId75"/>
    <p:sldId id="417" r:id="rId76"/>
    <p:sldId id="292" r:id="rId77"/>
    <p:sldId id="293" r:id="rId78"/>
    <p:sldId id="383" r:id="rId79"/>
    <p:sldId id="384" r:id="rId80"/>
    <p:sldId id="385" r:id="rId81"/>
    <p:sldId id="386" r:id="rId82"/>
    <p:sldId id="387" r:id="rId83"/>
    <p:sldId id="388" r:id="rId84"/>
    <p:sldId id="389" r:id="rId85"/>
    <p:sldId id="294" r:id="rId86"/>
    <p:sldId id="260" r:id="rId87"/>
    <p:sldId id="295" r:id="rId88"/>
    <p:sldId id="296" r:id="rId89"/>
    <p:sldId id="297" r:id="rId90"/>
    <p:sldId id="346" r:id="rId9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4699" autoAdjust="0"/>
  </p:normalViewPr>
  <p:slideViewPr>
    <p:cSldViewPr>
      <p:cViewPr>
        <p:scale>
          <a:sx n="57" d="100"/>
          <a:sy n="57" d="100"/>
        </p:scale>
        <p:origin x="-216"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8195"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10138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AD0EBB31-6E74-4427-A410-FB77B8286E06}" type="slidenum">
              <a:rPr lang="en-US"/>
              <a:pPr>
                <a:defRPr/>
              </a:pPr>
              <a:t>‹#›</a:t>
            </a:fld>
            <a:endParaRPr lang="en-US"/>
          </a:p>
        </p:txBody>
      </p:sp>
    </p:spTree>
    <p:extLst>
      <p:ext uri="{BB962C8B-B14F-4D97-AF65-F5344CB8AC3E}">
        <p14:creationId xmlns:p14="http://schemas.microsoft.com/office/powerpoint/2010/main" val="42491398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0758D37-93D2-4B5D-888E-2021022B4011}" type="slidenum">
              <a:rPr lang="en-US" smtClean="0"/>
              <a:pPr eaLnBrk="1" hangingPunct="1"/>
              <a:t>6</a:t>
            </a:fld>
            <a:endParaRPr lang="en-US" smtClean="0"/>
          </a:p>
        </p:txBody>
      </p:sp>
      <p:sp>
        <p:nvSpPr>
          <p:cNvPr id="102403" name="Rectangle 2"/>
          <p:cNvSpPr>
            <a:spLocks noRot="1" noChangeArrowheads="1" noTextEdit="1"/>
          </p:cNvSpPr>
          <p:nvPr>
            <p:ph type="sldImg"/>
          </p:nvPr>
        </p:nvSpPr>
        <p:spPr>
          <a:ln/>
        </p:spPr>
      </p:sp>
      <p:sp>
        <p:nvSpPr>
          <p:cNvPr id="1024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US" sz="800" smtClean="0">
                <a:latin typeface="Arial" pitchFamily="34" charset="0"/>
                <a:cs typeface="Arial" pitchFamily="34" charset="0"/>
              </a:rPr>
              <a:t>Take up the White Man's burden-- </a:t>
            </a:r>
          </a:p>
          <a:p>
            <a:pPr lvl="1" eaLnBrk="1" hangingPunct="1">
              <a:lnSpc>
                <a:spcPct val="80000"/>
              </a:lnSpc>
            </a:pPr>
            <a:r>
              <a:rPr lang="en-US" sz="800" smtClean="0">
                <a:latin typeface="Arial" pitchFamily="34" charset="0"/>
                <a:cs typeface="Arial" pitchFamily="34" charset="0"/>
              </a:rPr>
              <a:t>Send forth the best ye breed-- </a:t>
            </a:r>
          </a:p>
          <a:p>
            <a:pPr eaLnBrk="1" hangingPunct="1">
              <a:lnSpc>
                <a:spcPct val="80000"/>
              </a:lnSpc>
            </a:pPr>
            <a:r>
              <a:rPr lang="en-US" sz="800" smtClean="0">
                <a:latin typeface="Arial" pitchFamily="34" charset="0"/>
                <a:cs typeface="Arial" pitchFamily="34" charset="0"/>
              </a:rPr>
              <a:t>Go, bind your sons to exile </a:t>
            </a:r>
          </a:p>
          <a:p>
            <a:pPr lvl="1" eaLnBrk="1" hangingPunct="1">
              <a:lnSpc>
                <a:spcPct val="80000"/>
              </a:lnSpc>
            </a:pPr>
            <a:r>
              <a:rPr lang="en-US" sz="800" smtClean="0">
                <a:latin typeface="Arial" pitchFamily="34" charset="0"/>
                <a:cs typeface="Arial" pitchFamily="34" charset="0"/>
              </a:rPr>
              <a:t>To serve your captives' need; </a:t>
            </a:r>
          </a:p>
          <a:p>
            <a:pPr eaLnBrk="1" hangingPunct="1">
              <a:lnSpc>
                <a:spcPct val="80000"/>
              </a:lnSpc>
            </a:pPr>
            <a:r>
              <a:rPr lang="en-US" sz="800" smtClean="0">
                <a:latin typeface="Arial" pitchFamily="34" charset="0"/>
                <a:cs typeface="Arial" pitchFamily="34" charset="0"/>
              </a:rPr>
              <a:t>To wait, in heavy harness, </a:t>
            </a:r>
          </a:p>
          <a:p>
            <a:pPr lvl="1" eaLnBrk="1" hangingPunct="1">
              <a:lnSpc>
                <a:spcPct val="80000"/>
              </a:lnSpc>
            </a:pPr>
            <a:r>
              <a:rPr lang="en-US" sz="800" smtClean="0">
                <a:latin typeface="Arial" pitchFamily="34" charset="0"/>
                <a:cs typeface="Arial" pitchFamily="34" charset="0"/>
              </a:rPr>
              <a:t>On fluttered folk and wild-- </a:t>
            </a:r>
          </a:p>
          <a:p>
            <a:pPr eaLnBrk="1" hangingPunct="1">
              <a:lnSpc>
                <a:spcPct val="80000"/>
              </a:lnSpc>
            </a:pPr>
            <a:r>
              <a:rPr lang="en-US" sz="800" smtClean="0">
                <a:latin typeface="Arial" pitchFamily="34" charset="0"/>
                <a:cs typeface="Arial" pitchFamily="34" charset="0"/>
              </a:rPr>
              <a:t>Your new-caught sullen peoples, </a:t>
            </a:r>
          </a:p>
          <a:p>
            <a:pPr lvl="1" eaLnBrk="1" hangingPunct="1">
              <a:lnSpc>
                <a:spcPct val="80000"/>
              </a:lnSpc>
            </a:pPr>
            <a:r>
              <a:rPr lang="en-US" sz="800" smtClean="0">
                <a:latin typeface="Arial" pitchFamily="34" charset="0"/>
                <a:cs typeface="Arial" pitchFamily="34" charset="0"/>
              </a:rPr>
              <a:t>Half devil and half child. </a:t>
            </a:r>
          </a:p>
          <a:p>
            <a:pPr lvl="1" eaLnBrk="1" hangingPunct="1">
              <a:lnSpc>
                <a:spcPct val="80000"/>
              </a:lnSpc>
            </a:pPr>
            <a:endParaRPr lang="en-US" sz="800" smtClean="0">
              <a:latin typeface="Arial" pitchFamily="34" charset="0"/>
              <a:cs typeface="Arial" pitchFamily="34" charset="0"/>
            </a:endParaRPr>
          </a:p>
          <a:p>
            <a:pPr eaLnBrk="1" hangingPunct="1">
              <a:lnSpc>
                <a:spcPct val="80000"/>
              </a:lnSpc>
            </a:pPr>
            <a:r>
              <a:rPr lang="en-US" sz="800" smtClean="0">
                <a:latin typeface="Arial" pitchFamily="34" charset="0"/>
                <a:cs typeface="Arial" pitchFamily="34" charset="0"/>
              </a:rPr>
              <a:t>Take up the White Man's burden-- </a:t>
            </a:r>
          </a:p>
          <a:p>
            <a:pPr lvl="1" eaLnBrk="1" hangingPunct="1">
              <a:lnSpc>
                <a:spcPct val="80000"/>
              </a:lnSpc>
            </a:pPr>
            <a:r>
              <a:rPr lang="en-US" sz="800" smtClean="0">
                <a:latin typeface="Arial" pitchFamily="34" charset="0"/>
                <a:cs typeface="Arial" pitchFamily="34" charset="0"/>
              </a:rPr>
              <a:t>In patience to abide, </a:t>
            </a:r>
          </a:p>
          <a:p>
            <a:pPr eaLnBrk="1" hangingPunct="1">
              <a:lnSpc>
                <a:spcPct val="80000"/>
              </a:lnSpc>
            </a:pPr>
            <a:r>
              <a:rPr lang="en-US" sz="800" smtClean="0">
                <a:latin typeface="Arial" pitchFamily="34" charset="0"/>
                <a:cs typeface="Arial" pitchFamily="34" charset="0"/>
              </a:rPr>
              <a:t>To veil the threat of terror </a:t>
            </a:r>
          </a:p>
          <a:p>
            <a:pPr lvl="1" eaLnBrk="1" hangingPunct="1">
              <a:lnSpc>
                <a:spcPct val="80000"/>
              </a:lnSpc>
            </a:pPr>
            <a:r>
              <a:rPr lang="en-US" sz="800" smtClean="0">
                <a:latin typeface="Arial" pitchFamily="34" charset="0"/>
                <a:cs typeface="Arial" pitchFamily="34" charset="0"/>
              </a:rPr>
              <a:t>And check the show of pride; </a:t>
            </a:r>
          </a:p>
          <a:p>
            <a:pPr eaLnBrk="1" hangingPunct="1">
              <a:lnSpc>
                <a:spcPct val="80000"/>
              </a:lnSpc>
            </a:pPr>
            <a:r>
              <a:rPr lang="en-US" sz="800" smtClean="0">
                <a:latin typeface="Arial" pitchFamily="34" charset="0"/>
                <a:cs typeface="Arial" pitchFamily="34" charset="0"/>
              </a:rPr>
              <a:t>By open speech and simple, </a:t>
            </a:r>
          </a:p>
          <a:p>
            <a:pPr lvl="1" eaLnBrk="1" hangingPunct="1">
              <a:lnSpc>
                <a:spcPct val="80000"/>
              </a:lnSpc>
            </a:pPr>
            <a:r>
              <a:rPr lang="en-US" sz="800" smtClean="0">
                <a:latin typeface="Arial" pitchFamily="34" charset="0"/>
                <a:cs typeface="Arial" pitchFamily="34" charset="0"/>
              </a:rPr>
              <a:t>An hundred times made plain, </a:t>
            </a:r>
          </a:p>
          <a:p>
            <a:pPr eaLnBrk="1" hangingPunct="1">
              <a:lnSpc>
                <a:spcPct val="80000"/>
              </a:lnSpc>
            </a:pPr>
            <a:r>
              <a:rPr lang="en-US" sz="800" smtClean="0">
                <a:latin typeface="Arial" pitchFamily="34" charset="0"/>
                <a:cs typeface="Arial" pitchFamily="34" charset="0"/>
              </a:rPr>
              <a:t>To seek another's profit </a:t>
            </a:r>
          </a:p>
          <a:p>
            <a:pPr lvl="1" eaLnBrk="1" hangingPunct="1">
              <a:lnSpc>
                <a:spcPct val="80000"/>
              </a:lnSpc>
            </a:pPr>
            <a:r>
              <a:rPr lang="en-US" sz="800" smtClean="0">
                <a:latin typeface="Arial" pitchFamily="34" charset="0"/>
                <a:cs typeface="Arial" pitchFamily="34" charset="0"/>
              </a:rPr>
              <a:t>And work another's gain. </a:t>
            </a:r>
          </a:p>
          <a:p>
            <a:pPr lvl="1" eaLnBrk="1" hangingPunct="1">
              <a:lnSpc>
                <a:spcPct val="80000"/>
              </a:lnSpc>
            </a:pPr>
            <a:endParaRPr lang="en-US" sz="800" smtClean="0">
              <a:latin typeface="Arial" pitchFamily="34" charset="0"/>
              <a:cs typeface="Arial" pitchFamily="34" charset="0"/>
            </a:endParaRPr>
          </a:p>
          <a:p>
            <a:pPr eaLnBrk="1" hangingPunct="1">
              <a:lnSpc>
                <a:spcPct val="80000"/>
              </a:lnSpc>
            </a:pPr>
            <a:r>
              <a:rPr lang="en-US" sz="800" smtClean="0">
                <a:latin typeface="Arial" pitchFamily="34" charset="0"/>
                <a:cs typeface="Arial" pitchFamily="34" charset="0"/>
              </a:rPr>
              <a:t>Take up the White Man's burden-- </a:t>
            </a:r>
          </a:p>
          <a:p>
            <a:pPr lvl="1" eaLnBrk="1" hangingPunct="1">
              <a:lnSpc>
                <a:spcPct val="80000"/>
              </a:lnSpc>
            </a:pPr>
            <a:r>
              <a:rPr lang="en-US" sz="800" smtClean="0">
                <a:latin typeface="Arial" pitchFamily="34" charset="0"/>
                <a:cs typeface="Arial" pitchFamily="34" charset="0"/>
              </a:rPr>
              <a:t>The savage wars of peace-- </a:t>
            </a:r>
          </a:p>
          <a:p>
            <a:pPr eaLnBrk="1" hangingPunct="1">
              <a:lnSpc>
                <a:spcPct val="80000"/>
              </a:lnSpc>
            </a:pPr>
            <a:r>
              <a:rPr lang="en-US" sz="800" smtClean="0">
                <a:latin typeface="Arial" pitchFamily="34" charset="0"/>
                <a:cs typeface="Arial" pitchFamily="34" charset="0"/>
              </a:rPr>
              <a:t>Fill full the mouth of Famine, </a:t>
            </a:r>
          </a:p>
          <a:p>
            <a:pPr lvl="1" eaLnBrk="1" hangingPunct="1">
              <a:lnSpc>
                <a:spcPct val="80000"/>
              </a:lnSpc>
            </a:pPr>
            <a:r>
              <a:rPr lang="en-US" sz="800" smtClean="0">
                <a:latin typeface="Arial" pitchFamily="34" charset="0"/>
                <a:cs typeface="Arial" pitchFamily="34" charset="0"/>
              </a:rPr>
              <a:t>And bid the sickness cease; </a:t>
            </a:r>
          </a:p>
          <a:p>
            <a:pPr eaLnBrk="1" hangingPunct="1">
              <a:lnSpc>
                <a:spcPct val="80000"/>
              </a:lnSpc>
            </a:pPr>
            <a:r>
              <a:rPr lang="en-US" sz="800" smtClean="0">
                <a:latin typeface="Arial" pitchFamily="34" charset="0"/>
                <a:cs typeface="Arial" pitchFamily="34" charset="0"/>
              </a:rPr>
              <a:t>And when your goal is nearest </a:t>
            </a:r>
          </a:p>
          <a:p>
            <a:pPr lvl="1" eaLnBrk="1" hangingPunct="1">
              <a:lnSpc>
                <a:spcPct val="80000"/>
              </a:lnSpc>
            </a:pPr>
            <a:r>
              <a:rPr lang="en-US" sz="800" smtClean="0">
                <a:latin typeface="Arial" pitchFamily="34" charset="0"/>
                <a:cs typeface="Arial" pitchFamily="34" charset="0"/>
              </a:rPr>
              <a:t>(The end for others sought) </a:t>
            </a:r>
          </a:p>
          <a:p>
            <a:pPr eaLnBrk="1" hangingPunct="1">
              <a:lnSpc>
                <a:spcPct val="80000"/>
              </a:lnSpc>
            </a:pPr>
            <a:r>
              <a:rPr lang="en-US" sz="800" smtClean="0">
                <a:latin typeface="Arial" pitchFamily="34" charset="0"/>
                <a:cs typeface="Arial" pitchFamily="34" charset="0"/>
              </a:rPr>
              <a:t>Watch sloth and heathen folly </a:t>
            </a:r>
          </a:p>
          <a:p>
            <a:pPr lvl="1" eaLnBrk="1" hangingPunct="1">
              <a:lnSpc>
                <a:spcPct val="80000"/>
              </a:lnSpc>
            </a:pPr>
            <a:r>
              <a:rPr lang="en-US" sz="800" smtClean="0">
                <a:latin typeface="Arial" pitchFamily="34" charset="0"/>
                <a:cs typeface="Arial" pitchFamily="34" charset="0"/>
              </a:rPr>
              <a:t>Bring all your hope to nought. </a:t>
            </a:r>
          </a:p>
          <a:p>
            <a:pPr lvl="1" eaLnBrk="1" hangingPunct="1">
              <a:lnSpc>
                <a:spcPct val="80000"/>
              </a:lnSpc>
            </a:pPr>
            <a:endParaRPr lang="en-US" sz="800" smtClean="0">
              <a:latin typeface="Arial" pitchFamily="34" charset="0"/>
              <a:cs typeface="Arial" pitchFamily="34" charset="0"/>
            </a:endParaRPr>
          </a:p>
          <a:p>
            <a:pPr eaLnBrk="1" hangingPunct="1">
              <a:lnSpc>
                <a:spcPct val="80000"/>
              </a:lnSpc>
            </a:pPr>
            <a:r>
              <a:rPr lang="en-US" sz="800" smtClean="0">
                <a:latin typeface="Arial" pitchFamily="34" charset="0"/>
                <a:cs typeface="Arial" pitchFamily="34" charset="0"/>
              </a:rPr>
              <a:t>Take up the White Man's burden-- </a:t>
            </a:r>
          </a:p>
          <a:p>
            <a:pPr lvl="1" eaLnBrk="1" hangingPunct="1">
              <a:lnSpc>
                <a:spcPct val="80000"/>
              </a:lnSpc>
            </a:pPr>
            <a:r>
              <a:rPr lang="en-US" sz="800" smtClean="0">
                <a:latin typeface="Arial" pitchFamily="34" charset="0"/>
                <a:cs typeface="Arial" pitchFamily="34" charset="0"/>
              </a:rPr>
              <a:t>No iron rule of kings, </a:t>
            </a:r>
          </a:p>
          <a:p>
            <a:pPr eaLnBrk="1" hangingPunct="1">
              <a:lnSpc>
                <a:spcPct val="80000"/>
              </a:lnSpc>
            </a:pPr>
            <a:r>
              <a:rPr lang="en-US" sz="800" smtClean="0">
                <a:latin typeface="Arial" pitchFamily="34" charset="0"/>
                <a:cs typeface="Arial" pitchFamily="34" charset="0"/>
              </a:rPr>
              <a:t>But toil of serf and sweeper-- </a:t>
            </a:r>
          </a:p>
          <a:p>
            <a:pPr lvl="1" eaLnBrk="1" hangingPunct="1">
              <a:lnSpc>
                <a:spcPct val="80000"/>
              </a:lnSpc>
            </a:pPr>
            <a:r>
              <a:rPr lang="en-US" sz="800" smtClean="0">
                <a:latin typeface="Arial" pitchFamily="34" charset="0"/>
                <a:cs typeface="Arial" pitchFamily="34" charset="0"/>
              </a:rPr>
              <a:t>The tale of common things. </a:t>
            </a:r>
          </a:p>
          <a:p>
            <a:pPr eaLnBrk="1" hangingPunct="1">
              <a:lnSpc>
                <a:spcPct val="80000"/>
              </a:lnSpc>
            </a:pPr>
            <a:r>
              <a:rPr lang="en-US" sz="800" smtClean="0">
                <a:latin typeface="Arial" pitchFamily="34" charset="0"/>
                <a:cs typeface="Arial" pitchFamily="34" charset="0"/>
              </a:rPr>
              <a:t>The ports ye shall not enter, </a:t>
            </a:r>
          </a:p>
          <a:p>
            <a:pPr lvl="1" eaLnBrk="1" hangingPunct="1">
              <a:lnSpc>
                <a:spcPct val="80000"/>
              </a:lnSpc>
            </a:pPr>
            <a:r>
              <a:rPr lang="en-US" sz="800" smtClean="0">
                <a:latin typeface="Arial" pitchFamily="34" charset="0"/>
                <a:cs typeface="Arial" pitchFamily="34" charset="0"/>
              </a:rPr>
              <a:t>The roads ye shall not tread, </a:t>
            </a:r>
          </a:p>
          <a:p>
            <a:pPr eaLnBrk="1" hangingPunct="1">
              <a:lnSpc>
                <a:spcPct val="80000"/>
              </a:lnSpc>
            </a:pPr>
            <a:r>
              <a:rPr lang="en-US" sz="800" smtClean="0">
                <a:latin typeface="Arial" pitchFamily="34" charset="0"/>
                <a:cs typeface="Arial" pitchFamily="34" charset="0"/>
              </a:rPr>
              <a:t>Go, make them with your living </a:t>
            </a:r>
          </a:p>
          <a:p>
            <a:pPr lvl="1" eaLnBrk="1" hangingPunct="1">
              <a:lnSpc>
                <a:spcPct val="80000"/>
              </a:lnSpc>
            </a:pPr>
            <a:r>
              <a:rPr lang="en-US" sz="800" smtClean="0">
                <a:latin typeface="Arial" pitchFamily="34" charset="0"/>
                <a:cs typeface="Arial" pitchFamily="34" charset="0"/>
              </a:rPr>
              <a:t>And mark them with your dead. </a:t>
            </a:r>
          </a:p>
          <a:p>
            <a:pPr lvl="1" eaLnBrk="1" hangingPunct="1">
              <a:lnSpc>
                <a:spcPct val="80000"/>
              </a:lnSpc>
            </a:pPr>
            <a:endParaRPr lang="en-US" sz="800" smtClean="0">
              <a:latin typeface="Arial" pitchFamily="34" charset="0"/>
              <a:cs typeface="Arial" pitchFamily="34" charset="0"/>
            </a:endParaRPr>
          </a:p>
          <a:p>
            <a:pPr eaLnBrk="1" hangingPunct="1">
              <a:lnSpc>
                <a:spcPct val="80000"/>
              </a:lnSpc>
            </a:pPr>
            <a:r>
              <a:rPr lang="en-US" sz="800" smtClean="0">
                <a:latin typeface="Arial" pitchFamily="34" charset="0"/>
                <a:cs typeface="Arial" pitchFamily="34" charset="0"/>
              </a:rPr>
              <a:t>Take up the White Man's burden, </a:t>
            </a:r>
          </a:p>
          <a:p>
            <a:pPr lvl="1" eaLnBrk="1" hangingPunct="1">
              <a:lnSpc>
                <a:spcPct val="80000"/>
              </a:lnSpc>
            </a:pPr>
            <a:r>
              <a:rPr lang="en-US" sz="800" smtClean="0">
                <a:latin typeface="Arial" pitchFamily="34" charset="0"/>
                <a:cs typeface="Arial" pitchFamily="34" charset="0"/>
              </a:rPr>
              <a:t>And reap his old reward-- </a:t>
            </a:r>
          </a:p>
          <a:p>
            <a:pPr eaLnBrk="1" hangingPunct="1">
              <a:lnSpc>
                <a:spcPct val="80000"/>
              </a:lnSpc>
            </a:pPr>
            <a:r>
              <a:rPr lang="en-US" sz="800" smtClean="0">
                <a:latin typeface="Arial" pitchFamily="34" charset="0"/>
                <a:cs typeface="Arial" pitchFamily="34" charset="0"/>
              </a:rPr>
              <a:t>The blame of those ye better </a:t>
            </a:r>
          </a:p>
          <a:p>
            <a:pPr lvl="1" eaLnBrk="1" hangingPunct="1">
              <a:lnSpc>
                <a:spcPct val="80000"/>
              </a:lnSpc>
            </a:pPr>
            <a:r>
              <a:rPr lang="en-US" sz="800" smtClean="0">
                <a:latin typeface="Arial" pitchFamily="34" charset="0"/>
                <a:cs typeface="Arial" pitchFamily="34" charset="0"/>
              </a:rPr>
              <a:t>The hate of those ye guard-- </a:t>
            </a:r>
          </a:p>
          <a:p>
            <a:pPr eaLnBrk="1" hangingPunct="1">
              <a:lnSpc>
                <a:spcPct val="80000"/>
              </a:lnSpc>
            </a:pPr>
            <a:r>
              <a:rPr lang="en-US" sz="800" smtClean="0">
                <a:latin typeface="Arial" pitchFamily="34" charset="0"/>
                <a:cs typeface="Arial" pitchFamily="34" charset="0"/>
              </a:rPr>
              <a:t>The cry of hosts ye humour </a:t>
            </a:r>
          </a:p>
          <a:p>
            <a:pPr lvl="1" eaLnBrk="1" hangingPunct="1">
              <a:lnSpc>
                <a:spcPct val="80000"/>
              </a:lnSpc>
            </a:pPr>
            <a:r>
              <a:rPr lang="en-US" sz="800" smtClean="0">
                <a:latin typeface="Arial" pitchFamily="34" charset="0"/>
                <a:cs typeface="Arial" pitchFamily="34" charset="0"/>
              </a:rPr>
              <a:t>(Ah, slowly!) toward the light:-- </a:t>
            </a:r>
          </a:p>
          <a:p>
            <a:pPr eaLnBrk="1" hangingPunct="1">
              <a:lnSpc>
                <a:spcPct val="80000"/>
              </a:lnSpc>
            </a:pPr>
            <a:r>
              <a:rPr lang="en-US" sz="800" smtClean="0">
                <a:latin typeface="Arial" pitchFamily="34" charset="0"/>
                <a:cs typeface="Arial" pitchFamily="34" charset="0"/>
              </a:rPr>
              <a:t>"Why brought ye us from bondage, </a:t>
            </a:r>
          </a:p>
          <a:p>
            <a:pPr lvl="1" eaLnBrk="1" hangingPunct="1">
              <a:lnSpc>
                <a:spcPct val="80000"/>
              </a:lnSpc>
            </a:pPr>
            <a:r>
              <a:rPr lang="en-US" sz="800" smtClean="0">
                <a:latin typeface="Arial" pitchFamily="34" charset="0"/>
                <a:cs typeface="Arial" pitchFamily="34" charset="0"/>
              </a:rPr>
              <a:t>Our loved Egyptian night?" </a:t>
            </a:r>
          </a:p>
          <a:p>
            <a:pPr lvl="1" eaLnBrk="1" hangingPunct="1">
              <a:lnSpc>
                <a:spcPct val="80000"/>
              </a:lnSpc>
            </a:pPr>
            <a:endParaRPr lang="en-US" sz="800" smtClean="0">
              <a:latin typeface="Arial" pitchFamily="34" charset="0"/>
              <a:cs typeface="Arial" pitchFamily="34" charset="0"/>
            </a:endParaRPr>
          </a:p>
          <a:p>
            <a:pPr eaLnBrk="1" hangingPunct="1">
              <a:lnSpc>
                <a:spcPct val="80000"/>
              </a:lnSpc>
            </a:pPr>
            <a:r>
              <a:rPr lang="en-US" sz="800" smtClean="0">
                <a:latin typeface="Arial" pitchFamily="34" charset="0"/>
                <a:cs typeface="Arial" pitchFamily="34" charset="0"/>
              </a:rPr>
              <a:t>Take up the White Man's burden-- </a:t>
            </a:r>
          </a:p>
          <a:p>
            <a:pPr lvl="1" eaLnBrk="1" hangingPunct="1">
              <a:lnSpc>
                <a:spcPct val="80000"/>
              </a:lnSpc>
            </a:pPr>
            <a:r>
              <a:rPr lang="en-US" sz="800" smtClean="0">
                <a:latin typeface="Arial" pitchFamily="34" charset="0"/>
                <a:cs typeface="Arial" pitchFamily="34" charset="0"/>
              </a:rPr>
              <a:t>Ye dare not stoop to less-- </a:t>
            </a:r>
          </a:p>
          <a:p>
            <a:pPr eaLnBrk="1" hangingPunct="1">
              <a:lnSpc>
                <a:spcPct val="80000"/>
              </a:lnSpc>
            </a:pPr>
            <a:r>
              <a:rPr lang="en-US" sz="800" smtClean="0">
                <a:latin typeface="Arial" pitchFamily="34" charset="0"/>
                <a:cs typeface="Arial" pitchFamily="34" charset="0"/>
              </a:rPr>
              <a:t>Nor call too loud on Freedom </a:t>
            </a:r>
          </a:p>
          <a:p>
            <a:pPr lvl="1" eaLnBrk="1" hangingPunct="1">
              <a:lnSpc>
                <a:spcPct val="80000"/>
              </a:lnSpc>
            </a:pPr>
            <a:r>
              <a:rPr lang="en-US" sz="800" smtClean="0">
                <a:latin typeface="Arial" pitchFamily="34" charset="0"/>
                <a:cs typeface="Arial" pitchFamily="34" charset="0"/>
              </a:rPr>
              <a:t>To cloak your weariness. </a:t>
            </a:r>
          </a:p>
          <a:p>
            <a:pPr eaLnBrk="1" hangingPunct="1">
              <a:lnSpc>
                <a:spcPct val="80000"/>
              </a:lnSpc>
            </a:pPr>
            <a:r>
              <a:rPr lang="en-US" sz="800" smtClean="0">
                <a:latin typeface="Arial" pitchFamily="34" charset="0"/>
                <a:cs typeface="Arial" pitchFamily="34" charset="0"/>
              </a:rPr>
              <a:t>By all ye will or whisper, </a:t>
            </a:r>
          </a:p>
          <a:p>
            <a:pPr lvl="1" eaLnBrk="1" hangingPunct="1">
              <a:lnSpc>
                <a:spcPct val="80000"/>
              </a:lnSpc>
            </a:pPr>
            <a:r>
              <a:rPr lang="en-US" sz="800" smtClean="0">
                <a:latin typeface="Arial" pitchFamily="34" charset="0"/>
                <a:cs typeface="Arial" pitchFamily="34" charset="0"/>
              </a:rPr>
              <a:t>By all ye leave or do, </a:t>
            </a:r>
          </a:p>
          <a:p>
            <a:pPr eaLnBrk="1" hangingPunct="1">
              <a:lnSpc>
                <a:spcPct val="80000"/>
              </a:lnSpc>
            </a:pPr>
            <a:r>
              <a:rPr lang="en-US" sz="800" smtClean="0">
                <a:latin typeface="Arial" pitchFamily="34" charset="0"/>
                <a:cs typeface="Arial" pitchFamily="34" charset="0"/>
              </a:rPr>
              <a:t>The silent sullen peoples </a:t>
            </a:r>
          </a:p>
          <a:p>
            <a:pPr lvl="1" eaLnBrk="1" hangingPunct="1">
              <a:lnSpc>
                <a:spcPct val="80000"/>
              </a:lnSpc>
            </a:pPr>
            <a:r>
              <a:rPr lang="en-US" sz="800" smtClean="0">
                <a:latin typeface="Arial" pitchFamily="34" charset="0"/>
                <a:cs typeface="Arial" pitchFamily="34" charset="0"/>
              </a:rPr>
              <a:t>Shall weigh your God and you. </a:t>
            </a:r>
          </a:p>
          <a:p>
            <a:pPr lvl="1" eaLnBrk="1" hangingPunct="1">
              <a:lnSpc>
                <a:spcPct val="80000"/>
              </a:lnSpc>
            </a:pPr>
            <a:endParaRPr lang="en-US" sz="800" smtClean="0">
              <a:latin typeface="Arial" pitchFamily="34" charset="0"/>
              <a:cs typeface="Arial" pitchFamily="34" charset="0"/>
            </a:endParaRPr>
          </a:p>
          <a:p>
            <a:pPr eaLnBrk="1" hangingPunct="1">
              <a:lnSpc>
                <a:spcPct val="80000"/>
              </a:lnSpc>
            </a:pPr>
            <a:r>
              <a:rPr lang="en-US" sz="800" smtClean="0">
                <a:latin typeface="Arial" pitchFamily="34" charset="0"/>
                <a:cs typeface="Arial" pitchFamily="34" charset="0"/>
              </a:rPr>
              <a:t>Take up the White Man's burden! </a:t>
            </a:r>
          </a:p>
          <a:p>
            <a:pPr lvl="1" eaLnBrk="1" hangingPunct="1">
              <a:lnSpc>
                <a:spcPct val="80000"/>
              </a:lnSpc>
            </a:pPr>
            <a:r>
              <a:rPr lang="en-US" sz="800" smtClean="0">
                <a:latin typeface="Arial" pitchFamily="34" charset="0"/>
                <a:cs typeface="Arial" pitchFamily="34" charset="0"/>
              </a:rPr>
              <a:t>Have done with childish days-- </a:t>
            </a:r>
          </a:p>
          <a:p>
            <a:pPr eaLnBrk="1" hangingPunct="1">
              <a:lnSpc>
                <a:spcPct val="80000"/>
              </a:lnSpc>
            </a:pPr>
            <a:r>
              <a:rPr lang="en-US" sz="800" smtClean="0">
                <a:latin typeface="Arial" pitchFamily="34" charset="0"/>
                <a:cs typeface="Arial" pitchFamily="34" charset="0"/>
              </a:rPr>
              <a:t>The lightly-proffered laurel, </a:t>
            </a:r>
          </a:p>
          <a:p>
            <a:pPr lvl="1" eaLnBrk="1" hangingPunct="1">
              <a:lnSpc>
                <a:spcPct val="80000"/>
              </a:lnSpc>
            </a:pPr>
            <a:r>
              <a:rPr lang="en-US" sz="800" smtClean="0">
                <a:latin typeface="Arial" pitchFamily="34" charset="0"/>
                <a:cs typeface="Arial" pitchFamily="34" charset="0"/>
              </a:rPr>
              <a:t>The easy ungrudged praise: </a:t>
            </a:r>
          </a:p>
          <a:p>
            <a:pPr eaLnBrk="1" hangingPunct="1">
              <a:lnSpc>
                <a:spcPct val="80000"/>
              </a:lnSpc>
            </a:pPr>
            <a:r>
              <a:rPr lang="en-US" sz="800" smtClean="0">
                <a:latin typeface="Arial" pitchFamily="34" charset="0"/>
                <a:cs typeface="Arial" pitchFamily="34" charset="0"/>
              </a:rPr>
              <a:t>Comes now, to search your manhood </a:t>
            </a:r>
          </a:p>
          <a:p>
            <a:pPr lvl="1" eaLnBrk="1" hangingPunct="1">
              <a:lnSpc>
                <a:spcPct val="80000"/>
              </a:lnSpc>
            </a:pPr>
            <a:r>
              <a:rPr lang="en-US" sz="800" smtClean="0">
                <a:latin typeface="Arial" pitchFamily="34" charset="0"/>
                <a:cs typeface="Arial" pitchFamily="34" charset="0"/>
              </a:rPr>
              <a:t>Through all the thankless years, </a:t>
            </a:r>
          </a:p>
          <a:p>
            <a:pPr eaLnBrk="1" hangingPunct="1">
              <a:lnSpc>
                <a:spcPct val="80000"/>
              </a:lnSpc>
            </a:pPr>
            <a:r>
              <a:rPr lang="en-US" sz="800" smtClean="0">
                <a:latin typeface="Arial" pitchFamily="34" charset="0"/>
                <a:cs typeface="Arial" pitchFamily="34" charset="0"/>
              </a:rPr>
              <a:t>Cold, edged with dear-bought wisdom, </a:t>
            </a:r>
          </a:p>
          <a:p>
            <a:pPr lvl="1" eaLnBrk="1" hangingPunct="1">
              <a:lnSpc>
                <a:spcPct val="80000"/>
              </a:lnSpc>
            </a:pPr>
            <a:r>
              <a:rPr lang="en-US" sz="800" smtClean="0">
                <a:latin typeface="Arial" pitchFamily="34" charset="0"/>
                <a:cs typeface="Arial" pitchFamily="34" charset="0"/>
              </a:rPr>
              <a:t>The judgment of your peers. </a:t>
            </a:r>
          </a:p>
          <a:p>
            <a:pPr eaLnBrk="1" hangingPunct="1">
              <a:lnSpc>
                <a:spcPct val="80000"/>
              </a:lnSpc>
            </a:pPr>
            <a:r>
              <a:rPr lang="en-US" sz="800" smtClean="0">
                <a:latin typeface="Arial" pitchFamily="34" charset="0"/>
                <a:cs typeface="Arial" pitchFamily="34" charset="0"/>
              </a:rPr>
              <a:t/>
            </a:r>
            <a:br>
              <a:rPr lang="en-US" sz="800" smtClean="0">
                <a:latin typeface="Arial" pitchFamily="34" charset="0"/>
                <a:cs typeface="Arial" pitchFamily="34" charset="0"/>
              </a:rPr>
            </a:br>
            <a:endParaRPr lang="en-US" sz="800"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ounded Rectangle 3"/>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 name="Group 9"/>
          <p:cNvGrpSpPr>
            <a:grpSpLocks noChangeAspect="1"/>
          </p:cNvGrpSpPr>
          <p:nvPr/>
        </p:nvGrpSpPr>
        <p:grpSpPr bwMode="auto">
          <a:xfrm>
            <a:off x="211138" y="5354638"/>
            <a:ext cx="8723312" cy="1330325"/>
            <a:chOff x="-3905250" y="4294188"/>
            <a:chExt cx="13011150" cy="1892300"/>
          </a:xfrm>
        </p:grpSpPr>
        <p:sp>
          <p:nvSpPr>
            <p:cNvPr id="6" name="Freeform 14"/>
            <p:cNvSpPr>
              <a:spLocks/>
            </p:cNvSpPr>
            <p:nvPr/>
          </p:nvSpPr>
          <p:spPr bwMode="hidden">
            <a:xfrm>
              <a:off x="4810681" y="4499676"/>
              <a:ext cx="4295219" cy="1016152"/>
            </a:xfrm>
            <a:custGeom>
              <a:avLst/>
              <a:gdLst>
                <a:gd name="T0" fmla="*/ 2147483647 w 2706"/>
                <a:gd name="T1" fmla="*/ 0 h 640"/>
                <a:gd name="T2" fmla="*/ 2147483647 w 2706"/>
                <a:gd name="T3" fmla="*/ 0 h 640"/>
                <a:gd name="T4" fmla="*/ 2147483647 w 2706"/>
                <a:gd name="T5" fmla="*/ 45362813 h 640"/>
                <a:gd name="T6" fmla="*/ 2147483647 w 2706"/>
                <a:gd name="T7" fmla="*/ 95765938 h 640"/>
                <a:gd name="T8" fmla="*/ 2147483647 w 2706"/>
                <a:gd name="T9" fmla="*/ 151209375 h 640"/>
                <a:gd name="T10" fmla="*/ 2147483647 w 2706"/>
                <a:gd name="T11" fmla="*/ 206652813 h 640"/>
                <a:gd name="T12" fmla="*/ 2147483647 w 2706"/>
                <a:gd name="T13" fmla="*/ 272176875 h 640"/>
                <a:gd name="T14" fmla="*/ 2147483647 w 2706"/>
                <a:gd name="T15" fmla="*/ 337700938 h 640"/>
                <a:gd name="T16" fmla="*/ 2147483647 w 2706"/>
                <a:gd name="T17" fmla="*/ 413305625 h 640"/>
                <a:gd name="T18" fmla="*/ 2147483647 w 2706"/>
                <a:gd name="T19" fmla="*/ 488910313 h 640"/>
                <a:gd name="T20" fmla="*/ 2147483647 w 2706"/>
                <a:gd name="T21" fmla="*/ 488910313 h 640"/>
                <a:gd name="T22" fmla="*/ 2147483647 w 2706"/>
                <a:gd name="T23" fmla="*/ 635079375 h 640"/>
                <a:gd name="T24" fmla="*/ 2147483647 w 2706"/>
                <a:gd name="T25" fmla="*/ 766127500 h 640"/>
                <a:gd name="T26" fmla="*/ 2147483647 w 2706"/>
                <a:gd name="T27" fmla="*/ 887095000 h 640"/>
                <a:gd name="T28" fmla="*/ 1995963750 w 2706"/>
                <a:gd name="T29" fmla="*/ 1003022188 h 640"/>
                <a:gd name="T30" fmla="*/ 1471771250 w 2706"/>
                <a:gd name="T31" fmla="*/ 1103828438 h 640"/>
                <a:gd name="T32" fmla="*/ 962699688 w 2706"/>
                <a:gd name="T33" fmla="*/ 1194554063 h 640"/>
                <a:gd name="T34" fmla="*/ 473789375 w 2706"/>
                <a:gd name="T35" fmla="*/ 1280239375 h 640"/>
                <a:gd name="T36" fmla="*/ 0 w 2706"/>
                <a:gd name="T37" fmla="*/ 1355844063 h 640"/>
                <a:gd name="T38" fmla="*/ 0 w 2706"/>
                <a:gd name="T39" fmla="*/ 1355844063 h 640"/>
                <a:gd name="T40" fmla="*/ 327620313 w 2706"/>
                <a:gd name="T41" fmla="*/ 1401206875 h 640"/>
                <a:gd name="T42" fmla="*/ 640119688 w 2706"/>
                <a:gd name="T43" fmla="*/ 1441529375 h 640"/>
                <a:gd name="T44" fmla="*/ 942538438 w 2706"/>
                <a:gd name="T45" fmla="*/ 1476811563 h 640"/>
                <a:gd name="T46" fmla="*/ 1239916875 w 2706"/>
                <a:gd name="T47" fmla="*/ 1507053438 h 640"/>
                <a:gd name="T48" fmla="*/ 1527214688 w 2706"/>
                <a:gd name="T49" fmla="*/ 1537295313 h 640"/>
                <a:gd name="T50" fmla="*/ 1804431875 w 2706"/>
                <a:gd name="T51" fmla="*/ 1557456563 h 640"/>
                <a:gd name="T52" fmla="*/ 2071568438 w 2706"/>
                <a:gd name="T53" fmla="*/ 1577617813 h 640"/>
                <a:gd name="T54" fmla="*/ 2147483647 w 2706"/>
                <a:gd name="T55" fmla="*/ 1592738750 h 640"/>
                <a:gd name="T56" fmla="*/ 2147483647 w 2706"/>
                <a:gd name="T57" fmla="*/ 1602819375 h 640"/>
                <a:gd name="T58" fmla="*/ 2147483647 w 2706"/>
                <a:gd name="T59" fmla="*/ 1607859688 h 640"/>
                <a:gd name="T60" fmla="*/ 2147483647 w 2706"/>
                <a:gd name="T61" fmla="*/ 1612900000 h 640"/>
                <a:gd name="T62" fmla="*/ 2147483647 w 2706"/>
                <a:gd name="T63" fmla="*/ 1612900000 h 640"/>
                <a:gd name="T64" fmla="*/ 2147483647 w 2706"/>
                <a:gd name="T65" fmla="*/ 1607859688 h 640"/>
                <a:gd name="T66" fmla="*/ 2147483647 w 2706"/>
                <a:gd name="T67" fmla="*/ 1602819375 h 640"/>
                <a:gd name="T68" fmla="*/ 2147483647 w 2706"/>
                <a:gd name="T69" fmla="*/ 1592738750 h 640"/>
                <a:gd name="T70" fmla="*/ 2147483647 w 2706"/>
                <a:gd name="T71" fmla="*/ 1577617813 h 640"/>
                <a:gd name="T72" fmla="*/ 2147483647 w 2706"/>
                <a:gd name="T73" fmla="*/ 1562496875 h 640"/>
                <a:gd name="T74" fmla="*/ 2147483647 w 2706"/>
                <a:gd name="T75" fmla="*/ 1542335625 h 640"/>
                <a:gd name="T76" fmla="*/ 2147483647 w 2706"/>
                <a:gd name="T77" fmla="*/ 1517134063 h 640"/>
                <a:gd name="T78" fmla="*/ 2147483647 w 2706"/>
                <a:gd name="T79" fmla="*/ 1491932500 h 640"/>
                <a:gd name="T80" fmla="*/ 2147483647 w 2706"/>
                <a:gd name="T81" fmla="*/ 1461690625 h 640"/>
                <a:gd name="T82" fmla="*/ 2147483647 w 2706"/>
                <a:gd name="T83" fmla="*/ 1431448750 h 640"/>
                <a:gd name="T84" fmla="*/ 2147483647 w 2706"/>
                <a:gd name="T85" fmla="*/ 1396166563 h 640"/>
                <a:gd name="T86" fmla="*/ 2147483647 w 2706"/>
                <a:gd name="T87" fmla="*/ 1360884375 h 640"/>
                <a:gd name="T88" fmla="*/ 2147483647 w 2706"/>
                <a:gd name="T89" fmla="*/ 1320561875 h 640"/>
                <a:gd name="T90" fmla="*/ 2147483647 w 2706"/>
                <a:gd name="T91" fmla="*/ 1280239375 h 640"/>
                <a:gd name="T92" fmla="*/ 2147483647 w 2706"/>
                <a:gd name="T93" fmla="*/ 1234876563 h 640"/>
                <a:gd name="T94" fmla="*/ 2147483647 w 2706"/>
                <a:gd name="T95" fmla="*/ 1189513750 h 640"/>
                <a:gd name="T96" fmla="*/ 2147483647 w 2706"/>
                <a:gd name="T97" fmla="*/ 1088707500 h 640"/>
                <a:gd name="T98" fmla="*/ 2147483647 w 2706"/>
                <a:gd name="T99" fmla="*/ 982860938 h 640"/>
                <a:gd name="T100" fmla="*/ 2147483647 w 2706"/>
                <a:gd name="T101" fmla="*/ 982860938 h 640"/>
                <a:gd name="T102" fmla="*/ 2147483647 w 2706"/>
                <a:gd name="T103" fmla="*/ 977820625 h 640"/>
                <a:gd name="T104" fmla="*/ 2147483647 w 2706"/>
                <a:gd name="T105" fmla="*/ 977820625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lang="en-US"/>
            </a:p>
          </p:txBody>
        </p:sp>
        <p:sp>
          <p:nvSpPr>
            <p:cNvPr id="7" name="Freeform 18"/>
            <p:cNvSpPr>
              <a:spLocks/>
            </p:cNvSpPr>
            <p:nvPr/>
          </p:nvSpPr>
          <p:spPr bwMode="hidden">
            <a:xfrm>
              <a:off x="-308538" y="4319027"/>
              <a:ext cx="8280254" cy="1208092"/>
            </a:xfrm>
            <a:custGeom>
              <a:avLst/>
              <a:gdLst>
                <a:gd name="T0" fmla="*/ 2147483647 w 5216"/>
                <a:gd name="T1" fmla="*/ 1799391563 h 762"/>
                <a:gd name="T2" fmla="*/ 2147483647 w 5216"/>
                <a:gd name="T3" fmla="*/ 1728827188 h 762"/>
                <a:gd name="T4" fmla="*/ 2147483647 w 5216"/>
                <a:gd name="T5" fmla="*/ 1537295313 h 762"/>
                <a:gd name="T6" fmla="*/ 2147483647 w 5216"/>
                <a:gd name="T7" fmla="*/ 1280239375 h 762"/>
                <a:gd name="T8" fmla="*/ 2147483647 w 5216"/>
                <a:gd name="T9" fmla="*/ 942538438 h 762"/>
                <a:gd name="T10" fmla="*/ 2147483647 w 5216"/>
                <a:gd name="T11" fmla="*/ 745966250 h 762"/>
                <a:gd name="T12" fmla="*/ 2147483647 w 5216"/>
                <a:gd name="T13" fmla="*/ 594756875 h 762"/>
                <a:gd name="T14" fmla="*/ 2147483647 w 5216"/>
                <a:gd name="T15" fmla="*/ 463708750 h 762"/>
                <a:gd name="T16" fmla="*/ 2147483647 w 5216"/>
                <a:gd name="T17" fmla="*/ 352821875 h 762"/>
                <a:gd name="T18" fmla="*/ 2147483647 w 5216"/>
                <a:gd name="T19" fmla="*/ 257055938 h 762"/>
                <a:gd name="T20" fmla="*/ 2147483647 w 5216"/>
                <a:gd name="T21" fmla="*/ 181451250 h 762"/>
                <a:gd name="T22" fmla="*/ 2147483647 w 5216"/>
                <a:gd name="T23" fmla="*/ 70564375 h 762"/>
                <a:gd name="T24" fmla="*/ 2147483647 w 5216"/>
                <a:gd name="T25" fmla="*/ 10080625 h 762"/>
                <a:gd name="T26" fmla="*/ 1622980821 w 5216"/>
                <a:gd name="T27" fmla="*/ 0 h 762"/>
                <a:gd name="T28" fmla="*/ 902216046 w 5216"/>
                <a:gd name="T29" fmla="*/ 25201563 h 762"/>
                <a:gd name="T30" fmla="*/ 277217221 w 5216"/>
                <a:gd name="T31" fmla="*/ 80645000 h 762"/>
                <a:gd name="T32" fmla="*/ 0 w 5216"/>
                <a:gd name="T33" fmla="*/ 120967500 h 762"/>
                <a:gd name="T34" fmla="*/ 791329158 w 5216"/>
                <a:gd name="T35" fmla="*/ 216733438 h 762"/>
                <a:gd name="T36" fmla="*/ 1643142073 w 5216"/>
                <a:gd name="T37" fmla="*/ 352821875 h 762"/>
                <a:gd name="T38" fmla="*/ 2147483647 w 5216"/>
                <a:gd name="T39" fmla="*/ 529232813 h 762"/>
                <a:gd name="T40" fmla="*/ 2147483647 w 5216"/>
                <a:gd name="T41" fmla="*/ 745966250 h 762"/>
                <a:gd name="T42" fmla="*/ 2147483647 w 5216"/>
                <a:gd name="T43" fmla="*/ 952619063 h 762"/>
                <a:gd name="T44" fmla="*/ 2147483647 w 5216"/>
                <a:gd name="T45" fmla="*/ 1300400625 h 762"/>
                <a:gd name="T46" fmla="*/ 2147483647 w 5216"/>
                <a:gd name="T47" fmla="*/ 1441529375 h 762"/>
                <a:gd name="T48" fmla="*/ 2147483647 w 5216"/>
                <a:gd name="T49" fmla="*/ 1562496875 h 762"/>
                <a:gd name="T50" fmla="*/ 2147483647 w 5216"/>
                <a:gd name="T51" fmla="*/ 1668343438 h 762"/>
                <a:gd name="T52" fmla="*/ 2147483647 w 5216"/>
                <a:gd name="T53" fmla="*/ 1748988438 h 762"/>
                <a:gd name="T54" fmla="*/ 2147483647 w 5216"/>
                <a:gd name="T55" fmla="*/ 1819552813 h 762"/>
                <a:gd name="T56" fmla="*/ 2147483647 w 5216"/>
                <a:gd name="T57" fmla="*/ 1864915625 h 762"/>
                <a:gd name="T58" fmla="*/ 2147483647 w 5216"/>
                <a:gd name="T59" fmla="*/ 1900197813 h 762"/>
                <a:gd name="T60" fmla="*/ 2147483647 w 5216"/>
                <a:gd name="T61" fmla="*/ 1920359063 h 762"/>
                <a:gd name="T62" fmla="*/ 2147483647 w 5216"/>
                <a:gd name="T63" fmla="*/ 1920359063 h 762"/>
                <a:gd name="T64" fmla="*/ 2147483647 w 5216"/>
                <a:gd name="T65" fmla="*/ 1910278438 h 762"/>
                <a:gd name="T66" fmla="*/ 2147483647 w 5216"/>
                <a:gd name="T67" fmla="*/ 1885076875 h 762"/>
                <a:gd name="T68" fmla="*/ 2147483647 w 5216"/>
                <a:gd name="T69" fmla="*/ 1844754375 h 762"/>
                <a:gd name="T70" fmla="*/ 2147483647 w 5216"/>
                <a:gd name="T71" fmla="*/ 1799391563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lang="en-US"/>
            </a:p>
          </p:txBody>
        </p:sp>
        <p:sp>
          <p:nvSpPr>
            <p:cNvPr id="8" name="Freeform 22"/>
            <p:cNvSpPr>
              <a:spLocks/>
            </p:cNvSpPr>
            <p:nvPr/>
          </p:nvSpPr>
          <p:spPr bwMode="hidden">
            <a:xfrm>
              <a:off x="4014" y="4334834"/>
              <a:ext cx="8164231" cy="1101960"/>
            </a:xfrm>
            <a:custGeom>
              <a:avLst/>
              <a:gdLst>
                <a:gd name="T0" fmla="*/ 0 w 5144"/>
                <a:gd name="T1" fmla="*/ 176410938 h 694"/>
                <a:gd name="T2" fmla="*/ 0 w 5144"/>
                <a:gd name="T3" fmla="*/ 176410938 h 694"/>
                <a:gd name="T4" fmla="*/ 45362813 w 5144"/>
                <a:gd name="T5" fmla="*/ 166330313 h 694"/>
                <a:gd name="T6" fmla="*/ 181451250 w 5144"/>
                <a:gd name="T7" fmla="*/ 141128750 h 694"/>
                <a:gd name="T8" fmla="*/ 413305625 w 5144"/>
                <a:gd name="T9" fmla="*/ 105846563 h 694"/>
                <a:gd name="T10" fmla="*/ 564515000 w 5144"/>
                <a:gd name="T11" fmla="*/ 85685313 h 694"/>
                <a:gd name="T12" fmla="*/ 740925938 w 5144"/>
                <a:gd name="T13" fmla="*/ 65524063 h 694"/>
                <a:gd name="T14" fmla="*/ 937498125 w 5144"/>
                <a:gd name="T15" fmla="*/ 50403125 h 694"/>
                <a:gd name="T16" fmla="*/ 1164312188 w 5144"/>
                <a:gd name="T17" fmla="*/ 35282188 h 694"/>
                <a:gd name="T18" fmla="*/ 1411287500 w 5144"/>
                <a:gd name="T19" fmla="*/ 20161250 h 694"/>
                <a:gd name="T20" fmla="*/ 1688504688 w 5144"/>
                <a:gd name="T21" fmla="*/ 10080625 h 694"/>
                <a:gd name="T22" fmla="*/ 1990923438 w 5144"/>
                <a:gd name="T23" fmla="*/ 5040313 h 694"/>
                <a:gd name="T24" fmla="*/ 2147483647 w 5144"/>
                <a:gd name="T25" fmla="*/ 0 h 694"/>
                <a:gd name="T26" fmla="*/ 2147483647 w 5144"/>
                <a:gd name="T27" fmla="*/ 5040313 h 694"/>
                <a:gd name="T28" fmla="*/ 2147483647 w 5144"/>
                <a:gd name="T29" fmla="*/ 15120938 h 694"/>
                <a:gd name="T30" fmla="*/ 2147483647 w 5144"/>
                <a:gd name="T31" fmla="*/ 35282188 h 694"/>
                <a:gd name="T32" fmla="*/ 2147483647 w 5144"/>
                <a:gd name="T33" fmla="*/ 60483750 h 694"/>
                <a:gd name="T34" fmla="*/ 2147483647 w 5144"/>
                <a:gd name="T35" fmla="*/ 100806250 h 694"/>
                <a:gd name="T36" fmla="*/ 2147483647 w 5144"/>
                <a:gd name="T37" fmla="*/ 146169063 h 694"/>
                <a:gd name="T38" fmla="*/ 2147483647 w 5144"/>
                <a:gd name="T39" fmla="*/ 201612500 h 694"/>
                <a:gd name="T40" fmla="*/ 2147483647 w 5144"/>
                <a:gd name="T41" fmla="*/ 267136563 h 694"/>
                <a:gd name="T42" fmla="*/ 2147483647 w 5144"/>
                <a:gd name="T43" fmla="*/ 347781563 h 694"/>
                <a:gd name="T44" fmla="*/ 2147483647 w 5144"/>
                <a:gd name="T45" fmla="*/ 438507188 h 694"/>
                <a:gd name="T46" fmla="*/ 2147483647 w 5144"/>
                <a:gd name="T47" fmla="*/ 544353750 h 694"/>
                <a:gd name="T48" fmla="*/ 2147483647 w 5144"/>
                <a:gd name="T49" fmla="*/ 670361563 h 694"/>
                <a:gd name="T50" fmla="*/ 2147483647 w 5144"/>
                <a:gd name="T51" fmla="*/ 806450000 h 694"/>
                <a:gd name="T52" fmla="*/ 2147483647 w 5144"/>
                <a:gd name="T53" fmla="*/ 957659375 h 694"/>
                <a:gd name="T54" fmla="*/ 2147483647 w 5144"/>
                <a:gd name="T55" fmla="*/ 1129030000 h 694"/>
                <a:gd name="T56" fmla="*/ 2147483647 w 5144"/>
                <a:gd name="T57" fmla="*/ 1315521563 h 694"/>
                <a:gd name="T58" fmla="*/ 2147483647 w 5144"/>
                <a:gd name="T59" fmla="*/ 1522174375 h 694"/>
                <a:gd name="T60" fmla="*/ 2147483647 w 5144"/>
                <a:gd name="T61" fmla="*/ 1748988438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lang="en-US"/>
            </a:p>
          </p:txBody>
        </p:sp>
        <p:sp>
          <p:nvSpPr>
            <p:cNvPr id="9" name="Freeform 26"/>
            <p:cNvSpPr>
              <a:spLocks/>
            </p:cNvSpPr>
            <p:nvPr/>
          </p:nvSpPr>
          <p:spPr bwMode="hidden">
            <a:xfrm>
              <a:off x="4157164" y="4316769"/>
              <a:ext cx="4939265" cy="925827"/>
            </a:xfrm>
            <a:custGeom>
              <a:avLst/>
              <a:gdLst>
                <a:gd name="T0" fmla="*/ 0 w 3112"/>
                <a:gd name="T1" fmla="*/ 1471771250 h 584"/>
                <a:gd name="T2" fmla="*/ 0 w 3112"/>
                <a:gd name="T3" fmla="*/ 1471771250 h 584"/>
                <a:gd name="T4" fmla="*/ 226814063 w 3112"/>
                <a:gd name="T5" fmla="*/ 1411287500 h 584"/>
                <a:gd name="T6" fmla="*/ 846772500 w 3112"/>
                <a:gd name="T7" fmla="*/ 1255037813 h 584"/>
                <a:gd name="T8" fmla="*/ 1275199063 w 3112"/>
                <a:gd name="T9" fmla="*/ 1149191250 h 584"/>
                <a:gd name="T10" fmla="*/ 1769149688 w 3112"/>
                <a:gd name="T11" fmla="*/ 1033264063 h 584"/>
                <a:gd name="T12" fmla="*/ 2147483647 w 3112"/>
                <a:gd name="T13" fmla="*/ 907256250 h 584"/>
                <a:gd name="T14" fmla="*/ 2147483647 w 3112"/>
                <a:gd name="T15" fmla="*/ 771167813 h 584"/>
                <a:gd name="T16" fmla="*/ 2147483647 w 3112"/>
                <a:gd name="T17" fmla="*/ 640119688 h 584"/>
                <a:gd name="T18" fmla="*/ 2147483647 w 3112"/>
                <a:gd name="T19" fmla="*/ 509071563 h 584"/>
                <a:gd name="T20" fmla="*/ 2147483647 w 3112"/>
                <a:gd name="T21" fmla="*/ 388104063 h 584"/>
                <a:gd name="T22" fmla="*/ 2147483647 w 3112"/>
                <a:gd name="T23" fmla="*/ 272176875 h 584"/>
                <a:gd name="T24" fmla="*/ 2147483647 w 3112"/>
                <a:gd name="T25" fmla="*/ 221773750 h 584"/>
                <a:gd name="T26" fmla="*/ 2147483647 w 3112"/>
                <a:gd name="T27" fmla="*/ 171370625 h 584"/>
                <a:gd name="T28" fmla="*/ 2147483647 w 3112"/>
                <a:gd name="T29" fmla="*/ 131048125 h 584"/>
                <a:gd name="T30" fmla="*/ 2147483647 w 3112"/>
                <a:gd name="T31" fmla="*/ 90725625 h 584"/>
                <a:gd name="T32" fmla="*/ 2147483647 w 3112"/>
                <a:gd name="T33" fmla="*/ 60483750 h 584"/>
                <a:gd name="T34" fmla="*/ 2147483647 w 3112"/>
                <a:gd name="T35" fmla="*/ 35282188 h 584"/>
                <a:gd name="T36" fmla="*/ 2147483647 w 3112"/>
                <a:gd name="T37" fmla="*/ 15120938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lang="en-US"/>
            </a:p>
          </p:txBody>
        </p:sp>
        <p:sp useBgFill="1">
          <p:nvSpPr>
            <p:cNvPr id="10" name="Freeform 10"/>
            <p:cNvSpPr>
              <a:spLocks/>
            </p:cNvSpPr>
            <p:nvPr/>
          </p:nvSpPr>
          <p:spPr bwMode="hidden">
            <a:xfrm>
              <a:off x="-3905250" y="4294188"/>
              <a:ext cx="13011150" cy="1892300"/>
            </a:xfrm>
            <a:custGeom>
              <a:avLst/>
              <a:gdLst>
                <a:gd name="T0" fmla="*/ 2147483647 w 8196"/>
                <a:gd name="T1" fmla="*/ 1290320000 h 1192"/>
                <a:gd name="T2" fmla="*/ 2147483647 w 8196"/>
                <a:gd name="T3" fmla="*/ 1436489063 h 1192"/>
                <a:gd name="T4" fmla="*/ 2147483647 w 8196"/>
                <a:gd name="T5" fmla="*/ 1562496875 h 1192"/>
                <a:gd name="T6" fmla="*/ 2147483647 w 8196"/>
                <a:gd name="T7" fmla="*/ 1678424063 h 1192"/>
                <a:gd name="T8" fmla="*/ 2147483647 w 8196"/>
                <a:gd name="T9" fmla="*/ 1769149688 h 1192"/>
                <a:gd name="T10" fmla="*/ 2147483647 w 8196"/>
                <a:gd name="T11" fmla="*/ 1839714063 h 1192"/>
                <a:gd name="T12" fmla="*/ 2147483647 w 8196"/>
                <a:gd name="T13" fmla="*/ 1890117188 h 1192"/>
                <a:gd name="T14" fmla="*/ 2147483647 w 8196"/>
                <a:gd name="T15" fmla="*/ 1920359063 h 1192"/>
                <a:gd name="T16" fmla="*/ 2147483647 w 8196"/>
                <a:gd name="T17" fmla="*/ 1915318750 h 1192"/>
                <a:gd name="T18" fmla="*/ 2147483647 w 8196"/>
                <a:gd name="T19" fmla="*/ 1890117188 h 1192"/>
                <a:gd name="T20" fmla="*/ 2147483647 w 8196"/>
                <a:gd name="T21" fmla="*/ 1829633438 h 1192"/>
                <a:gd name="T22" fmla="*/ 2147483647 w 8196"/>
                <a:gd name="T23" fmla="*/ 1738907813 h 1192"/>
                <a:gd name="T24" fmla="*/ 2147483647 w 8196"/>
                <a:gd name="T25" fmla="*/ 1617940313 h 1192"/>
                <a:gd name="T26" fmla="*/ 2147483647 w 8196"/>
                <a:gd name="T27" fmla="*/ 1456650313 h 1192"/>
                <a:gd name="T28" fmla="*/ 2147483647 w 8196"/>
                <a:gd name="T29" fmla="*/ 1260078125 h 1192"/>
                <a:gd name="T30" fmla="*/ 2147483647 w 8196"/>
                <a:gd name="T31" fmla="*/ 1023183438 h 1192"/>
                <a:gd name="T32" fmla="*/ 2147483647 w 8196"/>
                <a:gd name="T33" fmla="*/ 745966250 h 1192"/>
                <a:gd name="T34" fmla="*/ 2147483647 w 8196"/>
                <a:gd name="T35" fmla="*/ 604837500 h 1192"/>
                <a:gd name="T36" fmla="*/ 2147483647 w 8196"/>
                <a:gd name="T37" fmla="*/ 372983125 h 1192"/>
                <a:gd name="T38" fmla="*/ 2147483647 w 8196"/>
                <a:gd name="T39" fmla="*/ 206652813 h 1192"/>
                <a:gd name="T40" fmla="*/ 2147483647 w 8196"/>
                <a:gd name="T41" fmla="*/ 90725625 h 1192"/>
                <a:gd name="T42" fmla="*/ 2147483647 w 8196"/>
                <a:gd name="T43" fmla="*/ 25201563 h 1192"/>
                <a:gd name="T44" fmla="*/ 2147483647 w 8196"/>
                <a:gd name="T45" fmla="*/ 0 h 1192"/>
                <a:gd name="T46" fmla="*/ 2147483647 w 8196"/>
                <a:gd name="T47" fmla="*/ 10080625 h 1192"/>
                <a:gd name="T48" fmla="*/ 2147483647 w 8196"/>
                <a:gd name="T49" fmla="*/ 50403125 h 1192"/>
                <a:gd name="T50" fmla="*/ 1804431875 w 8196"/>
                <a:gd name="T51" fmla="*/ 110886875 h 1192"/>
                <a:gd name="T52" fmla="*/ 1335682813 w 8196"/>
                <a:gd name="T53" fmla="*/ 186491563 h 1192"/>
                <a:gd name="T54" fmla="*/ 942538438 w 8196"/>
                <a:gd name="T55" fmla="*/ 272176875 h 1192"/>
                <a:gd name="T56" fmla="*/ 624998750 w 8196"/>
                <a:gd name="T57" fmla="*/ 362902500 h 1192"/>
                <a:gd name="T58" fmla="*/ 372983125 w 8196"/>
                <a:gd name="T59" fmla="*/ 443547500 h 1192"/>
                <a:gd name="T60" fmla="*/ 120967500 w 8196"/>
                <a:gd name="T61" fmla="*/ 544353750 h 1192"/>
                <a:gd name="T62" fmla="*/ 0 w 8196"/>
                <a:gd name="T63" fmla="*/ 604837500 h 1192"/>
                <a:gd name="T64" fmla="*/ 2147483647 w 8196"/>
                <a:gd name="T65" fmla="*/ 2147483647 h 1192"/>
                <a:gd name="T66" fmla="*/ 2147483647 w 8196"/>
                <a:gd name="T67" fmla="*/ 2147483647 h 1192"/>
                <a:gd name="T68" fmla="*/ 2147483647 w 8196"/>
                <a:gd name="T69" fmla="*/ 1285279688 h 1192"/>
                <a:gd name="T70" fmla="*/ 2147483647 w 8196"/>
                <a:gd name="T71" fmla="*/ 1290320000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lang="en-US"/>
            </a:p>
          </p:txBody>
        </p:sp>
      </p:grpSp>
      <p:sp>
        <p:nvSpPr>
          <p:cNvPr id="11" name="Rectangle 27"/>
          <p:cNvSpPr>
            <a:spLocks noChangeArrowheads="1"/>
          </p:cNvSpPr>
          <p:nvPr userDrawn="1"/>
        </p:nvSpPr>
        <p:spPr bwMode="auto">
          <a:xfrm>
            <a:off x="1828800" y="6629400"/>
            <a:ext cx="5322888" cy="228600"/>
          </a:xfrm>
          <a:prstGeom prst="rect">
            <a:avLst/>
          </a:prstGeom>
          <a:noFill/>
          <a:ln w="9525">
            <a:noFill/>
            <a:miter lim="800000"/>
            <a:headEnd/>
            <a:tailEnd/>
          </a:ln>
          <a:effectLst/>
        </p:spPr>
        <p:txBody>
          <a:bodyPr wrap="none" anchor="ctr">
            <a:spAutoFit/>
          </a:bodyPr>
          <a:lstStyle/>
          <a:p>
            <a:pPr>
              <a:defRPr/>
            </a:pPr>
            <a:r>
              <a:rPr lang="en-US" sz="900"/>
              <a:t>Copyright © 2007 The McGraw-Hill Companies Inc. Permission Required for Reproduction or Display.</a:t>
            </a:r>
          </a:p>
        </p:txBody>
      </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Date Placeholder 3"/>
          <p:cNvSpPr>
            <a:spLocks noGrp="1"/>
          </p:cNvSpPr>
          <p:nvPr>
            <p:ph type="dt" sz="half" idx="10"/>
          </p:nvPr>
        </p:nvSpPr>
        <p:spPr/>
        <p:txBody>
          <a:bodyPr/>
          <a:lstStyle>
            <a:lvl1pPr>
              <a:defRPr/>
            </a:lvl1pPr>
          </a:lstStyle>
          <a:p>
            <a:pPr>
              <a:defRPr/>
            </a:pPr>
            <a:endParaRPr lang="en-US" altLang="en-US"/>
          </a:p>
        </p:txBody>
      </p:sp>
      <p:sp>
        <p:nvSpPr>
          <p:cNvPr id="13" name="Footer Placeholder 4"/>
          <p:cNvSpPr>
            <a:spLocks noGrp="1"/>
          </p:cNvSpPr>
          <p:nvPr>
            <p:ph type="ftr" sz="quarter" idx="11"/>
          </p:nvPr>
        </p:nvSpPr>
        <p:spPr/>
        <p:txBody>
          <a:bodyPr/>
          <a:lstStyle>
            <a:lvl1pPr>
              <a:defRPr/>
            </a:lvl1pPr>
          </a:lstStyle>
          <a:p>
            <a:pPr>
              <a:defRPr/>
            </a:pPr>
            <a:endParaRPr lang="en-US" altLang="en-US"/>
          </a:p>
        </p:txBody>
      </p:sp>
      <p:sp>
        <p:nvSpPr>
          <p:cNvPr id="14" name="Slide Number Placeholder 5"/>
          <p:cNvSpPr>
            <a:spLocks noGrp="1"/>
          </p:cNvSpPr>
          <p:nvPr>
            <p:ph type="sldNum" sz="quarter" idx="12"/>
          </p:nvPr>
        </p:nvSpPr>
        <p:spPr/>
        <p:txBody>
          <a:bodyPr/>
          <a:lstStyle>
            <a:lvl1pPr>
              <a:defRPr/>
            </a:lvl1pPr>
          </a:lstStyle>
          <a:p>
            <a:pPr>
              <a:defRPr/>
            </a:pPr>
            <a:fld id="{068C70AF-FB00-4D1B-A1A1-7B42051F0CF2}" type="slidenum">
              <a:rPr lang="en-US" altLang="en-US"/>
              <a:pPr>
                <a:defRPr/>
              </a:pPr>
              <a:t>‹#›</a:t>
            </a:fld>
            <a:endParaRPr lang="en-US" altLang="en-US"/>
          </a:p>
        </p:txBody>
      </p:sp>
    </p:spTree>
    <p:extLst>
      <p:ext uri="{BB962C8B-B14F-4D97-AF65-F5344CB8AC3E}">
        <p14:creationId xmlns:p14="http://schemas.microsoft.com/office/powerpoint/2010/main" val="2634373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A72D51ED-30F7-41FA-B01C-7FBBDE26893A}" type="slidenum">
              <a:rPr lang="en-US" altLang="en-US"/>
              <a:pPr>
                <a:defRPr/>
              </a:pPr>
              <a:t>‹#›</a:t>
            </a:fld>
            <a:endParaRPr lang="en-US" altLang="en-US"/>
          </a:p>
        </p:txBody>
      </p:sp>
    </p:spTree>
    <p:extLst>
      <p:ext uri="{BB962C8B-B14F-4D97-AF65-F5344CB8AC3E}">
        <p14:creationId xmlns:p14="http://schemas.microsoft.com/office/powerpoint/2010/main" val="766038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ounded Rectangle 3"/>
          <p:cNvSpPr/>
          <p:nvPr/>
        </p:nvSpPr>
        <p:spPr bwMode="hidden">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 name="Group 21"/>
          <p:cNvGrpSpPr>
            <a:grpSpLocks noChangeAspect="1"/>
          </p:cNvGrpSpPr>
          <p:nvPr/>
        </p:nvGrpSpPr>
        <p:grpSpPr bwMode="auto">
          <a:xfrm>
            <a:off x="211138" y="714375"/>
            <a:ext cx="8723312" cy="1331913"/>
            <a:chOff x="-3905250" y="4294188"/>
            <a:chExt cx="13011150" cy="1892300"/>
          </a:xfrm>
        </p:grpSpPr>
        <p:sp>
          <p:nvSpPr>
            <p:cNvPr id="6" name="Freeform 14"/>
            <p:cNvSpPr>
              <a:spLocks/>
            </p:cNvSpPr>
            <p:nvPr/>
          </p:nvSpPr>
          <p:spPr bwMode="hidden">
            <a:xfrm>
              <a:off x="4810681" y="4501687"/>
              <a:ext cx="4295219" cy="1014940"/>
            </a:xfrm>
            <a:custGeom>
              <a:avLst/>
              <a:gdLst>
                <a:gd name="T0" fmla="*/ 2147483647 w 2706"/>
                <a:gd name="T1" fmla="*/ 0 h 640"/>
                <a:gd name="T2" fmla="*/ 2147483647 w 2706"/>
                <a:gd name="T3" fmla="*/ 0 h 640"/>
                <a:gd name="T4" fmla="*/ 2147483647 w 2706"/>
                <a:gd name="T5" fmla="*/ 45362813 h 640"/>
                <a:gd name="T6" fmla="*/ 2147483647 w 2706"/>
                <a:gd name="T7" fmla="*/ 95765938 h 640"/>
                <a:gd name="T8" fmla="*/ 2147483647 w 2706"/>
                <a:gd name="T9" fmla="*/ 151209375 h 640"/>
                <a:gd name="T10" fmla="*/ 2147483647 w 2706"/>
                <a:gd name="T11" fmla="*/ 206652813 h 640"/>
                <a:gd name="T12" fmla="*/ 2147483647 w 2706"/>
                <a:gd name="T13" fmla="*/ 272176875 h 640"/>
                <a:gd name="T14" fmla="*/ 2147483647 w 2706"/>
                <a:gd name="T15" fmla="*/ 337700938 h 640"/>
                <a:gd name="T16" fmla="*/ 2147483647 w 2706"/>
                <a:gd name="T17" fmla="*/ 413305625 h 640"/>
                <a:gd name="T18" fmla="*/ 2147483647 w 2706"/>
                <a:gd name="T19" fmla="*/ 488910313 h 640"/>
                <a:gd name="T20" fmla="*/ 2147483647 w 2706"/>
                <a:gd name="T21" fmla="*/ 488910313 h 640"/>
                <a:gd name="T22" fmla="*/ 2147483647 w 2706"/>
                <a:gd name="T23" fmla="*/ 635079375 h 640"/>
                <a:gd name="T24" fmla="*/ 2147483647 w 2706"/>
                <a:gd name="T25" fmla="*/ 766127500 h 640"/>
                <a:gd name="T26" fmla="*/ 2147483647 w 2706"/>
                <a:gd name="T27" fmla="*/ 887095000 h 640"/>
                <a:gd name="T28" fmla="*/ 1995963750 w 2706"/>
                <a:gd name="T29" fmla="*/ 1003022188 h 640"/>
                <a:gd name="T30" fmla="*/ 1471771250 w 2706"/>
                <a:gd name="T31" fmla="*/ 1103828438 h 640"/>
                <a:gd name="T32" fmla="*/ 962699688 w 2706"/>
                <a:gd name="T33" fmla="*/ 1194554063 h 640"/>
                <a:gd name="T34" fmla="*/ 473789375 w 2706"/>
                <a:gd name="T35" fmla="*/ 1280239375 h 640"/>
                <a:gd name="T36" fmla="*/ 0 w 2706"/>
                <a:gd name="T37" fmla="*/ 1355844063 h 640"/>
                <a:gd name="T38" fmla="*/ 0 w 2706"/>
                <a:gd name="T39" fmla="*/ 1355844063 h 640"/>
                <a:gd name="T40" fmla="*/ 327620313 w 2706"/>
                <a:gd name="T41" fmla="*/ 1401206875 h 640"/>
                <a:gd name="T42" fmla="*/ 640119688 w 2706"/>
                <a:gd name="T43" fmla="*/ 1441529375 h 640"/>
                <a:gd name="T44" fmla="*/ 942538438 w 2706"/>
                <a:gd name="T45" fmla="*/ 1476811563 h 640"/>
                <a:gd name="T46" fmla="*/ 1239916875 w 2706"/>
                <a:gd name="T47" fmla="*/ 1507053438 h 640"/>
                <a:gd name="T48" fmla="*/ 1527214688 w 2706"/>
                <a:gd name="T49" fmla="*/ 1537295313 h 640"/>
                <a:gd name="T50" fmla="*/ 1804431875 w 2706"/>
                <a:gd name="T51" fmla="*/ 1557456563 h 640"/>
                <a:gd name="T52" fmla="*/ 2071568438 w 2706"/>
                <a:gd name="T53" fmla="*/ 1577617813 h 640"/>
                <a:gd name="T54" fmla="*/ 2147483647 w 2706"/>
                <a:gd name="T55" fmla="*/ 1592738750 h 640"/>
                <a:gd name="T56" fmla="*/ 2147483647 w 2706"/>
                <a:gd name="T57" fmla="*/ 1602819375 h 640"/>
                <a:gd name="T58" fmla="*/ 2147483647 w 2706"/>
                <a:gd name="T59" fmla="*/ 1607859688 h 640"/>
                <a:gd name="T60" fmla="*/ 2147483647 w 2706"/>
                <a:gd name="T61" fmla="*/ 1612900000 h 640"/>
                <a:gd name="T62" fmla="*/ 2147483647 w 2706"/>
                <a:gd name="T63" fmla="*/ 1612900000 h 640"/>
                <a:gd name="T64" fmla="*/ 2147483647 w 2706"/>
                <a:gd name="T65" fmla="*/ 1607859688 h 640"/>
                <a:gd name="T66" fmla="*/ 2147483647 w 2706"/>
                <a:gd name="T67" fmla="*/ 1602819375 h 640"/>
                <a:gd name="T68" fmla="*/ 2147483647 w 2706"/>
                <a:gd name="T69" fmla="*/ 1592738750 h 640"/>
                <a:gd name="T70" fmla="*/ 2147483647 w 2706"/>
                <a:gd name="T71" fmla="*/ 1577617813 h 640"/>
                <a:gd name="T72" fmla="*/ 2147483647 w 2706"/>
                <a:gd name="T73" fmla="*/ 1562496875 h 640"/>
                <a:gd name="T74" fmla="*/ 2147483647 w 2706"/>
                <a:gd name="T75" fmla="*/ 1542335625 h 640"/>
                <a:gd name="T76" fmla="*/ 2147483647 w 2706"/>
                <a:gd name="T77" fmla="*/ 1517134063 h 640"/>
                <a:gd name="T78" fmla="*/ 2147483647 w 2706"/>
                <a:gd name="T79" fmla="*/ 1491932500 h 640"/>
                <a:gd name="T80" fmla="*/ 2147483647 w 2706"/>
                <a:gd name="T81" fmla="*/ 1461690625 h 640"/>
                <a:gd name="T82" fmla="*/ 2147483647 w 2706"/>
                <a:gd name="T83" fmla="*/ 1431448750 h 640"/>
                <a:gd name="T84" fmla="*/ 2147483647 w 2706"/>
                <a:gd name="T85" fmla="*/ 1396166563 h 640"/>
                <a:gd name="T86" fmla="*/ 2147483647 w 2706"/>
                <a:gd name="T87" fmla="*/ 1360884375 h 640"/>
                <a:gd name="T88" fmla="*/ 2147483647 w 2706"/>
                <a:gd name="T89" fmla="*/ 1320561875 h 640"/>
                <a:gd name="T90" fmla="*/ 2147483647 w 2706"/>
                <a:gd name="T91" fmla="*/ 1280239375 h 640"/>
                <a:gd name="T92" fmla="*/ 2147483647 w 2706"/>
                <a:gd name="T93" fmla="*/ 1234876563 h 640"/>
                <a:gd name="T94" fmla="*/ 2147483647 w 2706"/>
                <a:gd name="T95" fmla="*/ 1189513750 h 640"/>
                <a:gd name="T96" fmla="*/ 2147483647 w 2706"/>
                <a:gd name="T97" fmla="*/ 1088707500 h 640"/>
                <a:gd name="T98" fmla="*/ 2147483647 w 2706"/>
                <a:gd name="T99" fmla="*/ 982860938 h 640"/>
                <a:gd name="T100" fmla="*/ 2147483647 w 2706"/>
                <a:gd name="T101" fmla="*/ 982860938 h 640"/>
                <a:gd name="T102" fmla="*/ 2147483647 w 2706"/>
                <a:gd name="T103" fmla="*/ 977820625 h 640"/>
                <a:gd name="T104" fmla="*/ 2147483647 w 2706"/>
                <a:gd name="T105" fmla="*/ 977820625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lang="en-US"/>
            </a:p>
          </p:txBody>
        </p:sp>
        <p:sp>
          <p:nvSpPr>
            <p:cNvPr id="7" name="Freeform 18"/>
            <p:cNvSpPr>
              <a:spLocks/>
            </p:cNvSpPr>
            <p:nvPr/>
          </p:nvSpPr>
          <p:spPr bwMode="hidden">
            <a:xfrm>
              <a:off x="-308538" y="4318998"/>
              <a:ext cx="8280254" cy="1208906"/>
            </a:xfrm>
            <a:custGeom>
              <a:avLst/>
              <a:gdLst>
                <a:gd name="T0" fmla="*/ 2147483647 w 5216"/>
                <a:gd name="T1" fmla="*/ 1799391563 h 762"/>
                <a:gd name="T2" fmla="*/ 2147483647 w 5216"/>
                <a:gd name="T3" fmla="*/ 1728827188 h 762"/>
                <a:gd name="T4" fmla="*/ 2147483647 w 5216"/>
                <a:gd name="T5" fmla="*/ 1537295313 h 762"/>
                <a:gd name="T6" fmla="*/ 2147483647 w 5216"/>
                <a:gd name="T7" fmla="*/ 1280239375 h 762"/>
                <a:gd name="T8" fmla="*/ 2147483647 w 5216"/>
                <a:gd name="T9" fmla="*/ 942538438 h 762"/>
                <a:gd name="T10" fmla="*/ 2147483647 w 5216"/>
                <a:gd name="T11" fmla="*/ 745966250 h 762"/>
                <a:gd name="T12" fmla="*/ 2147483647 w 5216"/>
                <a:gd name="T13" fmla="*/ 594756875 h 762"/>
                <a:gd name="T14" fmla="*/ 2147483647 w 5216"/>
                <a:gd name="T15" fmla="*/ 463708750 h 762"/>
                <a:gd name="T16" fmla="*/ 2147483647 w 5216"/>
                <a:gd name="T17" fmla="*/ 352821875 h 762"/>
                <a:gd name="T18" fmla="*/ 2147483647 w 5216"/>
                <a:gd name="T19" fmla="*/ 257055938 h 762"/>
                <a:gd name="T20" fmla="*/ 2147483647 w 5216"/>
                <a:gd name="T21" fmla="*/ 181451250 h 762"/>
                <a:gd name="T22" fmla="*/ 2147483647 w 5216"/>
                <a:gd name="T23" fmla="*/ 70564375 h 762"/>
                <a:gd name="T24" fmla="*/ 2147483647 w 5216"/>
                <a:gd name="T25" fmla="*/ 10080625 h 762"/>
                <a:gd name="T26" fmla="*/ 1622980821 w 5216"/>
                <a:gd name="T27" fmla="*/ 0 h 762"/>
                <a:gd name="T28" fmla="*/ 902216046 w 5216"/>
                <a:gd name="T29" fmla="*/ 25201563 h 762"/>
                <a:gd name="T30" fmla="*/ 277217221 w 5216"/>
                <a:gd name="T31" fmla="*/ 80645000 h 762"/>
                <a:gd name="T32" fmla="*/ 0 w 5216"/>
                <a:gd name="T33" fmla="*/ 120967500 h 762"/>
                <a:gd name="T34" fmla="*/ 791329158 w 5216"/>
                <a:gd name="T35" fmla="*/ 216733438 h 762"/>
                <a:gd name="T36" fmla="*/ 1643142073 w 5216"/>
                <a:gd name="T37" fmla="*/ 352821875 h 762"/>
                <a:gd name="T38" fmla="*/ 2147483647 w 5216"/>
                <a:gd name="T39" fmla="*/ 529232813 h 762"/>
                <a:gd name="T40" fmla="*/ 2147483647 w 5216"/>
                <a:gd name="T41" fmla="*/ 745966250 h 762"/>
                <a:gd name="T42" fmla="*/ 2147483647 w 5216"/>
                <a:gd name="T43" fmla="*/ 952619063 h 762"/>
                <a:gd name="T44" fmla="*/ 2147483647 w 5216"/>
                <a:gd name="T45" fmla="*/ 1300400625 h 762"/>
                <a:gd name="T46" fmla="*/ 2147483647 w 5216"/>
                <a:gd name="T47" fmla="*/ 1441529375 h 762"/>
                <a:gd name="T48" fmla="*/ 2147483647 w 5216"/>
                <a:gd name="T49" fmla="*/ 1562496875 h 762"/>
                <a:gd name="T50" fmla="*/ 2147483647 w 5216"/>
                <a:gd name="T51" fmla="*/ 1668343438 h 762"/>
                <a:gd name="T52" fmla="*/ 2147483647 w 5216"/>
                <a:gd name="T53" fmla="*/ 1748988438 h 762"/>
                <a:gd name="T54" fmla="*/ 2147483647 w 5216"/>
                <a:gd name="T55" fmla="*/ 1819552813 h 762"/>
                <a:gd name="T56" fmla="*/ 2147483647 w 5216"/>
                <a:gd name="T57" fmla="*/ 1864915625 h 762"/>
                <a:gd name="T58" fmla="*/ 2147483647 w 5216"/>
                <a:gd name="T59" fmla="*/ 1900197813 h 762"/>
                <a:gd name="T60" fmla="*/ 2147483647 w 5216"/>
                <a:gd name="T61" fmla="*/ 1920359063 h 762"/>
                <a:gd name="T62" fmla="*/ 2147483647 w 5216"/>
                <a:gd name="T63" fmla="*/ 1920359063 h 762"/>
                <a:gd name="T64" fmla="*/ 2147483647 w 5216"/>
                <a:gd name="T65" fmla="*/ 1910278438 h 762"/>
                <a:gd name="T66" fmla="*/ 2147483647 w 5216"/>
                <a:gd name="T67" fmla="*/ 1885076875 h 762"/>
                <a:gd name="T68" fmla="*/ 2147483647 w 5216"/>
                <a:gd name="T69" fmla="*/ 1844754375 h 762"/>
                <a:gd name="T70" fmla="*/ 2147483647 w 5216"/>
                <a:gd name="T71" fmla="*/ 1799391563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lang="en-US"/>
            </a:p>
          </p:txBody>
        </p:sp>
        <p:sp>
          <p:nvSpPr>
            <p:cNvPr id="8" name="Freeform 22"/>
            <p:cNvSpPr>
              <a:spLocks/>
            </p:cNvSpPr>
            <p:nvPr/>
          </p:nvSpPr>
          <p:spPr bwMode="hidden">
            <a:xfrm>
              <a:off x="4014" y="4334786"/>
              <a:ext cx="8164231" cy="1102902"/>
            </a:xfrm>
            <a:custGeom>
              <a:avLst/>
              <a:gdLst>
                <a:gd name="T0" fmla="*/ 0 w 5144"/>
                <a:gd name="T1" fmla="*/ 176410938 h 694"/>
                <a:gd name="T2" fmla="*/ 0 w 5144"/>
                <a:gd name="T3" fmla="*/ 176410938 h 694"/>
                <a:gd name="T4" fmla="*/ 45362813 w 5144"/>
                <a:gd name="T5" fmla="*/ 166330313 h 694"/>
                <a:gd name="T6" fmla="*/ 181451250 w 5144"/>
                <a:gd name="T7" fmla="*/ 141128750 h 694"/>
                <a:gd name="T8" fmla="*/ 413305625 w 5144"/>
                <a:gd name="T9" fmla="*/ 105846563 h 694"/>
                <a:gd name="T10" fmla="*/ 564515000 w 5144"/>
                <a:gd name="T11" fmla="*/ 85685313 h 694"/>
                <a:gd name="T12" fmla="*/ 740925938 w 5144"/>
                <a:gd name="T13" fmla="*/ 65524063 h 694"/>
                <a:gd name="T14" fmla="*/ 937498125 w 5144"/>
                <a:gd name="T15" fmla="*/ 50403125 h 694"/>
                <a:gd name="T16" fmla="*/ 1164312188 w 5144"/>
                <a:gd name="T17" fmla="*/ 35282188 h 694"/>
                <a:gd name="T18" fmla="*/ 1411287500 w 5144"/>
                <a:gd name="T19" fmla="*/ 20161250 h 694"/>
                <a:gd name="T20" fmla="*/ 1688504688 w 5144"/>
                <a:gd name="T21" fmla="*/ 10080625 h 694"/>
                <a:gd name="T22" fmla="*/ 1990923438 w 5144"/>
                <a:gd name="T23" fmla="*/ 5040313 h 694"/>
                <a:gd name="T24" fmla="*/ 2147483647 w 5144"/>
                <a:gd name="T25" fmla="*/ 0 h 694"/>
                <a:gd name="T26" fmla="*/ 2147483647 w 5144"/>
                <a:gd name="T27" fmla="*/ 5040313 h 694"/>
                <a:gd name="T28" fmla="*/ 2147483647 w 5144"/>
                <a:gd name="T29" fmla="*/ 15120938 h 694"/>
                <a:gd name="T30" fmla="*/ 2147483647 w 5144"/>
                <a:gd name="T31" fmla="*/ 35282188 h 694"/>
                <a:gd name="T32" fmla="*/ 2147483647 w 5144"/>
                <a:gd name="T33" fmla="*/ 60483750 h 694"/>
                <a:gd name="T34" fmla="*/ 2147483647 w 5144"/>
                <a:gd name="T35" fmla="*/ 100806250 h 694"/>
                <a:gd name="T36" fmla="*/ 2147483647 w 5144"/>
                <a:gd name="T37" fmla="*/ 146169063 h 694"/>
                <a:gd name="T38" fmla="*/ 2147483647 w 5144"/>
                <a:gd name="T39" fmla="*/ 201612500 h 694"/>
                <a:gd name="T40" fmla="*/ 2147483647 w 5144"/>
                <a:gd name="T41" fmla="*/ 267136563 h 694"/>
                <a:gd name="T42" fmla="*/ 2147483647 w 5144"/>
                <a:gd name="T43" fmla="*/ 347781563 h 694"/>
                <a:gd name="T44" fmla="*/ 2147483647 w 5144"/>
                <a:gd name="T45" fmla="*/ 438507188 h 694"/>
                <a:gd name="T46" fmla="*/ 2147483647 w 5144"/>
                <a:gd name="T47" fmla="*/ 544353750 h 694"/>
                <a:gd name="T48" fmla="*/ 2147483647 w 5144"/>
                <a:gd name="T49" fmla="*/ 670361563 h 694"/>
                <a:gd name="T50" fmla="*/ 2147483647 w 5144"/>
                <a:gd name="T51" fmla="*/ 806450000 h 694"/>
                <a:gd name="T52" fmla="*/ 2147483647 w 5144"/>
                <a:gd name="T53" fmla="*/ 957659375 h 694"/>
                <a:gd name="T54" fmla="*/ 2147483647 w 5144"/>
                <a:gd name="T55" fmla="*/ 1129030000 h 694"/>
                <a:gd name="T56" fmla="*/ 2147483647 w 5144"/>
                <a:gd name="T57" fmla="*/ 1315521563 h 694"/>
                <a:gd name="T58" fmla="*/ 2147483647 w 5144"/>
                <a:gd name="T59" fmla="*/ 1522174375 h 694"/>
                <a:gd name="T60" fmla="*/ 2147483647 w 5144"/>
                <a:gd name="T61" fmla="*/ 1748988438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lang="en-US"/>
            </a:p>
          </p:txBody>
        </p:sp>
        <p:sp>
          <p:nvSpPr>
            <p:cNvPr id="9" name="Freeform 26"/>
            <p:cNvSpPr>
              <a:spLocks/>
            </p:cNvSpPr>
            <p:nvPr/>
          </p:nvSpPr>
          <p:spPr bwMode="hidden">
            <a:xfrm>
              <a:off x="4157164" y="4316742"/>
              <a:ext cx="4939265" cy="926979"/>
            </a:xfrm>
            <a:custGeom>
              <a:avLst/>
              <a:gdLst>
                <a:gd name="T0" fmla="*/ 0 w 3112"/>
                <a:gd name="T1" fmla="*/ 1471771250 h 584"/>
                <a:gd name="T2" fmla="*/ 0 w 3112"/>
                <a:gd name="T3" fmla="*/ 1471771250 h 584"/>
                <a:gd name="T4" fmla="*/ 226814063 w 3112"/>
                <a:gd name="T5" fmla="*/ 1411287500 h 584"/>
                <a:gd name="T6" fmla="*/ 846772500 w 3112"/>
                <a:gd name="T7" fmla="*/ 1255037813 h 584"/>
                <a:gd name="T8" fmla="*/ 1275199063 w 3112"/>
                <a:gd name="T9" fmla="*/ 1149191250 h 584"/>
                <a:gd name="T10" fmla="*/ 1769149688 w 3112"/>
                <a:gd name="T11" fmla="*/ 1033264063 h 584"/>
                <a:gd name="T12" fmla="*/ 2147483647 w 3112"/>
                <a:gd name="T13" fmla="*/ 907256250 h 584"/>
                <a:gd name="T14" fmla="*/ 2147483647 w 3112"/>
                <a:gd name="T15" fmla="*/ 771167813 h 584"/>
                <a:gd name="T16" fmla="*/ 2147483647 w 3112"/>
                <a:gd name="T17" fmla="*/ 640119688 h 584"/>
                <a:gd name="T18" fmla="*/ 2147483647 w 3112"/>
                <a:gd name="T19" fmla="*/ 509071563 h 584"/>
                <a:gd name="T20" fmla="*/ 2147483647 w 3112"/>
                <a:gd name="T21" fmla="*/ 388104063 h 584"/>
                <a:gd name="T22" fmla="*/ 2147483647 w 3112"/>
                <a:gd name="T23" fmla="*/ 272176875 h 584"/>
                <a:gd name="T24" fmla="*/ 2147483647 w 3112"/>
                <a:gd name="T25" fmla="*/ 221773750 h 584"/>
                <a:gd name="T26" fmla="*/ 2147483647 w 3112"/>
                <a:gd name="T27" fmla="*/ 171370625 h 584"/>
                <a:gd name="T28" fmla="*/ 2147483647 w 3112"/>
                <a:gd name="T29" fmla="*/ 131048125 h 584"/>
                <a:gd name="T30" fmla="*/ 2147483647 w 3112"/>
                <a:gd name="T31" fmla="*/ 90725625 h 584"/>
                <a:gd name="T32" fmla="*/ 2147483647 w 3112"/>
                <a:gd name="T33" fmla="*/ 60483750 h 584"/>
                <a:gd name="T34" fmla="*/ 2147483647 w 3112"/>
                <a:gd name="T35" fmla="*/ 35282188 h 584"/>
                <a:gd name="T36" fmla="*/ 2147483647 w 3112"/>
                <a:gd name="T37" fmla="*/ 15120938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lang="en-US"/>
            </a:p>
          </p:txBody>
        </p:sp>
        <p:sp useBgFill="1">
          <p:nvSpPr>
            <p:cNvPr id="10" name="Freeform 26"/>
            <p:cNvSpPr>
              <a:spLocks/>
            </p:cNvSpPr>
            <p:nvPr/>
          </p:nvSpPr>
          <p:spPr bwMode="hidden">
            <a:xfrm>
              <a:off x="-3905250" y="4294188"/>
              <a:ext cx="13011150" cy="1892300"/>
            </a:xfrm>
            <a:custGeom>
              <a:avLst/>
              <a:gdLst>
                <a:gd name="T0" fmla="*/ 2147483647 w 8196"/>
                <a:gd name="T1" fmla="*/ 1290320000 h 1192"/>
                <a:gd name="T2" fmla="*/ 2147483647 w 8196"/>
                <a:gd name="T3" fmla="*/ 1436489063 h 1192"/>
                <a:gd name="T4" fmla="*/ 2147483647 w 8196"/>
                <a:gd name="T5" fmla="*/ 1562496875 h 1192"/>
                <a:gd name="T6" fmla="*/ 2147483647 w 8196"/>
                <a:gd name="T7" fmla="*/ 1678424063 h 1192"/>
                <a:gd name="T8" fmla="*/ 2147483647 w 8196"/>
                <a:gd name="T9" fmla="*/ 1769149688 h 1192"/>
                <a:gd name="T10" fmla="*/ 2147483647 w 8196"/>
                <a:gd name="T11" fmla="*/ 1839714063 h 1192"/>
                <a:gd name="T12" fmla="*/ 2147483647 w 8196"/>
                <a:gd name="T13" fmla="*/ 1890117188 h 1192"/>
                <a:gd name="T14" fmla="*/ 2147483647 w 8196"/>
                <a:gd name="T15" fmla="*/ 1920359063 h 1192"/>
                <a:gd name="T16" fmla="*/ 2147483647 w 8196"/>
                <a:gd name="T17" fmla="*/ 1915318750 h 1192"/>
                <a:gd name="T18" fmla="*/ 2147483647 w 8196"/>
                <a:gd name="T19" fmla="*/ 1890117188 h 1192"/>
                <a:gd name="T20" fmla="*/ 2147483647 w 8196"/>
                <a:gd name="T21" fmla="*/ 1829633438 h 1192"/>
                <a:gd name="T22" fmla="*/ 2147483647 w 8196"/>
                <a:gd name="T23" fmla="*/ 1738907813 h 1192"/>
                <a:gd name="T24" fmla="*/ 2147483647 w 8196"/>
                <a:gd name="T25" fmla="*/ 1617940313 h 1192"/>
                <a:gd name="T26" fmla="*/ 2147483647 w 8196"/>
                <a:gd name="T27" fmla="*/ 1456650313 h 1192"/>
                <a:gd name="T28" fmla="*/ 2147483647 w 8196"/>
                <a:gd name="T29" fmla="*/ 1260078125 h 1192"/>
                <a:gd name="T30" fmla="*/ 2147483647 w 8196"/>
                <a:gd name="T31" fmla="*/ 1023183438 h 1192"/>
                <a:gd name="T32" fmla="*/ 2147483647 w 8196"/>
                <a:gd name="T33" fmla="*/ 745966250 h 1192"/>
                <a:gd name="T34" fmla="*/ 2147483647 w 8196"/>
                <a:gd name="T35" fmla="*/ 604837500 h 1192"/>
                <a:gd name="T36" fmla="*/ 2147483647 w 8196"/>
                <a:gd name="T37" fmla="*/ 372983125 h 1192"/>
                <a:gd name="T38" fmla="*/ 2147483647 w 8196"/>
                <a:gd name="T39" fmla="*/ 206652813 h 1192"/>
                <a:gd name="T40" fmla="*/ 2147483647 w 8196"/>
                <a:gd name="T41" fmla="*/ 90725625 h 1192"/>
                <a:gd name="T42" fmla="*/ 2147483647 w 8196"/>
                <a:gd name="T43" fmla="*/ 25201563 h 1192"/>
                <a:gd name="T44" fmla="*/ 2147483647 w 8196"/>
                <a:gd name="T45" fmla="*/ 0 h 1192"/>
                <a:gd name="T46" fmla="*/ 2147483647 w 8196"/>
                <a:gd name="T47" fmla="*/ 10080625 h 1192"/>
                <a:gd name="T48" fmla="*/ 2147483647 w 8196"/>
                <a:gd name="T49" fmla="*/ 50403125 h 1192"/>
                <a:gd name="T50" fmla="*/ 1804431875 w 8196"/>
                <a:gd name="T51" fmla="*/ 110886875 h 1192"/>
                <a:gd name="T52" fmla="*/ 1335682813 w 8196"/>
                <a:gd name="T53" fmla="*/ 186491563 h 1192"/>
                <a:gd name="T54" fmla="*/ 942538438 w 8196"/>
                <a:gd name="T55" fmla="*/ 272176875 h 1192"/>
                <a:gd name="T56" fmla="*/ 624998750 w 8196"/>
                <a:gd name="T57" fmla="*/ 362902500 h 1192"/>
                <a:gd name="T58" fmla="*/ 372983125 w 8196"/>
                <a:gd name="T59" fmla="*/ 443547500 h 1192"/>
                <a:gd name="T60" fmla="*/ 120967500 w 8196"/>
                <a:gd name="T61" fmla="*/ 544353750 h 1192"/>
                <a:gd name="T62" fmla="*/ 0 w 8196"/>
                <a:gd name="T63" fmla="*/ 604837500 h 1192"/>
                <a:gd name="T64" fmla="*/ 2147483647 w 8196"/>
                <a:gd name="T65" fmla="*/ 2147483647 h 1192"/>
                <a:gd name="T66" fmla="*/ 2147483647 w 8196"/>
                <a:gd name="T67" fmla="*/ 2147483647 h 1192"/>
                <a:gd name="T68" fmla="*/ 2147483647 w 8196"/>
                <a:gd name="T69" fmla="*/ 1285279688 h 1192"/>
                <a:gd name="T70" fmla="*/ 2147483647 w 8196"/>
                <a:gd name="T71" fmla="*/ 1290320000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lang="en-US"/>
            </a:p>
          </p:txBody>
        </p:sp>
      </p:grpSp>
      <p:sp>
        <p:nvSpPr>
          <p:cNvPr id="2" name="Vertical Title 1"/>
          <p:cNvSpPr>
            <a:spLocks noGrp="1"/>
          </p:cNvSpPr>
          <p:nvPr>
            <p:ph type="title" orient="vert"/>
          </p:nvPr>
        </p:nvSpPr>
        <p:spPr>
          <a:xfrm>
            <a:off x="6629400" y="1447800"/>
            <a:ext cx="2057400" cy="4487333"/>
          </a:xfrm>
        </p:spPr>
        <p:txBody>
          <a:bodyPr vert="eaVert"/>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Date Placeholder 3"/>
          <p:cNvSpPr>
            <a:spLocks noGrp="1"/>
          </p:cNvSpPr>
          <p:nvPr>
            <p:ph type="dt" sz="half" idx="10"/>
          </p:nvPr>
        </p:nvSpPr>
        <p:spPr/>
        <p:txBody>
          <a:bodyPr/>
          <a:lstStyle>
            <a:lvl1pPr>
              <a:defRPr/>
            </a:lvl1pPr>
          </a:lstStyle>
          <a:p>
            <a:pPr>
              <a:defRPr/>
            </a:pPr>
            <a:endParaRPr lang="en-US" altLang="en-US"/>
          </a:p>
        </p:txBody>
      </p:sp>
      <p:sp>
        <p:nvSpPr>
          <p:cNvPr id="12" name="Footer Placeholder 4"/>
          <p:cNvSpPr>
            <a:spLocks noGrp="1"/>
          </p:cNvSpPr>
          <p:nvPr>
            <p:ph type="ftr" sz="quarter" idx="11"/>
          </p:nvPr>
        </p:nvSpPr>
        <p:spPr/>
        <p:txBody>
          <a:bodyPr/>
          <a:lstStyle>
            <a:lvl1pPr>
              <a:defRPr/>
            </a:lvl1pPr>
          </a:lstStyle>
          <a:p>
            <a:pPr>
              <a:defRPr/>
            </a:pPr>
            <a:endParaRPr lang="en-US" altLang="en-US"/>
          </a:p>
        </p:txBody>
      </p:sp>
      <p:sp>
        <p:nvSpPr>
          <p:cNvPr id="13" name="Slide Number Placeholder 5"/>
          <p:cNvSpPr>
            <a:spLocks noGrp="1"/>
          </p:cNvSpPr>
          <p:nvPr>
            <p:ph type="sldNum" sz="quarter" idx="12"/>
          </p:nvPr>
        </p:nvSpPr>
        <p:spPr/>
        <p:txBody>
          <a:bodyPr/>
          <a:lstStyle>
            <a:lvl1pPr>
              <a:defRPr/>
            </a:lvl1pPr>
          </a:lstStyle>
          <a:p>
            <a:pPr>
              <a:defRPr/>
            </a:pPr>
            <a:fld id="{6A1D9AE2-A715-4BEC-8240-4352B29AB304}" type="slidenum">
              <a:rPr lang="en-US" altLang="en-US"/>
              <a:pPr>
                <a:defRPr/>
              </a:pPr>
              <a:t>‹#›</a:t>
            </a:fld>
            <a:endParaRPr lang="en-US" altLang="en-US"/>
          </a:p>
        </p:txBody>
      </p:sp>
    </p:spTree>
    <p:extLst>
      <p:ext uri="{BB962C8B-B14F-4D97-AF65-F5344CB8AC3E}">
        <p14:creationId xmlns:p14="http://schemas.microsoft.com/office/powerpoint/2010/main" val="39823649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3638"/>
            <a:ext cx="2133600" cy="457200"/>
          </a:xfrm>
        </p:spPr>
        <p:txBody>
          <a:bodyPr/>
          <a:lstStyle>
            <a:lvl1pPr>
              <a:defRPr/>
            </a:lvl1pPr>
          </a:lstStyle>
          <a:p>
            <a:pPr>
              <a:defRPr/>
            </a:pPr>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6553200" y="6243638"/>
            <a:ext cx="2133600" cy="457200"/>
          </a:xfrm>
        </p:spPr>
        <p:txBody>
          <a:bodyPr/>
          <a:lstStyle>
            <a:lvl1pPr>
              <a:defRPr/>
            </a:lvl1pPr>
          </a:lstStyle>
          <a:p>
            <a:pPr>
              <a:defRPr/>
            </a:pPr>
            <a:fld id="{E1540353-79C1-4CA6-B66D-19A2DE198FDE}" type="slidenum">
              <a:rPr lang="en-US" altLang="en-US"/>
              <a:pPr>
                <a:defRPr/>
              </a:pPr>
              <a:t>‹#›</a:t>
            </a:fld>
            <a:endParaRPr lang="en-US" altLang="en-US"/>
          </a:p>
        </p:txBody>
      </p:sp>
    </p:spTree>
    <p:extLst>
      <p:ext uri="{BB962C8B-B14F-4D97-AF65-F5344CB8AC3E}">
        <p14:creationId xmlns:p14="http://schemas.microsoft.com/office/powerpoint/2010/main" val="1429613459"/>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FA3ED7D2-B26A-4323-B621-00640C8DA818}" type="slidenum">
              <a:rPr lang="en-US" altLang="en-US"/>
              <a:pPr>
                <a:defRPr/>
              </a:pPr>
              <a:t>‹#›</a:t>
            </a:fld>
            <a:endParaRPr lang="en-US" altLang="en-US"/>
          </a:p>
        </p:txBody>
      </p:sp>
    </p:spTree>
    <p:extLst>
      <p:ext uri="{BB962C8B-B14F-4D97-AF65-F5344CB8AC3E}">
        <p14:creationId xmlns:p14="http://schemas.microsoft.com/office/powerpoint/2010/main" val="3447632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ounded Rectangle 3"/>
          <p:cNvSpPr/>
          <p:nvPr/>
        </p:nvSpPr>
        <p:spPr>
          <a:xfrm>
            <a:off x="228600" y="228600"/>
            <a:ext cx="8696325"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reeform 14"/>
          <p:cNvSpPr>
            <a:spLocks/>
          </p:cNvSpPr>
          <p:nvPr/>
        </p:nvSpPr>
        <p:spPr bwMode="hidden">
          <a:xfrm>
            <a:off x="6046788" y="4203700"/>
            <a:ext cx="2876550" cy="714375"/>
          </a:xfrm>
          <a:custGeom>
            <a:avLst/>
            <a:gdLst>
              <a:gd name="T0" fmla="*/ 2147483647 w 2706"/>
              <a:gd name="T1" fmla="*/ 0 h 640"/>
              <a:gd name="T2" fmla="*/ 2147483647 w 2706"/>
              <a:gd name="T3" fmla="*/ 0 h 640"/>
              <a:gd name="T4" fmla="*/ 2147483647 w 2706"/>
              <a:gd name="T5" fmla="*/ 22426910 h 640"/>
              <a:gd name="T6" fmla="*/ 2147483647 w 2706"/>
              <a:gd name="T7" fmla="*/ 47345203 h 640"/>
              <a:gd name="T8" fmla="*/ 2147483647 w 2706"/>
              <a:gd name="T9" fmla="*/ 74755995 h 640"/>
              <a:gd name="T10" fmla="*/ 2147483647 w 2706"/>
              <a:gd name="T11" fmla="*/ 102165671 h 640"/>
              <a:gd name="T12" fmla="*/ 2147483647 w 2706"/>
              <a:gd name="T13" fmla="*/ 134560345 h 640"/>
              <a:gd name="T14" fmla="*/ 2147483647 w 2706"/>
              <a:gd name="T15" fmla="*/ 166953902 h 640"/>
              <a:gd name="T16" fmla="*/ 2088287069 w 2706"/>
              <a:gd name="T17" fmla="*/ 204332458 h 640"/>
              <a:gd name="T18" fmla="*/ 1936864244 w 2706"/>
              <a:gd name="T19" fmla="*/ 241709897 h 640"/>
              <a:gd name="T20" fmla="*/ 1936864244 w 2706"/>
              <a:gd name="T21" fmla="*/ 241709897 h 640"/>
              <a:gd name="T22" fmla="*/ 1663397460 w 2706"/>
              <a:gd name="T23" fmla="*/ 313973394 h 640"/>
              <a:gd name="T24" fmla="*/ 1396711723 w 2706"/>
              <a:gd name="T25" fmla="*/ 378761625 h 640"/>
              <a:gd name="T26" fmla="*/ 1141325958 w 2706"/>
              <a:gd name="T27" fmla="*/ 438565975 h 640"/>
              <a:gd name="T28" fmla="*/ 894980172 w 2706"/>
              <a:gd name="T29" fmla="*/ 495878941 h 640"/>
              <a:gd name="T30" fmla="*/ 659935422 w 2706"/>
              <a:gd name="T31" fmla="*/ 545715527 h 640"/>
              <a:gd name="T32" fmla="*/ 431669593 w 2706"/>
              <a:gd name="T33" fmla="*/ 590569348 h 640"/>
              <a:gd name="T34" fmla="*/ 212444804 w 2706"/>
              <a:gd name="T35" fmla="*/ 632930669 h 640"/>
              <a:gd name="T36" fmla="*/ 0 w 2706"/>
              <a:gd name="T37" fmla="*/ 670308108 h 640"/>
              <a:gd name="T38" fmla="*/ 0 w 2706"/>
              <a:gd name="T39" fmla="*/ 670308108 h 640"/>
              <a:gd name="T40" fmla="*/ 146902836 w 2706"/>
              <a:gd name="T41" fmla="*/ 692735019 h 640"/>
              <a:gd name="T42" fmla="*/ 287026751 w 2706"/>
              <a:gd name="T43" fmla="*/ 712670546 h 640"/>
              <a:gd name="T44" fmla="*/ 422629614 w 2706"/>
              <a:gd name="T45" fmla="*/ 730113574 h 640"/>
              <a:gd name="T46" fmla="*/ 555972483 w 2706"/>
              <a:gd name="T47" fmla="*/ 745064104 h 640"/>
              <a:gd name="T48" fmla="*/ 684795362 w 2706"/>
              <a:gd name="T49" fmla="*/ 760015749 h 640"/>
              <a:gd name="T50" fmla="*/ 809098253 w 2706"/>
              <a:gd name="T51" fmla="*/ 769982396 h 640"/>
              <a:gd name="T52" fmla="*/ 928881154 w 2706"/>
              <a:gd name="T53" fmla="*/ 779950160 h 640"/>
              <a:gd name="T54" fmla="*/ 1046404060 w 2706"/>
              <a:gd name="T55" fmla="*/ 787425425 h 640"/>
              <a:gd name="T56" fmla="*/ 1161665909 w 2706"/>
              <a:gd name="T57" fmla="*/ 792409307 h 640"/>
              <a:gd name="T58" fmla="*/ 1272408832 w 2706"/>
              <a:gd name="T59" fmla="*/ 794901806 h 640"/>
              <a:gd name="T60" fmla="*/ 1378630703 w 2706"/>
              <a:gd name="T61" fmla="*/ 797393188 h 640"/>
              <a:gd name="T62" fmla="*/ 1482593642 w 2706"/>
              <a:gd name="T63" fmla="*/ 797393188 h 640"/>
              <a:gd name="T64" fmla="*/ 1584295524 w 2706"/>
              <a:gd name="T65" fmla="*/ 794901806 h 640"/>
              <a:gd name="T66" fmla="*/ 1683738474 w 2706"/>
              <a:gd name="T67" fmla="*/ 792409307 h 640"/>
              <a:gd name="T68" fmla="*/ 1778660372 w 2706"/>
              <a:gd name="T69" fmla="*/ 787425425 h 640"/>
              <a:gd name="T70" fmla="*/ 1871322275 w 2706"/>
              <a:gd name="T71" fmla="*/ 779950160 h 640"/>
              <a:gd name="T72" fmla="*/ 1959464189 w 2706"/>
              <a:gd name="T73" fmla="*/ 772474896 h 640"/>
              <a:gd name="T74" fmla="*/ 2047606104 w 2706"/>
              <a:gd name="T75" fmla="*/ 762507132 h 640"/>
              <a:gd name="T76" fmla="*/ 2131228029 w 2706"/>
              <a:gd name="T77" fmla="*/ 750047985 h 640"/>
              <a:gd name="T78" fmla="*/ 2147483647 w 2706"/>
              <a:gd name="T79" fmla="*/ 737588839 h 640"/>
              <a:gd name="T80" fmla="*/ 2147483647 w 2706"/>
              <a:gd name="T81" fmla="*/ 722637193 h 640"/>
              <a:gd name="T82" fmla="*/ 2147483647 w 2706"/>
              <a:gd name="T83" fmla="*/ 707686664 h 640"/>
              <a:gd name="T84" fmla="*/ 2147483647 w 2706"/>
              <a:gd name="T85" fmla="*/ 690243636 h 640"/>
              <a:gd name="T86" fmla="*/ 2147483647 w 2706"/>
              <a:gd name="T87" fmla="*/ 672800607 h 640"/>
              <a:gd name="T88" fmla="*/ 2147483647 w 2706"/>
              <a:gd name="T89" fmla="*/ 652866196 h 640"/>
              <a:gd name="T90" fmla="*/ 2147483647 w 2706"/>
              <a:gd name="T91" fmla="*/ 632930669 h 640"/>
              <a:gd name="T92" fmla="*/ 2147483647 w 2706"/>
              <a:gd name="T93" fmla="*/ 610503759 h 640"/>
              <a:gd name="T94" fmla="*/ 2147483647 w 2706"/>
              <a:gd name="T95" fmla="*/ 588077965 h 640"/>
              <a:gd name="T96" fmla="*/ 2147483647 w 2706"/>
              <a:gd name="T97" fmla="*/ 538240263 h 640"/>
              <a:gd name="T98" fmla="*/ 2147483647 w 2706"/>
              <a:gd name="T99" fmla="*/ 485911178 h 640"/>
              <a:gd name="T100" fmla="*/ 2147483647 w 2706"/>
              <a:gd name="T101" fmla="*/ 485911178 h 640"/>
              <a:gd name="T102" fmla="*/ 2147483647 w 2706"/>
              <a:gd name="T103" fmla="*/ 483419795 h 640"/>
              <a:gd name="T104" fmla="*/ 2147483647 w 2706"/>
              <a:gd name="T105" fmla="*/ 483419795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lang="en-US"/>
          </a:p>
        </p:txBody>
      </p:sp>
      <p:sp>
        <p:nvSpPr>
          <p:cNvPr id="6" name="Freeform 18"/>
          <p:cNvSpPr>
            <a:spLocks/>
          </p:cNvSpPr>
          <p:nvPr/>
        </p:nvSpPr>
        <p:spPr bwMode="hidden">
          <a:xfrm>
            <a:off x="2619375" y="4075113"/>
            <a:ext cx="5545138" cy="850900"/>
          </a:xfrm>
          <a:custGeom>
            <a:avLst/>
            <a:gdLst>
              <a:gd name="T0" fmla="*/ 2147483647 w 5216"/>
              <a:gd name="T1" fmla="*/ 890318333 h 762"/>
              <a:gd name="T2" fmla="*/ 2147483647 w 5216"/>
              <a:gd name="T3" fmla="*/ 855403517 h 762"/>
              <a:gd name="T4" fmla="*/ 2147483647 w 5216"/>
              <a:gd name="T5" fmla="*/ 760636483 h 762"/>
              <a:gd name="T6" fmla="*/ 2147483647 w 5216"/>
              <a:gd name="T7" fmla="*/ 633448150 h 762"/>
              <a:gd name="T8" fmla="*/ 2147483647 w 5216"/>
              <a:gd name="T9" fmla="*/ 466356850 h 762"/>
              <a:gd name="T10" fmla="*/ 2147483647 w 5216"/>
              <a:gd name="T11" fmla="*/ 369095183 h 762"/>
              <a:gd name="T12" fmla="*/ 2147483647 w 5216"/>
              <a:gd name="T13" fmla="*/ 294278517 h 762"/>
              <a:gd name="T14" fmla="*/ 2147483647 w 5216"/>
              <a:gd name="T15" fmla="*/ 229438150 h 762"/>
              <a:gd name="T16" fmla="*/ 2147483647 w 5216"/>
              <a:gd name="T17" fmla="*/ 174571850 h 762"/>
              <a:gd name="T18" fmla="*/ 2147483647 w 5216"/>
              <a:gd name="T19" fmla="*/ 127188333 h 762"/>
              <a:gd name="T20" fmla="*/ 1966522170 w 5216"/>
              <a:gd name="T21" fmla="*/ 89780000 h 762"/>
              <a:gd name="T22" fmla="*/ 1507667316 w 5216"/>
              <a:gd name="T23" fmla="*/ 34914817 h 762"/>
              <a:gd name="T24" fmla="*/ 1096279949 w 5216"/>
              <a:gd name="T25" fmla="*/ 4988150 h 762"/>
              <a:gd name="T26" fmla="*/ 727838697 w 5216"/>
              <a:gd name="T27" fmla="*/ 0 h 762"/>
              <a:gd name="T28" fmla="*/ 404605842 w 5216"/>
              <a:gd name="T29" fmla="*/ 12469817 h 762"/>
              <a:gd name="T30" fmla="*/ 124320165 w 5216"/>
              <a:gd name="T31" fmla="*/ 39901850 h 762"/>
              <a:gd name="T32" fmla="*/ 0 w 5216"/>
              <a:gd name="T33" fmla="*/ 59853333 h 762"/>
              <a:gd name="T34" fmla="*/ 354878201 w 5216"/>
              <a:gd name="T35" fmla="*/ 107236850 h 762"/>
              <a:gd name="T36" fmla="*/ 736880376 w 5216"/>
              <a:gd name="T37" fmla="*/ 174571850 h 762"/>
              <a:gd name="T38" fmla="*/ 1146007590 w 5216"/>
              <a:gd name="T39" fmla="*/ 261858333 h 762"/>
              <a:gd name="T40" fmla="*/ 1584518931 w 5216"/>
              <a:gd name="T41" fmla="*/ 369095183 h 762"/>
              <a:gd name="T42" fmla="*/ 1984604465 w 5216"/>
              <a:gd name="T43" fmla="*/ 471345000 h 762"/>
              <a:gd name="T44" fmla="*/ 2147483647 w 5216"/>
              <a:gd name="T45" fmla="*/ 643423333 h 762"/>
              <a:gd name="T46" fmla="*/ 2147483647 w 5216"/>
              <a:gd name="T47" fmla="*/ 713251850 h 762"/>
              <a:gd name="T48" fmla="*/ 2147483647 w 5216"/>
              <a:gd name="T49" fmla="*/ 773105183 h 762"/>
              <a:gd name="T50" fmla="*/ 2147483647 w 5216"/>
              <a:gd name="T51" fmla="*/ 825476850 h 762"/>
              <a:gd name="T52" fmla="*/ 2147483647 w 5216"/>
              <a:gd name="T53" fmla="*/ 865379817 h 762"/>
              <a:gd name="T54" fmla="*/ 2147483647 w 5216"/>
              <a:gd name="T55" fmla="*/ 900293517 h 762"/>
              <a:gd name="T56" fmla="*/ 2147483647 w 5216"/>
              <a:gd name="T57" fmla="*/ 922738517 h 762"/>
              <a:gd name="T58" fmla="*/ 2147483647 w 5216"/>
              <a:gd name="T59" fmla="*/ 940196483 h 762"/>
              <a:gd name="T60" fmla="*/ 2147483647 w 5216"/>
              <a:gd name="T61" fmla="*/ 950171667 h 762"/>
              <a:gd name="T62" fmla="*/ 2147483647 w 5216"/>
              <a:gd name="T63" fmla="*/ 950171667 h 762"/>
              <a:gd name="T64" fmla="*/ 2147483647 w 5216"/>
              <a:gd name="T65" fmla="*/ 945183517 h 762"/>
              <a:gd name="T66" fmla="*/ 2147483647 w 5216"/>
              <a:gd name="T67" fmla="*/ 932714817 h 762"/>
              <a:gd name="T68" fmla="*/ 2147483647 w 5216"/>
              <a:gd name="T69" fmla="*/ 912763333 h 762"/>
              <a:gd name="T70" fmla="*/ 2147483647 w 5216"/>
              <a:gd name="T71" fmla="*/ 890318333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lang="en-US"/>
          </a:p>
        </p:txBody>
      </p:sp>
      <p:sp>
        <p:nvSpPr>
          <p:cNvPr id="7" name="Freeform 22"/>
          <p:cNvSpPr>
            <a:spLocks/>
          </p:cNvSpPr>
          <p:nvPr/>
        </p:nvSpPr>
        <p:spPr bwMode="hidden">
          <a:xfrm>
            <a:off x="2828925" y="4087813"/>
            <a:ext cx="5467350" cy="774700"/>
          </a:xfrm>
          <a:custGeom>
            <a:avLst/>
            <a:gdLst>
              <a:gd name="T0" fmla="*/ 0 w 5144"/>
              <a:gd name="T1" fmla="*/ 87226308 h 694"/>
              <a:gd name="T2" fmla="*/ 0 w 5144"/>
              <a:gd name="T3" fmla="*/ 87226308 h 694"/>
              <a:gd name="T4" fmla="*/ 20333568 w 5144"/>
              <a:gd name="T5" fmla="*/ 82242107 h 694"/>
              <a:gd name="T6" fmla="*/ 81336397 w 5144"/>
              <a:gd name="T7" fmla="*/ 69781047 h 694"/>
              <a:gd name="T8" fmla="*/ 185266001 w 5144"/>
              <a:gd name="T9" fmla="*/ 52335785 h 694"/>
              <a:gd name="T10" fmla="*/ 253046686 w 5144"/>
              <a:gd name="T11" fmla="*/ 42367383 h 694"/>
              <a:gd name="T12" fmla="*/ 332123444 w 5144"/>
              <a:gd name="T13" fmla="*/ 32397865 h 694"/>
              <a:gd name="T14" fmla="*/ 420237697 w 5144"/>
              <a:gd name="T15" fmla="*/ 24922121 h 694"/>
              <a:gd name="T16" fmla="*/ 521907662 w 5144"/>
              <a:gd name="T17" fmla="*/ 17445262 h 694"/>
              <a:gd name="T18" fmla="*/ 632615122 w 5144"/>
              <a:gd name="T19" fmla="*/ 9968402 h 694"/>
              <a:gd name="T20" fmla="*/ 756879357 w 5144"/>
              <a:gd name="T21" fmla="*/ 4984201 h 694"/>
              <a:gd name="T22" fmla="*/ 892439664 w 5144"/>
              <a:gd name="T23" fmla="*/ 2492659 h 694"/>
              <a:gd name="T24" fmla="*/ 1039297107 w 5144"/>
              <a:gd name="T25" fmla="*/ 0 h 694"/>
              <a:gd name="T26" fmla="*/ 1197450622 w 5144"/>
              <a:gd name="T27" fmla="*/ 2492659 h 694"/>
              <a:gd name="T28" fmla="*/ 1366901272 w 5144"/>
              <a:gd name="T29" fmla="*/ 7476860 h 694"/>
              <a:gd name="T30" fmla="*/ 1549907633 w 5144"/>
              <a:gd name="T31" fmla="*/ 17445262 h 694"/>
              <a:gd name="T32" fmla="*/ 1744211130 w 5144"/>
              <a:gd name="T33" fmla="*/ 29906322 h 694"/>
              <a:gd name="T34" fmla="*/ 1949811762 w 5144"/>
              <a:gd name="T35" fmla="*/ 49843126 h 694"/>
              <a:gd name="T36" fmla="*/ 2147483647 w 5144"/>
              <a:gd name="T37" fmla="*/ 72272589 h 694"/>
              <a:gd name="T38" fmla="*/ 2147483647 w 5144"/>
              <a:gd name="T39" fmla="*/ 99687369 h 694"/>
              <a:gd name="T40" fmla="*/ 2147483647 w 5144"/>
              <a:gd name="T41" fmla="*/ 132085234 h 694"/>
              <a:gd name="T42" fmla="*/ 2147483647 w 5144"/>
              <a:gd name="T43" fmla="*/ 171959958 h 694"/>
              <a:gd name="T44" fmla="*/ 2147483647 w 5144"/>
              <a:gd name="T45" fmla="*/ 216818883 h 694"/>
              <a:gd name="T46" fmla="*/ 2147483647 w 5144"/>
              <a:gd name="T47" fmla="*/ 269154668 h 694"/>
              <a:gd name="T48" fmla="*/ 2147483647 w 5144"/>
              <a:gd name="T49" fmla="*/ 331458855 h 694"/>
              <a:gd name="T50" fmla="*/ 2147483647 w 5144"/>
              <a:gd name="T51" fmla="*/ 398747244 h 694"/>
              <a:gd name="T52" fmla="*/ 2147483647 w 5144"/>
              <a:gd name="T53" fmla="*/ 473512491 h 694"/>
              <a:gd name="T54" fmla="*/ 2147483647 w 5144"/>
              <a:gd name="T55" fmla="*/ 558247257 h 694"/>
              <a:gd name="T56" fmla="*/ 2147483647 w 5144"/>
              <a:gd name="T57" fmla="*/ 650456650 h 694"/>
              <a:gd name="T58" fmla="*/ 2147483647 w 5144"/>
              <a:gd name="T59" fmla="*/ 752636678 h 694"/>
              <a:gd name="T60" fmla="*/ 2147483647 w 5144"/>
              <a:gd name="T61" fmla="*/ 864783991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lang="en-US"/>
          </a:p>
        </p:txBody>
      </p:sp>
      <p:sp>
        <p:nvSpPr>
          <p:cNvPr id="8" name="Freeform 26"/>
          <p:cNvSpPr>
            <a:spLocks/>
          </p:cNvSpPr>
          <p:nvPr/>
        </p:nvSpPr>
        <p:spPr bwMode="hidden">
          <a:xfrm>
            <a:off x="5610225" y="4073525"/>
            <a:ext cx="3306763" cy="652463"/>
          </a:xfrm>
          <a:custGeom>
            <a:avLst/>
            <a:gdLst>
              <a:gd name="T0" fmla="*/ 0 w 3112"/>
              <a:gd name="T1" fmla="*/ 728951997 h 584"/>
              <a:gd name="T2" fmla="*/ 0 w 3112"/>
              <a:gd name="T3" fmla="*/ 728951997 h 584"/>
              <a:gd name="T4" fmla="*/ 101618145 w 3112"/>
              <a:gd name="T5" fmla="*/ 698994561 h 584"/>
              <a:gd name="T6" fmla="*/ 379372423 w 3112"/>
              <a:gd name="T7" fmla="*/ 621606192 h 584"/>
              <a:gd name="T8" fmla="*/ 571317689 w 3112"/>
              <a:gd name="T9" fmla="*/ 569181237 h 584"/>
              <a:gd name="T10" fmla="*/ 792617915 w 3112"/>
              <a:gd name="T11" fmla="*/ 511764493 h 584"/>
              <a:gd name="T12" fmla="*/ 1038759242 w 3112"/>
              <a:gd name="T13" fmla="*/ 449353726 h 584"/>
              <a:gd name="T14" fmla="*/ 1302965568 w 3112"/>
              <a:gd name="T15" fmla="*/ 381951170 h 584"/>
              <a:gd name="T16" fmla="*/ 1582977838 w 3112"/>
              <a:gd name="T17" fmla="*/ 317044508 h 584"/>
              <a:gd name="T18" fmla="*/ 1869766210 w 3112"/>
              <a:gd name="T19" fmla="*/ 252137846 h 584"/>
              <a:gd name="T20" fmla="*/ 2147483647 w 3112"/>
              <a:gd name="T21" fmla="*/ 192224091 h 584"/>
              <a:gd name="T22" fmla="*/ 2147483647 w 3112"/>
              <a:gd name="T23" fmla="*/ 134806230 h 584"/>
              <a:gd name="T24" fmla="*/ 2147483647 w 3112"/>
              <a:gd name="T25" fmla="*/ 109841699 h 584"/>
              <a:gd name="T26" fmla="*/ 2147483647 w 3112"/>
              <a:gd name="T27" fmla="*/ 84878286 h 584"/>
              <a:gd name="T28" fmla="*/ 2147483647 w 3112"/>
              <a:gd name="T29" fmla="*/ 64906662 h 584"/>
              <a:gd name="T30" fmla="*/ 2147483647 w 3112"/>
              <a:gd name="T31" fmla="*/ 44935037 h 584"/>
              <a:gd name="T32" fmla="*/ 2147483647 w 3112"/>
              <a:gd name="T33" fmla="*/ 29957436 h 584"/>
              <a:gd name="T34" fmla="*/ 2147483647 w 3112"/>
              <a:gd name="T35" fmla="*/ 17474613 h 584"/>
              <a:gd name="T36" fmla="*/ 2147483647 w 3112"/>
              <a:gd name="T37" fmla="*/ 7488800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lang="en-US"/>
          </a:p>
        </p:txBody>
      </p:sp>
      <p:sp useBgFill="1">
        <p:nvSpPr>
          <p:cNvPr id="9" name="Freeform 10"/>
          <p:cNvSpPr>
            <a:spLocks/>
          </p:cNvSpPr>
          <p:nvPr/>
        </p:nvSpPr>
        <p:spPr bwMode="hidden">
          <a:xfrm>
            <a:off x="211138" y="4059238"/>
            <a:ext cx="8723312" cy="1328737"/>
          </a:xfrm>
          <a:custGeom>
            <a:avLst/>
            <a:gdLst>
              <a:gd name="T0" fmla="*/ 2147483647 w 8196"/>
              <a:gd name="T1" fmla="*/ 636203066 h 1192"/>
              <a:gd name="T2" fmla="*/ 2147483647 w 8196"/>
              <a:gd name="T3" fmla="*/ 708272557 h 1192"/>
              <a:gd name="T4" fmla="*/ 2147483647 w 8196"/>
              <a:gd name="T5" fmla="*/ 770402158 h 1192"/>
              <a:gd name="T6" fmla="*/ 2147483647 w 8196"/>
              <a:gd name="T7" fmla="*/ 827560144 h 1192"/>
              <a:gd name="T8" fmla="*/ 2147483647 w 8196"/>
              <a:gd name="T9" fmla="*/ 872293546 h 1192"/>
              <a:gd name="T10" fmla="*/ 2147483647 w 8196"/>
              <a:gd name="T11" fmla="*/ 907085945 h 1192"/>
              <a:gd name="T12" fmla="*/ 2147483647 w 8196"/>
              <a:gd name="T13" fmla="*/ 931937340 h 1192"/>
              <a:gd name="T14" fmla="*/ 2147483647 w 8196"/>
              <a:gd name="T15" fmla="*/ 946848846 h 1192"/>
              <a:gd name="T16" fmla="*/ 2147483647 w 8196"/>
              <a:gd name="T17" fmla="*/ 944363037 h 1192"/>
              <a:gd name="T18" fmla="*/ 2147483647 w 8196"/>
              <a:gd name="T19" fmla="*/ 931937340 h 1192"/>
              <a:gd name="T20" fmla="*/ 2147483647 w 8196"/>
              <a:gd name="T21" fmla="*/ 902115443 h 1192"/>
              <a:gd name="T22" fmla="*/ 2147483647 w 8196"/>
              <a:gd name="T23" fmla="*/ 857382041 h 1192"/>
              <a:gd name="T24" fmla="*/ 2147483647 w 8196"/>
              <a:gd name="T25" fmla="*/ 797738247 h 1192"/>
              <a:gd name="T26" fmla="*/ 2147483647 w 8196"/>
              <a:gd name="T27" fmla="*/ 718213560 h 1192"/>
              <a:gd name="T28" fmla="*/ 2147483647 w 8196"/>
              <a:gd name="T29" fmla="*/ 621291560 h 1192"/>
              <a:gd name="T30" fmla="*/ 2147483647 w 8196"/>
              <a:gd name="T31" fmla="*/ 504488666 h 1192"/>
              <a:gd name="T32" fmla="*/ 2147483647 w 8196"/>
              <a:gd name="T33" fmla="*/ 367804880 h 1192"/>
              <a:gd name="T34" fmla="*/ 2147483647 w 8196"/>
              <a:gd name="T35" fmla="*/ 298220083 h 1192"/>
              <a:gd name="T36" fmla="*/ 2147483647 w 8196"/>
              <a:gd name="T37" fmla="*/ 183901883 h 1192"/>
              <a:gd name="T38" fmla="*/ 2147483647 w 8196"/>
              <a:gd name="T39" fmla="*/ 101891388 h 1192"/>
              <a:gd name="T40" fmla="*/ 2147483647 w 8196"/>
              <a:gd name="T41" fmla="*/ 44733403 h 1192"/>
              <a:gd name="T42" fmla="*/ 2011879287 w 8196"/>
              <a:gd name="T43" fmla="*/ 12425697 h 1192"/>
              <a:gd name="T44" fmla="*/ 1656175490 w 8196"/>
              <a:gd name="T45" fmla="*/ 0 h 1192"/>
              <a:gd name="T46" fmla="*/ 1338986883 w 8196"/>
              <a:gd name="T47" fmla="*/ 4970502 h 1192"/>
              <a:gd name="T48" fmla="*/ 1058048554 w 8196"/>
              <a:gd name="T49" fmla="*/ 24851395 h 1192"/>
              <a:gd name="T50" fmla="*/ 811095593 w 8196"/>
              <a:gd name="T51" fmla="*/ 54673292 h 1192"/>
              <a:gd name="T52" fmla="*/ 600391847 w 8196"/>
              <a:gd name="T53" fmla="*/ 91951499 h 1192"/>
              <a:gd name="T54" fmla="*/ 423672404 w 8196"/>
              <a:gd name="T55" fmla="*/ 134199093 h 1192"/>
              <a:gd name="T56" fmla="*/ 280938329 w 8196"/>
              <a:gd name="T57" fmla="*/ 178932495 h 1192"/>
              <a:gd name="T58" fmla="*/ 167656607 w 8196"/>
              <a:gd name="T59" fmla="*/ 218694281 h 1192"/>
              <a:gd name="T60" fmla="*/ 54374886 w 8196"/>
              <a:gd name="T61" fmla="*/ 268398186 h 1192"/>
              <a:gd name="T62" fmla="*/ 0 w 8196"/>
              <a:gd name="T63" fmla="*/ 298220083 h 1192"/>
              <a:gd name="T64" fmla="*/ 2147483647 w 8196"/>
              <a:gd name="T65" fmla="*/ 1481159409 h 1192"/>
              <a:gd name="T66" fmla="*/ 2147483647 w 8196"/>
              <a:gd name="T67" fmla="*/ 1473704213 h 1192"/>
              <a:gd name="T68" fmla="*/ 2147483647 w 8196"/>
              <a:gd name="T69" fmla="*/ 633717257 h 1192"/>
              <a:gd name="T70" fmla="*/ 2147483647 w 8196"/>
              <a:gd name="T71" fmla="*/ 636203066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 name="Date Placeholder 3"/>
          <p:cNvSpPr>
            <a:spLocks noGrp="1"/>
          </p:cNvSpPr>
          <p:nvPr>
            <p:ph type="dt" sz="half" idx="10"/>
          </p:nvPr>
        </p:nvSpPr>
        <p:spPr/>
        <p:txBody>
          <a:bodyPr/>
          <a:lstStyle>
            <a:lvl1pPr>
              <a:defRPr/>
            </a:lvl1pPr>
          </a:lstStyle>
          <a:p>
            <a:pPr>
              <a:defRPr/>
            </a:pPr>
            <a:endParaRPr lang="en-US" altLang="en-US"/>
          </a:p>
        </p:txBody>
      </p:sp>
      <p:sp>
        <p:nvSpPr>
          <p:cNvPr id="11" name="Footer Placeholder 4"/>
          <p:cNvSpPr>
            <a:spLocks noGrp="1"/>
          </p:cNvSpPr>
          <p:nvPr>
            <p:ph type="ftr" sz="quarter" idx="11"/>
          </p:nvPr>
        </p:nvSpPr>
        <p:spPr/>
        <p:txBody>
          <a:bodyPr/>
          <a:lstStyle>
            <a:lvl1pPr>
              <a:defRPr/>
            </a:lvl1pPr>
          </a:lstStyle>
          <a:p>
            <a:pPr>
              <a:defRPr/>
            </a:pPr>
            <a:endParaRPr lang="en-US" altLang="en-US"/>
          </a:p>
        </p:txBody>
      </p:sp>
      <p:sp>
        <p:nvSpPr>
          <p:cNvPr id="12" name="Slide Number Placeholder 5"/>
          <p:cNvSpPr>
            <a:spLocks noGrp="1"/>
          </p:cNvSpPr>
          <p:nvPr>
            <p:ph type="sldNum" sz="quarter" idx="12"/>
          </p:nvPr>
        </p:nvSpPr>
        <p:spPr/>
        <p:txBody>
          <a:bodyPr/>
          <a:lstStyle>
            <a:lvl1pPr>
              <a:defRPr/>
            </a:lvl1pPr>
          </a:lstStyle>
          <a:p>
            <a:pPr>
              <a:defRPr/>
            </a:pPr>
            <a:fld id="{C799D01A-A654-47F5-96FF-0A3A27C9B0C3}" type="slidenum">
              <a:rPr lang="en-US" altLang="en-US"/>
              <a:pPr>
                <a:defRPr/>
              </a:pPr>
              <a:t>‹#›</a:t>
            </a:fld>
            <a:endParaRPr lang="en-US" altLang="en-US"/>
          </a:p>
        </p:txBody>
      </p:sp>
    </p:spTree>
    <p:extLst>
      <p:ext uri="{BB962C8B-B14F-4D97-AF65-F5344CB8AC3E}">
        <p14:creationId xmlns:p14="http://schemas.microsoft.com/office/powerpoint/2010/main" val="414381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5"/>
          </p:nvPr>
        </p:nvSpPr>
        <p:spPr/>
        <p:txBody>
          <a:bodyPr/>
          <a:lstStyle>
            <a:lvl1pPr>
              <a:defRPr/>
            </a:lvl1pPr>
          </a:lstStyle>
          <a:p>
            <a:pPr>
              <a:defRPr/>
            </a:pPr>
            <a:endParaRPr lang="en-US" altLang="en-US"/>
          </a:p>
        </p:txBody>
      </p:sp>
      <p:sp>
        <p:nvSpPr>
          <p:cNvPr id="6" name="Footer Placeholder 4"/>
          <p:cNvSpPr>
            <a:spLocks noGrp="1"/>
          </p:cNvSpPr>
          <p:nvPr>
            <p:ph type="ftr" sz="quarter" idx="16"/>
          </p:nvPr>
        </p:nvSpPr>
        <p:spPr/>
        <p:txBody>
          <a:bodyPr/>
          <a:lstStyle>
            <a:lvl1pPr>
              <a:defRPr/>
            </a:lvl1pPr>
          </a:lstStyle>
          <a:p>
            <a:pPr>
              <a:defRPr/>
            </a:pPr>
            <a:endParaRPr lang="en-US" altLang="en-US"/>
          </a:p>
        </p:txBody>
      </p:sp>
      <p:sp>
        <p:nvSpPr>
          <p:cNvPr id="7" name="Slide Number Placeholder 5"/>
          <p:cNvSpPr>
            <a:spLocks noGrp="1"/>
          </p:cNvSpPr>
          <p:nvPr>
            <p:ph type="sldNum" sz="quarter" idx="17"/>
          </p:nvPr>
        </p:nvSpPr>
        <p:spPr/>
        <p:txBody>
          <a:bodyPr/>
          <a:lstStyle>
            <a:lvl1pPr>
              <a:defRPr/>
            </a:lvl1pPr>
          </a:lstStyle>
          <a:p>
            <a:pPr>
              <a:defRPr/>
            </a:pPr>
            <a:fld id="{E8FAA5A8-C79D-4695-987E-04EFAEBC7FC6}" type="slidenum">
              <a:rPr lang="en-US" altLang="en-US"/>
              <a:pPr>
                <a:defRPr/>
              </a:pPr>
              <a:t>‹#›</a:t>
            </a:fld>
            <a:endParaRPr lang="en-US" altLang="en-US"/>
          </a:p>
        </p:txBody>
      </p:sp>
    </p:spTree>
    <p:extLst>
      <p:ext uri="{BB962C8B-B14F-4D97-AF65-F5344CB8AC3E}">
        <p14:creationId xmlns:p14="http://schemas.microsoft.com/office/powerpoint/2010/main" val="1176767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pPr>
              <a:defRPr/>
            </a:pPr>
            <a:fld id="{8876AFDC-242F-4461-8389-3BCA149E05C4}" type="slidenum">
              <a:rPr lang="en-US" altLang="en-US"/>
              <a:pPr>
                <a:defRPr/>
              </a:pPr>
              <a:t>‹#›</a:t>
            </a:fld>
            <a:endParaRPr lang="en-US" altLang="en-US"/>
          </a:p>
        </p:txBody>
      </p:sp>
    </p:spTree>
    <p:extLst>
      <p:ext uri="{BB962C8B-B14F-4D97-AF65-F5344CB8AC3E}">
        <p14:creationId xmlns:p14="http://schemas.microsoft.com/office/powerpoint/2010/main" val="741762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C6007239-DF48-44C7-9428-288EB92AC318}" type="slidenum">
              <a:rPr lang="en-US" altLang="en-US"/>
              <a:pPr>
                <a:defRPr/>
              </a:pPr>
              <a:t>‹#›</a:t>
            </a:fld>
            <a:endParaRPr lang="en-US" altLang="en-US"/>
          </a:p>
        </p:txBody>
      </p:sp>
    </p:spTree>
    <p:extLst>
      <p:ext uri="{BB962C8B-B14F-4D97-AF65-F5344CB8AC3E}">
        <p14:creationId xmlns:p14="http://schemas.microsoft.com/office/powerpoint/2010/main" val="1425471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ounded Rectangle 1"/>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3" name="Group 21"/>
          <p:cNvGrpSpPr>
            <a:grpSpLocks noChangeAspect="1"/>
          </p:cNvGrpSpPr>
          <p:nvPr/>
        </p:nvGrpSpPr>
        <p:grpSpPr bwMode="auto">
          <a:xfrm>
            <a:off x="211138" y="714375"/>
            <a:ext cx="8723312" cy="1330325"/>
            <a:chOff x="-3905251" y="4294188"/>
            <a:chExt cx="13027839" cy="1892300"/>
          </a:xfrm>
        </p:grpSpPr>
        <p:sp>
          <p:nvSpPr>
            <p:cNvPr id="4" name="Freeform 14"/>
            <p:cNvSpPr>
              <a:spLocks/>
            </p:cNvSpPr>
            <p:nvPr/>
          </p:nvSpPr>
          <p:spPr bwMode="hidden">
            <a:xfrm>
              <a:off x="4810006" y="4499677"/>
              <a:ext cx="4295986" cy="1016152"/>
            </a:xfrm>
            <a:custGeom>
              <a:avLst/>
              <a:gdLst>
                <a:gd name="T0" fmla="*/ 2147483647 w 2706"/>
                <a:gd name="T1" fmla="*/ 0 h 640"/>
                <a:gd name="T2" fmla="*/ 2147483647 w 2706"/>
                <a:gd name="T3" fmla="*/ 0 h 640"/>
                <a:gd name="T4" fmla="*/ 2147483647 w 2706"/>
                <a:gd name="T5" fmla="*/ 45362813 h 640"/>
                <a:gd name="T6" fmla="*/ 2147483647 w 2706"/>
                <a:gd name="T7" fmla="*/ 95765938 h 640"/>
                <a:gd name="T8" fmla="*/ 2147483647 w 2706"/>
                <a:gd name="T9" fmla="*/ 151209375 h 640"/>
                <a:gd name="T10" fmla="*/ 2147483647 w 2706"/>
                <a:gd name="T11" fmla="*/ 206652813 h 640"/>
                <a:gd name="T12" fmla="*/ 2147483647 w 2706"/>
                <a:gd name="T13" fmla="*/ 272176875 h 640"/>
                <a:gd name="T14" fmla="*/ 2147483647 w 2706"/>
                <a:gd name="T15" fmla="*/ 337700938 h 640"/>
                <a:gd name="T16" fmla="*/ 2147483647 w 2706"/>
                <a:gd name="T17" fmla="*/ 413305625 h 640"/>
                <a:gd name="T18" fmla="*/ 2147483647 w 2706"/>
                <a:gd name="T19" fmla="*/ 488910313 h 640"/>
                <a:gd name="T20" fmla="*/ 2147483647 w 2706"/>
                <a:gd name="T21" fmla="*/ 488910313 h 640"/>
                <a:gd name="T22" fmla="*/ 2147483647 w 2706"/>
                <a:gd name="T23" fmla="*/ 635079375 h 640"/>
                <a:gd name="T24" fmla="*/ 2147483647 w 2706"/>
                <a:gd name="T25" fmla="*/ 766127500 h 640"/>
                <a:gd name="T26" fmla="*/ 2147483647 w 2706"/>
                <a:gd name="T27" fmla="*/ 887095000 h 640"/>
                <a:gd name="T28" fmla="*/ 1995963750 w 2706"/>
                <a:gd name="T29" fmla="*/ 1003022188 h 640"/>
                <a:gd name="T30" fmla="*/ 1471771250 w 2706"/>
                <a:gd name="T31" fmla="*/ 1103828438 h 640"/>
                <a:gd name="T32" fmla="*/ 962699688 w 2706"/>
                <a:gd name="T33" fmla="*/ 1194554063 h 640"/>
                <a:gd name="T34" fmla="*/ 473789375 w 2706"/>
                <a:gd name="T35" fmla="*/ 1280239375 h 640"/>
                <a:gd name="T36" fmla="*/ 0 w 2706"/>
                <a:gd name="T37" fmla="*/ 1355844063 h 640"/>
                <a:gd name="T38" fmla="*/ 0 w 2706"/>
                <a:gd name="T39" fmla="*/ 1355844063 h 640"/>
                <a:gd name="T40" fmla="*/ 327620313 w 2706"/>
                <a:gd name="T41" fmla="*/ 1401206875 h 640"/>
                <a:gd name="T42" fmla="*/ 640119688 w 2706"/>
                <a:gd name="T43" fmla="*/ 1441529375 h 640"/>
                <a:gd name="T44" fmla="*/ 942538438 w 2706"/>
                <a:gd name="T45" fmla="*/ 1476811563 h 640"/>
                <a:gd name="T46" fmla="*/ 1239916875 w 2706"/>
                <a:gd name="T47" fmla="*/ 1507053438 h 640"/>
                <a:gd name="T48" fmla="*/ 1527214688 w 2706"/>
                <a:gd name="T49" fmla="*/ 1537295313 h 640"/>
                <a:gd name="T50" fmla="*/ 1804431875 w 2706"/>
                <a:gd name="T51" fmla="*/ 1557456563 h 640"/>
                <a:gd name="T52" fmla="*/ 2071568438 w 2706"/>
                <a:gd name="T53" fmla="*/ 1577617813 h 640"/>
                <a:gd name="T54" fmla="*/ 2147483647 w 2706"/>
                <a:gd name="T55" fmla="*/ 1592738750 h 640"/>
                <a:gd name="T56" fmla="*/ 2147483647 w 2706"/>
                <a:gd name="T57" fmla="*/ 1602819375 h 640"/>
                <a:gd name="T58" fmla="*/ 2147483647 w 2706"/>
                <a:gd name="T59" fmla="*/ 1607859688 h 640"/>
                <a:gd name="T60" fmla="*/ 2147483647 w 2706"/>
                <a:gd name="T61" fmla="*/ 1612900000 h 640"/>
                <a:gd name="T62" fmla="*/ 2147483647 w 2706"/>
                <a:gd name="T63" fmla="*/ 1612900000 h 640"/>
                <a:gd name="T64" fmla="*/ 2147483647 w 2706"/>
                <a:gd name="T65" fmla="*/ 1607859688 h 640"/>
                <a:gd name="T66" fmla="*/ 2147483647 w 2706"/>
                <a:gd name="T67" fmla="*/ 1602819375 h 640"/>
                <a:gd name="T68" fmla="*/ 2147483647 w 2706"/>
                <a:gd name="T69" fmla="*/ 1592738750 h 640"/>
                <a:gd name="T70" fmla="*/ 2147483647 w 2706"/>
                <a:gd name="T71" fmla="*/ 1577617813 h 640"/>
                <a:gd name="T72" fmla="*/ 2147483647 w 2706"/>
                <a:gd name="T73" fmla="*/ 1562496875 h 640"/>
                <a:gd name="T74" fmla="*/ 2147483647 w 2706"/>
                <a:gd name="T75" fmla="*/ 1542335625 h 640"/>
                <a:gd name="T76" fmla="*/ 2147483647 w 2706"/>
                <a:gd name="T77" fmla="*/ 1517134063 h 640"/>
                <a:gd name="T78" fmla="*/ 2147483647 w 2706"/>
                <a:gd name="T79" fmla="*/ 1491932500 h 640"/>
                <a:gd name="T80" fmla="*/ 2147483647 w 2706"/>
                <a:gd name="T81" fmla="*/ 1461690625 h 640"/>
                <a:gd name="T82" fmla="*/ 2147483647 w 2706"/>
                <a:gd name="T83" fmla="*/ 1431448750 h 640"/>
                <a:gd name="T84" fmla="*/ 2147483647 w 2706"/>
                <a:gd name="T85" fmla="*/ 1396166563 h 640"/>
                <a:gd name="T86" fmla="*/ 2147483647 w 2706"/>
                <a:gd name="T87" fmla="*/ 1360884375 h 640"/>
                <a:gd name="T88" fmla="*/ 2147483647 w 2706"/>
                <a:gd name="T89" fmla="*/ 1320561875 h 640"/>
                <a:gd name="T90" fmla="*/ 2147483647 w 2706"/>
                <a:gd name="T91" fmla="*/ 1280239375 h 640"/>
                <a:gd name="T92" fmla="*/ 2147483647 w 2706"/>
                <a:gd name="T93" fmla="*/ 1234876563 h 640"/>
                <a:gd name="T94" fmla="*/ 2147483647 w 2706"/>
                <a:gd name="T95" fmla="*/ 1189513750 h 640"/>
                <a:gd name="T96" fmla="*/ 2147483647 w 2706"/>
                <a:gd name="T97" fmla="*/ 1088707500 h 640"/>
                <a:gd name="T98" fmla="*/ 2147483647 w 2706"/>
                <a:gd name="T99" fmla="*/ 982860938 h 640"/>
                <a:gd name="T100" fmla="*/ 2147483647 w 2706"/>
                <a:gd name="T101" fmla="*/ 982860938 h 640"/>
                <a:gd name="T102" fmla="*/ 2147483647 w 2706"/>
                <a:gd name="T103" fmla="*/ 977820625 h 640"/>
                <a:gd name="T104" fmla="*/ 2147483647 w 2706"/>
                <a:gd name="T105" fmla="*/ 977820625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lang="en-US"/>
            </a:p>
          </p:txBody>
        </p:sp>
        <p:sp>
          <p:nvSpPr>
            <p:cNvPr id="5" name="Freeform 18"/>
            <p:cNvSpPr>
              <a:spLocks/>
            </p:cNvSpPr>
            <p:nvPr/>
          </p:nvSpPr>
          <p:spPr bwMode="hidden">
            <a:xfrm>
              <a:off x="-308667" y="4319028"/>
              <a:ext cx="8279020" cy="1208091"/>
            </a:xfrm>
            <a:custGeom>
              <a:avLst/>
              <a:gdLst>
                <a:gd name="T0" fmla="*/ 2147483647 w 5216"/>
                <a:gd name="T1" fmla="*/ 1799391563 h 762"/>
                <a:gd name="T2" fmla="*/ 2147483647 w 5216"/>
                <a:gd name="T3" fmla="*/ 1728827188 h 762"/>
                <a:gd name="T4" fmla="*/ 2147483647 w 5216"/>
                <a:gd name="T5" fmla="*/ 1537295313 h 762"/>
                <a:gd name="T6" fmla="*/ 2147483647 w 5216"/>
                <a:gd name="T7" fmla="*/ 1280239375 h 762"/>
                <a:gd name="T8" fmla="*/ 2147483647 w 5216"/>
                <a:gd name="T9" fmla="*/ 942538438 h 762"/>
                <a:gd name="T10" fmla="*/ 2147483647 w 5216"/>
                <a:gd name="T11" fmla="*/ 745966250 h 762"/>
                <a:gd name="T12" fmla="*/ 2147483647 w 5216"/>
                <a:gd name="T13" fmla="*/ 594756875 h 762"/>
                <a:gd name="T14" fmla="*/ 2147483647 w 5216"/>
                <a:gd name="T15" fmla="*/ 463708750 h 762"/>
                <a:gd name="T16" fmla="*/ 2147483647 w 5216"/>
                <a:gd name="T17" fmla="*/ 352821875 h 762"/>
                <a:gd name="T18" fmla="*/ 2147483647 w 5216"/>
                <a:gd name="T19" fmla="*/ 257055938 h 762"/>
                <a:gd name="T20" fmla="*/ 2147483647 w 5216"/>
                <a:gd name="T21" fmla="*/ 181451250 h 762"/>
                <a:gd name="T22" fmla="*/ 2147483647 w 5216"/>
                <a:gd name="T23" fmla="*/ 70564375 h 762"/>
                <a:gd name="T24" fmla="*/ 2147483647 w 5216"/>
                <a:gd name="T25" fmla="*/ 10080625 h 762"/>
                <a:gd name="T26" fmla="*/ 1622980821 w 5216"/>
                <a:gd name="T27" fmla="*/ 0 h 762"/>
                <a:gd name="T28" fmla="*/ 902216046 w 5216"/>
                <a:gd name="T29" fmla="*/ 25201563 h 762"/>
                <a:gd name="T30" fmla="*/ 277217221 w 5216"/>
                <a:gd name="T31" fmla="*/ 80645000 h 762"/>
                <a:gd name="T32" fmla="*/ 0 w 5216"/>
                <a:gd name="T33" fmla="*/ 120967500 h 762"/>
                <a:gd name="T34" fmla="*/ 791329158 w 5216"/>
                <a:gd name="T35" fmla="*/ 216733438 h 762"/>
                <a:gd name="T36" fmla="*/ 1643142073 w 5216"/>
                <a:gd name="T37" fmla="*/ 352821875 h 762"/>
                <a:gd name="T38" fmla="*/ 2147483647 w 5216"/>
                <a:gd name="T39" fmla="*/ 529232813 h 762"/>
                <a:gd name="T40" fmla="*/ 2147483647 w 5216"/>
                <a:gd name="T41" fmla="*/ 745966250 h 762"/>
                <a:gd name="T42" fmla="*/ 2147483647 w 5216"/>
                <a:gd name="T43" fmla="*/ 952619063 h 762"/>
                <a:gd name="T44" fmla="*/ 2147483647 w 5216"/>
                <a:gd name="T45" fmla="*/ 1300400625 h 762"/>
                <a:gd name="T46" fmla="*/ 2147483647 w 5216"/>
                <a:gd name="T47" fmla="*/ 1441529375 h 762"/>
                <a:gd name="T48" fmla="*/ 2147483647 w 5216"/>
                <a:gd name="T49" fmla="*/ 1562496875 h 762"/>
                <a:gd name="T50" fmla="*/ 2147483647 w 5216"/>
                <a:gd name="T51" fmla="*/ 1668343438 h 762"/>
                <a:gd name="T52" fmla="*/ 2147483647 w 5216"/>
                <a:gd name="T53" fmla="*/ 1748988438 h 762"/>
                <a:gd name="T54" fmla="*/ 2147483647 w 5216"/>
                <a:gd name="T55" fmla="*/ 1819552813 h 762"/>
                <a:gd name="T56" fmla="*/ 2147483647 w 5216"/>
                <a:gd name="T57" fmla="*/ 1864915625 h 762"/>
                <a:gd name="T58" fmla="*/ 2147483647 w 5216"/>
                <a:gd name="T59" fmla="*/ 1900197813 h 762"/>
                <a:gd name="T60" fmla="*/ 2147483647 w 5216"/>
                <a:gd name="T61" fmla="*/ 1920359063 h 762"/>
                <a:gd name="T62" fmla="*/ 2147483647 w 5216"/>
                <a:gd name="T63" fmla="*/ 1920359063 h 762"/>
                <a:gd name="T64" fmla="*/ 2147483647 w 5216"/>
                <a:gd name="T65" fmla="*/ 1910278438 h 762"/>
                <a:gd name="T66" fmla="*/ 2147483647 w 5216"/>
                <a:gd name="T67" fmla="*/ 1885076875 h 762"/>
                <a:gd name="T68" fmla="*/ 2147483647 w 5216"/>
                <a:gd name="T69" fmla="*/ 1844754375 h 762"/>
                <a:gd name="T70" fmla="*/ 2147483647 w 5216"/>
                <a:gd name="T71" fmla="*/ 1799391563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lang="en-US"/>
            </a:p>
          </p:txBody>
        </p:sp>
        <p:sp>
          <p:nvSpPr>
            <p:cNvPr id="6" name="Freeform 22"/>
            <p:cNvSpPr>
              <a:spLocks/>
            </p:cNvSpPr>
            <p:nvPr/>
          </p:nvSpPr>
          <p:spPr bwMode="hidden">
            <a:xfrm>
              <a:off x="4286" y="4334834"/>
              <a:ext cx="8165219" cy="1101960"/>
            </a:xfrm>
            <a:custGeom>
              <a:avLst/>
              <a:gdLst>
                <a:gd name="T0" fmla="*/ 0 w 5144"/>
                <a:gd name="T1" fmla="*/ 176410938 h 694"/>
                <a:gd name="T2" fmla="*/ 0 w 5144"/>
                <a:gd name="T3" fmla="*/ 176410938 h 694"/>
                <a:gd name="T4" fmla="*/ 45362813 w 5144"/>
                <a:gd name="T5" fmla="*/ 166330313 h 694"/>
                <a:gd name="T6" fmla="*/ 181451250 w 5144"/>
                <a:gd name="T7" fmla="*/ 141128750 h 694"/>
                <a:gd name="T8" fmla="*/ 413305625 w 5144"/>
                <a:gd name="T9" fmla="*/ 105846563 h 694"/>
                <a:gd name="T10" fmla="*/ 564515000 w 5144"/>
                <a:gd name="T11" fmla="*/ 85685313 h 694"/>
                <a:gd name="T12" fmla="*/ 740925938 w 5144"/>
                <a:gd name="T13" fmla="*/ 65524063 h 694"/>
                <a:gd name="T14" fmla="*/ 937498125 w 5144"/>
                <a:gd name="T15" fmla="*/ 50403125 h 694"/>
                <a:gd name="T16" fmla="*/ 1164312188 w 5144"/>
                <a:gd name="T17" fmla="*/ 35282188 h 694"/>
                <a:gd name="T18" fmla="*/ 1411287500 w 5144"/>
                <a:gd name="T19" fmla="*/ 20161250 h 694"/>
                <a:gd name="T20" fmla="*/ 1688504688 w 5144"/>
                <a:gd name="T21" fmla="*/ 10080625 h 694"/>
                <a:gd name="T22" fmla="*/ 1990923438 w 5144"/>
                <a:gd name="T23" fmla="*/ 5040313 h 694"/>
                <a:gd name="T24" fmla="*/ 2147483647 w 5144"/>
                <a:gd name="T25" fmla="*/ 0 h 694"/>
                <a:gd name="T26" fmla="*/ 2147483647 w 5144"/>
                <a:gd name="T27" fmla="*/ 5040313 h 694"/>
                <a:gd name="T28" fmla="*/ 2147483647 w 5144"/>
                <a:gd name="T29" fmla="*/ 15120938 h 694"/>
                <a:gd name="T30" fmla="*/ 2147483647 w 5144"/>
                <a:gd name="T31" fmla="*/ 35282188 h 694"/>
                <a:gd name="T32" fmla="*/ 2147483647 w 5144"/>
                <a:gd name="T33" fmla="*/ 60483750 h 694"/>
                <a:gd name="T34" fmla="*/ 2147483647 w 5144"/>
                <a:gd name="T35" fmla="*/ 100806250 h 694"/>
                <a:gd name="T36" fmla="*/ 2147483647 w 5144"/>
                <a:gd name="T37" fmla="*/ 146169063 h 694"/>
                <a:gd name="T38" fmla="*/ 2147483647 w 5144"/>
                <a:gd name="T39" fmla="*/ 201612500 h 694"/>
                <a:gd name="T40" fmla="*/ 2147483647 w 5144"/>
                <a:gd name="T41" fmla="*/ 267136563 h 694"/>
                <a:gd name="T42" fmla="*/ 2147483647 w 5144"/>
                <a:gd name="T43" fmla="*/ 347781563 h 694"/>
                <a:gd name="T44" fmla="*/ 2147483647 w 5144"/>
                <a:gd name="T45" fmla="*/ 438507188 h 694"/>
                <a:gd name="T46" fmla="*/ 2147483647 w 5144"/>
                <a:gd name="T47" fmla="*/ 544353750 h 694"/>
                <a:gd name="T48" fmla="*/ 2147483647 w 5144"/>
                <a:gd name="T49" fmla="*/ 670361563 h 694"/>
                <a:gd name="T50" fmla="*/ 2147483647 w 5144"/>
                <a:gd name="T51" fmla="*/ 806450000 h 694"/>
                <a:gd name="T52" fmla="*/ 2147483647 w 5144"/>
                <a:gd name="T53" fmla="*/ 957659375 h 694"/>
                <a:gd name="T54" fmla="*/ 2147483647 w 5144"/>
                <a:gd name="T55" fmla="*/ 1129030000 h 694"/>
                <a:gd name="T56" fmla="*/ 2147483647 w 5144"/>
                <a:gd name="T57" fmla="*/ 1315521563 h 694"/>
                <a:gd name="T58" fmla="*/ 2147483647 w 5144"/>
                <a:gd name="T59" fmla="*/ 1522174375 h 694"/>
                <a:gd name="T60" fmla="*/ 2147483647 w 5144"/>
                <a:gd name="T61" fmla="*/ 1748988438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lang="en-US"/>
            </a:p>
          </p:txBody>
        </p:sp>
        <p:sp>
          <p:nvSpPr>
            <p:cNvPr id="7" name="Freeform 26"/>
            <p:cNvSpPr>
              <a:spLocks/>
            </p:cNvSpPr>
            <p:nvPr/>
          </p:nvSpPr>
          <p:spPr bwMode="hidden">
            <a:xfrm>
              <a:off x="4155651" y="4316769"/>
              <a:ext cx="4940859" cy="925827"/>
            </a:xfrm>
            <a:custGeom>
              <a:avLst/>
              <a:gdLst>
                <a:gd name="T0" fmla="*/ 0 w 3112"/>
                <a:gd name="T1" fmla="*/ 1471771250 h 584"/>
                <a:gd name="T2" fmla="*/ 0 w 3112"/>
                <a:gd name="T3" fmla="*/ 1471771250 h 584"/>
                <a:gd name="T4" fmla="*/ 226814063 w 3112"/>
                <a:gd name="T5" fmla="*/ 1411287500 h 584"/>
                <a:gd name="T6" fmla="*/ 846772500 w 3112"/>
                <a:gd name="T7" fmla="*/ 1255037813 h 584"/>
                <a:gd name="T8" fmla="*/ 1275199063 w 3112"/>
                <a:gd name="T9" fmla="*/ 1149191250 h 584"/>
                <a:gd name="T10" fmla="*/ 1769149688 w 3112"/>
                <a:gd name="T11" fmla="*/ 1033264063 h 584"/>
                <a:gd name="T12" fmla="*/ 2147483647 w 3112"/>
                <a:gd name="T13" fmla="*/ 907256250 h 584"/>
                <a:gd name="T14" fmla="*/ 2147483647 w 3112"/>
                <a:gd name="T15" fmla="*/ 771167813 h 584"/>
                <a:gd name="T16" fmla="*/ 2147483647 w 3112"/>
                <a:gd name="T17" fmla="*/ 640119688 h 584"/>
                <a:gd name="T18" fmla="*/ 2147483647 w 3112"/>
                <a:gd name="T19" fmla="*/ 509071563 h 584"/>
                <a:gd name="T20" fmla="*/ 2147483647 w 3112"/>
                <a:gd name="T21" fmla="*/ 388104063 h 584"/>
                <a:gd name="T22" fmla="*/ 2147483647 w 3112"/>
                <a:gd name="T23" fmla="*/ 272176875 h 584"/>
                <a:gd name="T24" fmla="*/ 2147483647 w 3112"/>
                <a:gd name="T25" fmla="*/ 221773750 h 584"/>
                <a:gd name="T26" fmla="*/ 2147483647 w 3112"/>
                <a:gd name="T27" fmla="*/ 171370625 h 584"/>
                <a:gd name="T28" fmla="*/ 2147483647 w 3112"/>
                <a:gd name="T29" fmla="*/ 131048125 h 584"/>
                <a:gd name="T30" fmla="*/ 2147483647 w 3112"/>
                <a:gd name="T31" fmla="*/ 90725625 h 584"/>
                <a:gd name="T32" fmla="*/ 2147483647 w 3112"/>
                <a:gd name="T33" fmla="*/ 60483750 h 584"/>
                <a:gd name="T34" fmla="*/ 2147483647 w 3112"/>
                <a:gd name="T35" fmla="*/ 35282188 h 584"/>
                <a:gd name="T36" fmla="*/ 2147483647 w 3112"/>
                <a:gd name="T37" fmla="*/ 15120938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lang="en-US"/>
            </a:p>
          </p:txBody>
        </p:sp>
        <p:sp useBgFill="1">
          <p:nvSpPr>
            <p:cNvPr id="8" name="Freeform 26"/>
            <p:cNvSpPr>
              <a:spLocks/>
            </p:cNvSpPr>
            <p:nvPr/>
          </p:nvSpPr>
          <p:spPr bwMode="hidden">
            <a:xfrm>
              <a:off x="-3905251" y="4294188"/>
              <a:ext cx="13027839" cy="1892300"/>
            </a:xfrm>
            <a:custGeom>
              <a:avLst/>
              <a:gdLst>
                <a:gd name="T0" fmla="*/ 2147483647 w 8196"/>
                <a:gd name="T1" fmla="*/ 1290320000 h 1192"/>
                <a:gd name="T2" fmla="*/ 2147483647 w 8196"/>
                <a:gd name="T3" fmla="*/ 1436489063 h 1192"/>
                <a:gd name="T4" fmla="*/ 2147483647 w 8196"/>
                <a:gd name="T5" fmla="*/ 1562496875 h 1192"/>
                <a:gd name="T6" fmla="*/ 2147483647 w 8196"/>
                <a:gd name="T7" fmla="*/ 1678424063 h 1192"/>
                <a:gd name="T8" fmla="*/ 2147483647 w 8196"/>
                <a:gd name="T9" fmla="*/ 1769149688 h 1192"/>
                <a:gd name="T10" fmla="*/ 2147483647 w 8196"/>
                <a:gd name="T11" fmla="*/ 1839714063 h 1192"/>
                <a:gd name="T12" fmla="*/ 2147483647 w 8196"/>
                <a:gd name="T13" fmla="*/ 1890117188 h 1192"/>
                <a:gd name="T14" fmla="*/ 2147483647 w 8196"/>
                <a:gd name="T15" fmla="*/ 1920359063 h 1192"/>
                <a:gd name="T16" fmla="*/ 2147483647 w 8196"/>
                <a:gd name="T17" fmla="*/ 1915318750 h 1192"/>
                <a:gd name="T18" fmla="*/ 2147483647 w 8196"/>
                <a:gd name="T19" fmla="*/ 1890117188 h 1192"/>
                <a:gd name="T20" fmla="*/ 2147483647 w 8196"/>
                <a:gd name="T21" fmla="*/ 1829633438 h 1192"/>
                <a:gd name="T22" fmla="*/ 2147483647 w 8196"/>
                <a:gd name="T23" fmla="*/ 1738907813 h 1192"/>
                <a:gd name="T24" fmla="*/ 2147483647 w 8196"/>
                <a:gd name="T25" fmla="*/ 1617940313 h 1192"/>
                <a:gd name="T26" fmla="*/ 2147483647 w 8196"/>
                <a:gd name="T27" fmla="*/ 1456650313 h 1192"/>
                <a:gd name="T28" fmla="*/ 2147483647 w 8196"/>
                <a:gd name="T29" fmla="*/ 1260078125 h 1192"/>
                <a:gd name="T30" fmla="*/ 2147483647 w 8196"/>
                <a:gd name="T31" fmla="*/ 1023183438 h 1192"/>
                <a:gd name="T32" fmla="*/ 2147483647 w 8196"/>
                <a:gd name="T33" fmla="*/ 745966250 h 1192"/>
                <a:gd name="T34" fmla="*/ 2147483647 w 8196"/>
                <a:gd name="T35" fmla="*/ 604837500 h 1192"/>
                <a:gd name="T36" fmla="*/ 2147483647 w 8196"/>
                <a:gd name="T37" fmla="*/ 372983125 h 1192"/>
                <a:gd name="T38" fmla="*/ 2147483647 w 8196"/>
                <a:gd name="T39" fmla="*/ 206652813 h 1192"/>
                <a:gd name="T40" fmla="*/ 2147483647 w 8196"/>
                <a:gd name="T41" fmla="*/ 90725625 h 1192"/>
                <a:gd name="T42" fmla="*/ 2147483647 w 8196"/>
                <a:gd name="T43" fmla="*/ 25201563 h 1192"/>
                <a:gd name="T44" fmla="*/ 2147483647 w 8196"/>
                <a:gd name="T45" fmla="*/ 0 h 1192"/>
                <a:gd name="T46" fmla="*/ 2147483647 w 8196"/>
                <a:gd name="T47" fmla="*/ 10080625 h 1192"/>
                <a:gd name="T48" fmla="*/ 2147483647 w 8196"/>
                <a:gd name="T49" fmla="*/ 50403125 h 1192"/>
                <a:gd name="T50" fmla="*/ 1809063908 w 8196"/>
                <a:gd name="T51" fmla="*/ 110886875 h 1192"/>
                <a:gd name="T52" fmla="*/ 1339111161 w 8196"/>
                <a:gd name="T53" fmla="*/ 186491563 h 1192"/>
                <a:gd name="T54" fmla="*/ 944958629 w 8196"/>
                <a:gd name="T55" fmla="*/ 272176875 h 1192"/>
                <a:gd name="T56" fmla="*/ 626603132 w 8196"/>
                <a:gd name="T57" fmla="*/ 362902500 h 1192"/>
                <a:gd name="T58" fmla="*/ 373939989 w 8196"/>
                <a:gd name="T59" fmla="*/ 443547500 h 1192"/>
                <a:gd name="T60" fmla="*/ 121278436 w 8196"/>
                <a:gd name="T61" fmla="*/ 544353750 h 1192"/>
                <a:gd name="T62" fmla="*/ 0 w 8196"/>
                <a:gd name="T63" fmla="*/ 604837500 h 1192"/>
                <a:gd name="T64" fmla="*/ 2147483647 w 8196"/>
                <a:gd name="T65" fmla="*/ 2147483647 h 1192"/>
                <a:gd name="T66" fmla="*/ 2147483647 w 8196"/>
                <a:gd name="T67" fmla="*/ 2147483647 h 1192"/>
                <a:gd name="T68" fmla="*/ 2147483647 w 8196"/>
                <a:gd name="T69" fmla="*/ 1285279688 h 1192"/>
                <a:gd name="T70" fmla="*/ 2147483647 w 8196"/>
                <a:gd name="T71" fmla="*/ 1290320000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lang="en-US"/>
            </a:p>
          </p:txBody>
        </p:sp>
      </p:grpSp>
      <p:sp>
        <p:nvSpPr>
          <p:cNvPr id="9" name="Date Placeholder 1"/>
          <p:cNvSpPr>
            <a:spLocks noGrp="1"/>
          </p:cNvSpPr>
          <p:nvPr>
            <p:ph type="dt" sz="half" idx="10"/>
          </p:nvPr>
        </p:nvSpPr>
        <p:spPr/>
        <p:txBody>
          <a:bodyPr/>
          <a:lstStyle>
            <a:lvl1pPr>
              <a:defRPr/>
            </a:lvl1pPr>
          </a:lstStyle>
          <a:p>
            <a:pPr>
              <a:defRPr/>
            </a:pPr>
            <a:endParaRPr lang="en-US" altLang="en-US"/>
          </a:p>
        </p:txBody>
      </p:sp>
      <p:sp>
        <p:nvSpPr>
          <p:cNvPr id="10" name="Footer Placeholder 2"/>
          <p:cNvSpPr>
            <a:spLocks noGrp="1"/>
          </p:cNvSpPr>
          <p:nvPr>
            <p:ph type="ftr" sz="quarter" idx="11"/>
          </p:nvPr>
        </p:nvSpPr>
        <p:spPr/>
        <p:txBody>
          <a:bodyPr/>
          <a:lstStyle>
            <a:lvl1pPr>
              <a:defRPr/>
            </a:lvl1pPr>
          </a:lstStyle>
          <a:p>
            <a:pPr>
              <a:defRPr/>
            </a:pPr>
            <a:endParaRPr lang="en-US" altLang="en-US"/>
          </a:p>
        </p:txBody>
      </p:sp>
      <p:sp>
        <p:nvSpPr>
          <p:cNvPr id="11" name="Slide Number Placeholder 3"/>
          <p:cNvSpPr>
            <a:spLocks noGrp="1"/>
          </p:cNvSpPr>
          <p:nvPr>
            <p:ph type="sldNum" sz="quarter" idx="12"/>
          </p:nvPr>
        </p:nvSpPr>
        <p:spPr/>
        <p:txBody>
          <a:bodyPr/>
          <a:lstStyle>
            <a:lvl1pPr>
              <a:defRPr/>
            </a:lvl1pPr>
          </a:lstStyle>
          <a:p>
            <a:pPr>
              <a:defRPr/>
            </a:pPr>
            <a:fld id="{5E43EB91-D9B1-467E-9CCB-0010819E4DF5}" type="slidenum">
              <a:rPr lang="en-US" altLang="en-US"/>
              <a:pPr>
                <a:defRPr/>
              </a:pPr>
              <a:t>‹#›</a:t>
            </a:fld>
            <a:endParaRPr lang="en-US" altLang="en-US"/>
          </a:p>
        </p:txBody>
      </p:sp>
    </p:spTree>
    <p:extLst>
      <p:ext uri="{BB962C8B-B14F-4D97-AF65-F5344CB8AC3E}">
        <p14:creationId xmlns:p14="http://schemas.microsoft.com/office/powerpoint/2010/main" val="208329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ounded Rectangle 4"/>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6" name="Group 23"/>
          <p:cNvGrpSpPr>
            <a:grpSpLocks noChangeAspect="1"/>
          </p:cNvGrpSpPr>
          <p:nvPr/>
        </p:nvGrpSpPr>
        <p:grpSpPr bwMode="auto">
          <a:xfrm>
            <a:off x="211138" y="714375"/>
            <a:ext cx="8723312" cy="1331913"/>
            <a:chOff x="-3905250" y="4294188"/>
            <a:chExt cx="13011150" cy="1892300"/>
          </a:xfrm>
        </p:grpSpPr>
        <p:sp>
          <p:nvSpPr>
            <p:cNvPr id="7" name="Freeform 14"/>
            <p:cNvSpPr>
              <a:spLocks/>
            </p:cNvSpPr>
            <p:nvPr/>
          </p:nvSpPr>
          <p:spPr bwMode="hidden">
            <a:xfrm>
              <a:off x="4810681" y="4501687"/>
              <a:ext cx="4295219" cy="1014940"/>
            </a:xfrm>
            <a:custGeom>
              <a:avLst/>
              <a:gdLst>
                <a:gd name="T0" fmla="*/ 2147483647 w 2706"/>
                <a:gd name="T1" fmla="*/ 0 h 640"/>
                <a:gd name="T2" fmla="*/ 2147483647 w 2706"/>
                <a:gd name="T3" fmla="*/ 0 h 640"/>
                <a:gd name="T4" fmla="*/ 2147483647 w 2706"/>
                <a:gd name="T5" fmla="*/ 45362813 h 640"/>
                <a:gd name="T6" fmla="*/ 2147483647 w 2706"/>
                <a:gd name="T7" fmla="*/ 95765938 h 640"/>
                <a:gd name="T8" fmla="*/ 2147483647 w 2706"/>
                <a:gd name="T9" fmla="*/ 151209375 h 640"/>
                <a:gd name="T10" fmla="*/ 2147483647 w 2706"/>
                <a:gd name="T11" fmla="*/ 206652813 h 640"/>
                <a:gd name="T12" fmla="*/ 2147483647 w 2706"/>
                <a:gd name="T13" fmla="*/ 272176875 h 640"/>
                <a:gd name="T14" fmla="*/ 2147483647 w 2706"/>
                <a:gd name="T15" fmla="*/ 337700938 h 640"/>
                <a:gd name="T16" fmla="*/ 2147483647 w 2706"/>
                <a:gd name="T17" fmla="*/ 413305625 h 640"/>
                <a:gd name="T18" fmla="*/ 2147483647 w 2706"/>
                <a:gd name="T19" fmla="*/ 488910313 h 640"/>
                <a:gd name="T20" fmla="*/ 2147483647 w 2706"/>
                <a:gd name="T21" fmla="*/ 488910313 h 640"/>
                <a:gd name="T22" fmla="*/ 2147483647 w 2706"/>
                <a:gd name="T23" fmla="*/ 635079375 h 640"/>
                <a:gd name="T24" fmla="*/ 2147483647 w 2706"/>
                <a:gd name="T25" fmla="*/ 766127500 h 640"/>
                <a:gd name="T26" fmla="*/ 2147483647 w 2706"/>
                <a:gd name="T27" fmla="*/ 887095000 h 640"/>
                <a:gd name="T28" fmla="*/ 1995963750 w 2706"/>
                <a:gd name="T29" fmla="*/ 1003022188 h 640"/>
                <a:gd name="T30" fmla="*/ 1471771250 w 2706"/>
                <a:gd name="T31" fmla="*/ 1103828438 h 640"/>
                <a:gd name="T32" fmla="*/ 962699688 w 2706"/>
                <a:gd name="T33" fmla="*/ 1194554063 h 640"/>
                <a:gd name="T34" fmla="*/ 473789375 w 2706"/>
                <a:gd name="T35" fmla="*/ 1280239375 h 640"/>
                <a:gd name="T36" fmla="*/ 0 w 2706"/>
                <a:gd name="T37" fmla="*/ 1355844063 h 640"/>
                <a:gd name="T38" fmla="*/ 0 w 2706"/>
                <a:gd name="T39" fmla="*/ 1355844063 h 640"/>
                <a:gd name="T40" fmla="*/ 327620313 w 2706"/>
                <a:gd name="T41" fmla="*/ 1401206875 h 640"/>
                <a:gd name="T42" fmla="*/ 640119688 w 2706"/>
                <a:gd name="T43" fmla="*/ 1441529375 h 640"/>
                <a:gd name="T44" fmla="*/ 942538438 w 2706"/>
                <a:gd name="T45" fmla="*/ 1476811563 h 640"/>
                <a:gd name="T46" fmla="*/ 1239916875 w 2706"/>
                <a:gd name="T47" fmla="*/ 1507053438 h 640"/>
                <a:gd name="T48" fmla="*/ 1527214688 w 2706"/>
                <a:gd name="T49" fmla="*/ 1537295313 h 640"/>
                <a:gd name="T50" fmla="*/ 1804431875 w 2706"/>
                <a:gd name="T51" fmla="*/ 1557456563 h 640"/>
                <a:gd name="T52" fmla="*/ 2071568438 w 2706"/>
                <a:gd name="T53" fmla="*/ 1577617813 h 640"/>
                <a:gd name="T54" fmla="*/ 2147483647 w 2706"/>
                <a:gd name="T55" fmla="*/ 1592738750 h 640"/>
                <a:gd name="T56" fmla="*/ 2147483647 w 2706"/>
                <a:gd name="T57" fmla="*/ 1602819375 h 640"/>
                <a:gd name="T58" fmla="*/ 2147483647 w 2706"/>
                <a:gd name="T59" fmla="*/ 1607859688 h 640"/>
                <a:gd name="T60" fmla="*/ 2147483647 w 2706"/>
                <a:gd name="T61" fmla="*/ 1612900000 h 640"/>
                <a:gd name="T62" fmla="*/ 2147483647 w 2706"/>
                <a:gd name="T63" fmla="*/ 1612900000 h 640"/>
                <a:gd name="T64" fmla="*/ 2147483647 w 2706"/>
                <a:gd name="T65" fmla="*/ 1607859688 h 640"/>
                <a:gd name="T66" fmla="*/ 2147483647 w 2706"/>
                <a:gd name="T67" fmla="*/ 1602819375 h 640"/>
                <a:gd name="T68" fmla="*/ 2147483647 w 2706"/>
                <a:gd name="T69" fmla="*/ 1592738750 h 640"/>
                <a:gd name="T70" fmla="*/ 2147483647 w 2706"/>
                <a:gd name="T71" fmla="*/ 1577617813 h 640"/>
                <a:gd name="T72" fmla="*/ 2147483647 w 2706"/>
                <a:gd name="T73" fmla="*/ 1562496875 h 640"/>
                <a:gd name="T74" fmla="*/ 2147483647 w 2706"/>
                <a:gd name="T75" fmla="*/ 1542335625 h 640"/>
                <a:gd name="T76" fmla="*/ 2147483647 w 2706"/>
                <a:gd name="T77" fmla="*/ 1517134063 h 640"/>
                <a:gd name="T78" fmla="*/ 2147483647 w 2706"/>
                <a:gd name="T79" fmla="*/ 1491932500 h 640"/>
                <a:gd name="T80" fmla="*/ 2147483647 w 2706"/>
                <a:gd name="T81" fmla="*/ 1461690625 h 640"/>
                <a:gd name="T82" fmla="*/ 2147483647 w 2706"/>
                <a:gd name="T83" fmla="*/ 1431448750 h 640"/>
                <a:gd name="T84" fmla="*/ 2147483647 w 2706"/>
                <a:gd name="T85" fmla="*/ 1396166563 h 640"/>
                <a:gd name="T86" fmla="*/ 2147483647 w 2706"/>
                <a:gd name="T87" fmla="*/ 1360884375 h 640"/>
                <a:gd name="T88" fmla="*/ 2147483647 w 2706"/>
                <a:gd name="T89" fmla="*/ 1320561875 h 640"/>
                <a:gd name="T90" fmla="*/ 2147483647 w 2706"/>
                <a:gd name="T91" fmla="*/ 1280239375 h 640"/>
                <a:gd name="T92" fmla="*/ 2147483647 w 2706"/>
                <a:gd name="T93" fmla="*/ 1234876563 h 640"/>
                <a:gd name="T94" fmla="*/ 2147483647 w 2706"/>
                <a:gd name="T95" fmla="*/ 1189513750 h 640"/>
                <a:gd name="T96" fmla="*/ 2147483647 w 2706"/>
                <a:gd name="T97" fmla="*/ 1088707500 h 640"/>
                <a:gd name="T98" fmla="*/ 2147483647 w 2706"/>
                <a:gd name="T99" fmla="*/ 982860938 h 640"/>
                <a:gd name="T100" fmla="*/ 2147483647 w 2706"/>
                <a:gd name="T101" fmla="*/ 982860938 h 640"/>
                <a:gd name="T102" fmla="*/ 2147483647 w 2706"/>
                <a:gd name="T103" fmla="*/ 977820625 h 640"/>
                <a:gd name="T104" fmla="*/ 2147483647 w 2706"/>
                <a:gd name="T105" fmla="*/ 977820625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lang="en-US"/>
            </a:p>
          </p:txBody>
        </p:sp>
        <p:sp>
          <p:nvSpPr>
            <p:cNvPr id="8" name="Freeform 18"/>
            <p:cNvSpPr>
              <a:spLocks/>
            </p:cNvSpPr>
            <p:nvPr/>
          </p:nvSpPr>
          <p:spPr bwMode="hidden">
            <a:xfrm>
              <a:off x="-308538" y="4318998"/>
              <a:ext cx="8280254" cy="1208906"/>
            </a:xfrm>
            <a:custGeom>
              <a:avLst/>
              <a:gdLst>
                <a:gd name="T0" fmla="*/ 2147483647 w 5216"/>
                <a:gd name="T1" fmla="*/ 1799391563 h 762"/>
                <a:gd name="T2" fmla="*/ 2147483647 w 5216"/>
                <a:gd name="T3" fmla="*/ 1728827188 h 762"/>
                <a:gd name="T4" fmla="*/ 2147483647 w 5216"/>
                <a:gd name="T5" fmla="*/ 1537295313 h 762"/>
                <a:gd name="T6" fmla="*/ 2147483647 w 5216"/>
                <a:gd name="T7" fmla="*/ 1280239375 h 762"/>
                <a:gd name="T8" fmla="*/ 2147483647 w 5216"/>
                <a:gd name="T9" fmla="*/ 942538438 h 762"/>
                <a:gd name="T10" fmla="*/ 2147483647 w 5216"/>
                <a:gd name="T11" fmla="*/ 745966250 h 762"/>
                <a:gd name="T12" fmla="*/ 2147483647 w 5216"/>
                <a:gd name="T13" fmla="*/ 594756875 h 762"/>
                <a:gd name="T14" fmla="*/ 2147483647 w 5216"/>
                <a:gd name="T15" fmla="*/ 463708750 h 762"/>
                <a:gd name="T16" fmla="*/ 2147483647 w 5216"/>
                <a:gd name="T17" fmla="*/ 352821875 h 762"/>
                <a:gd name="T18" fmla="*/ 2147483647 w 5216"/>
                <a:gd name="T19" fmla="*/ 257055938 h 762"/>
                <a:gd name="T20" fmla="*/ 2147483647 w 5216"/>
                <a:gd name="T21" fmla="*/ 181451250 h 762"/>
                <a:gd name="T22" fmla="*/ 2147483647 w 5216"/>
                <a:gd name="T23" fmla="*/ 70564375 h 762"/>
                <a:gd name="T24" fmla="*/ 2147483647 w 5216"/>
                <a:gd name="T25" fmla="*/ 10080625 h 762"/>
                <a:gd name="T26" fmla="*/ 1622980821 w 5216"/>
                <a:gd name="T27" fmla="*/ 0 h 762"/>
                <a:gd name="T28" fmla="*/ 902216046 w 5216"/>
                <a:gd name="T29" fmla="*/ 25201563 h 762"/>
                <a:gd name="T30" fmla="*/ 277217221 w 5216"/>
                <a:gd name="T31" fmla="*/ 80645000 h 762"/>
                <a:gd name="T32" fmla="*/ 0 w 5216"/>
                <a:gd name="T33" fmla="*/ 120967500 h 762"/>
                <a:gd name="T34" fmla="*/ 791329158 w 5216"/>
                <a:gd name="T35" fmla="*/ 216733438 h 762"/>
                <a:gd name="T36" fmla="*/ 1643142073 w 5216"/>
                <a:gd name="T37" fmla="*/ 352821875 h 762"/>
                <a:gd name="T38" fmla="*/ 2147483647 w 5216"/>
                <a:gd name="T39" fmla="*/ 529232813 h 762"/>
                <a:gd name="T40" fmla="*/ 2147483647 w 5216"/>
                <a:gd name="T41" fmla="*/ 745966250 h 762"/>
                <a:gd name="T42" fmla="*/ 2147483647 w 5216"/>
                <a:gd name="T43" fmla="*/ 952619063 h 762"/>
                <a:gd name="T44" fmla="*/ 2147483647 w 5216"/>
                <a:gd name="T45" fmla="*/ 1300400625 h 762"/>
                <a:gd name="T46" fmla="*/ 2147483647 w 5216"/>
                <a:gd name="T47" fmla="*/ 1441529375 h 762"/>
                <a:gd name="T48" fmla="*/ 2147483647 w 5216"/>
                <a:gd name="T49" fmla="*/ 1562496875 h 762"/>
                <a:gd name="T50" fmla="*/ 2147483647 w 5216"/>
                <a:gd name="T51" fmla="*/ 1668343438 h 762"/>
                <a:gd name="T52" fmla="*/ 2147483647 w 5216"/>
                <a:gd name="T53" fmla="*/ 1748988438 h 762"/>
                <a:gd name="T54" fmla="*/ 2147483647 w 5216"/>
                <a:gd name="T55" fmla="*/ 1819552813 h 762"/>
                <a:gd name="T56" fmla="*/ 2147483647 w 5216"/>
                <a:gd name="T57" fmla="*/ 1864915625 h 762"/>
                <a:gd name="T58" fmla="*/ 2147483647 w 5216"/>
                <a:gd name="T59" fmla="*/ 1900197813 h 762"/>
                <a:gd name="T60" fmla="*/ 2147483647 w 5216"/>
                <a:gd name="T61" fmla="*/ 1920359063 h 762"/>
                <a:gd name="T62" fmla="*/ 2147483647 w 5216"/>
                <a:gd name="T63" fmla="*/ 1920359063 h 762"/>
                <a:gd name="T64" fmla="*/ 2147483647 w 5216"/>
                <a:gd name="T65" fmla="*/ 1910278438 h 762"/>
                <a:gd name="T66" fmla="*/ 2147483647 w 5216"/>
                <a:gd name="T67" fmla="*/ 1885076875 h 762"/>
                <a:gd name="T68" fmla="*/ 2147483647 w 5216"/>
                <a:gd name="T69" fmla="*/ 1844754375 h 762"/>
                <a:gd name="T70" fmla="*/ 2147483647 w 5216"/>
                <a:gd name="T71" fmla="*/ 1799391563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lang="en-US"/>
            </a:p>
          </p:txBody>
        </p:sp>
        <p:sp>
          <p:nvSpPr>
            <p:cNvPr id="9" name="Freeform 22"/>
            <p:cNvSpPr>
              <a:spLocks/>
            </p:cNvSpPr>
            <p:nvPr/>
          </p:nvSpPr>
          <p:spPr bwMode="hidden">
            <a:xfrm>
              <a:off x="4014" y="4334786"/>
              <a:ext cx="8164231" cy="1102902"/>
            </a:xfrm>
            <a:custGeom>
              <a:avLst/>
              <a:gdLst>
                <a:gd name="T0" fmla="*/ 0 w 5144"/>
                <a:gd name="T1" fmla="*/ 176410938 h 694"/>
                <a:gd name="T2" fmla="*/ 0 w 5144"/>
                <a:gd name="T3" fmla="*/ 176410938 h 694"/>
                <a:gd name="T4" fmla="*/ 45362813 w 5144"/>
                <a:gd name="T5" fmla="*/ 166330313 h 694"/>
                <a:gd name="T6" fmla="*/ 181451250 w 5144"/>
                <a:gd name="T7" fmla="*/ 141128750 h 694"/>
                <a:gd name="T8" fmla="*/ 413305625 w 5144"/>
                <a:gd name="T9" fmla="*/ 105846563 h 694"/>
                <a:gd name="T10" fmla="*/ 564515000 w 5144"/>
                <a:gd name="T11" fmla="*/ 85685313 h 694"/>
                <a:gd name="T12" fmla="*/ 740925938 w 5144"/>
                <a:gd name="T13" fmla="*/ 65524063 h 694"/>
                <a:gd name="T14" fmla="*/ 937498125 w 5144"/>
                <a:gd name="T15" fmla="*/ 50403125 h 694"/>
                <a:gd name="T16" fmla="*/ 1164312188 w 5144"/>
                <a:gd name="T17" fmla="*/ 35282188 h 694"/>
                <a:gd name="T18" fmla="*/ 1411287500 w 5144"/>
                <a:gd name="T19" fmla="*/ 20161250 h 694"/>
                <a:gd name="T20" fmla="*/ 1688504688 w 5144"/>
                <a:gd name="T21" fmla="*/ 10080625 h 694"/>
                <a:gd name="T22" fmla="*/ 1990923438 w 5144"/>
                <a:gd name="T23" fmla="*/ 5040313 h 694"/>
                <a:gd name="T24" fmla="*/ 2147483647 w 5144"/>
                <a:gd name="T25" fmla="*/ 0 h 694"/>
                <a:gd name="T26" fmla="*/ 2147483647 w 5144"/>
                <a:gd name="T27" fmla="*/ 5040313 h 694"/>
                <a:gd name="T28" fmla="*/ 2147483647 w 5144"/>
                <a:gd name="T29" fmla="*/ 15120938 h 694"/>
                <a:gd name="T30" fmla="*/ 2147483647 w 5144"/>
                <a:gd name="T31" fmla="*/ 35282188 h 694"/>
                <a:gd name="T32" fmla="*/ 2147483647 w 5144"/>
                <a:gd name="T33" fmla="*/ 60483750 h 694"/>
                <a:gd name="T34" fmla="*/ 2147483647 w 5144"/>
                <a:gd name="T35" fmla="*/ 100806250 h 694"/>
                <a:gd name="T36" fmla="*/ 2147483647 w 5144"/>
                <a:gd name="T37" fmla="*/ 146169063 h 694"/>
                <a:gd name="T38" fmla="*/ 2147483647 w 5144"/>
                <a:gd name="T39" fmla="*/ 201612500 h 694"/>
                <a:gd name="T40" fmla="*/ 2147483647 w 5144"/>
                <a:gd name="T41" fmla="*/ 267136563 h 694"/>
                <a:gd name="T42" fmla="*/ 2147483647 w 5144"/>
                <a:gd name="T43" fmla="*/ 347781563 h 694"/>
                <a:gd name="T44" fmla="*/ 2147483647 w 5144"/>
                <a:gd name="T45" fmla="*/ 438507188 h 694"/>
                <a:gd name="T46" fmla="*/ 2147483647 w 5144"/>
                <a:gd name="T47" fmla="*/ 544353750 h 694"/>
                <a:gd name="T48" fmla="*/ 2147483647 w 5144"/>
                <a:gd name="T49" fmla="*/ 670361563 h 694"/>
                <a:gd name="T50" fmla="*/ 2147483647 w 5144"/>
                <a:gd name="T51" fmla="*/ 806450000 h 694"/>
                <a:gd name="T52" fmla="*/ 2147483647 w 5144"/>
                <a:gd name="T53" fmla="*/ 957659375 h 694"/>
                <a:gd name="T54" fmla="*/ 2147483647 w 5144"/>
                <a:gd name="T55" fmla="*/ 1129030000 h 694"/>
                <a:gd name="T56" fmla="*/ 2147483647 w 5144"/>
                <a:gd name="T57" fmla="*/ 1315521563 h 694"/>
                <a:gd name="T58" fmla="*/ 2147483647 w 5144"/>
                <a:gd name="T59" fmla="*/ 1522174375 h 694"/>
                <a:gd name="T60" fmla="*/ 2147483647 w 5144"/>
                <a:gd name="T61" fmla="*/ 1748988438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lang="en-US"/>
            </a:p>
          </p:txBody>
        </p:sp>
        <p:sp>
          <p:nvSpPr>
            <p:cNvPr id="10" name="Freeform 26"/>
            <p:cNvSpPr>
              <a:spLocks/>
            </p:cNvSpPr>
            <p:nvPr/>
          </p:nvSpPr>
          <p:spPr bwMode="hidden">
            <a:xfrm>
              <a:off x="4157164" y="4316742"/>
              <a:ext cx="4939265" cy="926979"/>
            </a:xfrm>
            <a:custGeom>
              <a:avLst/>
              <a:gdLst>
                <a:gd name="T0" fmla="*/ 0 w 3112"/>
                <a:gd name="T1" fmla="*/ 1471771250 h 584"/>
                <a:gd name="T2" fmla="*/ 0 w 3112"/>
                <a:gd name="T3" fmla="*/ 1471771250 h 584"/>
                <a:gd name="T4" fmla="*/ 226814063 w 3112"/>
                <a:gd name="T5" fmla="*/ 1411287500 h 584"/>
                <a:gd name="T6" fmla="*/ 846772500 w 3112"/>
                <a:gd name="T7" fmla="*/ 1255037813 h 584"/>
                <a:gd name="T8" fmla="*/ 1275199063 w 3112"/>
                <a:gd name="T9" fmla="*/ 1149191250 h 584"/>
                <a:gd name="T10" fmla="*/ 1769149688 w 3112"/>
                <a:gd name="T11" fmla="*/ 1033264063 h 584"/>
                <a:gd name="T12" fmla="*/ 2147483647 w 3112"/>
                <a:gd name="T13" fmla="*/ 907256250 h 584"/>
                <a:gd name="T14" fmla="*/ 2147483647 w 3112"/>
                <a:gd name="T15" fmla="*/ 771167813 h 584"/>
                <a:gd name="T16" fmla="*/ 2147483647 w 3112"/>
                <a:gd name="T17" fmla="*/ 640119688 h 584"/>
                <a:gd name="T18" fmla="*/ 2147483647 w 3112"/>
                <a:gd name="T19" fmla="*/ 509071563 h 584"/>
                <a:gd name="T20" fmla="*/ 2147483647 w 3112"/>
                <a:gd name="T21" fmla="*/ 388104063 h 584"/>
                <a:gd name="T22" fmla="*/ 2147483647 w 3112"/>
                <a:gd name="T23" fmla="*/ 272176875 h 584"/>
                <a:gd name="T24" fmla="*/ 2147483647 w 3112"/>
                <a:gd name="T25" fmla="*/ 221773750 h 584"/>
                <a:gd name="T26" fmla="*/ 2147483647 w 3112"/>
                <a:gd name="T27" fmla="*/ 171370625 h 584"/>
                <a:gd name="T28" fmla="*/ 2147483647 w 3112"/>
                <a:gd name="T29" fmla="*/ 131048125 h 584"/>
                <a:gd name="T30" fmla="*/ 2147483647 w 3112"/>
                <a:gd name="T31" fmla="*/ 90725625 h 584"/>
                <a:gd name="T32" fmla="*/ 2147483647 w 3112"/>
                <a:gd name="T33" fmla="*/ 60483750 h 584"/>
                <a:gd name="T34" fmla="*/ 2147483647 w 3112"/>
                <a:gd name="T35" fmla="*/ 35282188 h 584"/>
                <a:gd name="T36" fmla="*/ 2147483647 w 3112"/>
                <a:gd name="T37" fmla="*/ 15120938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lang="en-US"/>
            </a:p>
          </p:txBody>
        </p:sp>
        <p:sp useBgFill="1">
          <p:nvSpPr>
            <p:cNvPr id="11" name="Freeform 26"/>
            <p:cNvSpPr>
              <a:spLocks/>
            </p:cNvSpPr>
            <p:nvPr/>
          </p:nvSpPr>
          <p:spPr bwMode="hidden">
            <a:xfrm>
              <a:off x="-3905250" y="4294188"/>
              <a:ext cx="13011150" cy="1892300"/>
            </a:xfrm>
            <a:custGeom>
              <a:avLst/>
              <a:gdLst>
                <a:gd name="T0" fmla="*/ 2147483647 w 8196"/>
                <a:gd name="T1" fmla="*/ 1290320000 h 1192"/>
                <a:gd name="T2" fmla="*/ 2147483647 w 8196"/>
                <a:gd name="T3" fmla="*/ 1436489063 h 1192"/>
                <a:gd name="T4" fmla="*/ 2147483647 w 8196"/>
                <a:gd name="T5" fmla="*/ 1562496875 h 1192"/>
                <a:gd name="T6" fmla="*/ 2147483647 w 8196"/>
                <a:gd name="T7" fmla="*/ 1678424063 h 1192"/>
                <a:gd name="T8" fmla="*/ 2147483647 w 8196"/>
                <a:gd name="T9" fmla="*/ 1769149688 h 1192"/>
                <a:gd name="T10" fmla="*/ 2147483647 w 8196"/>
                <a:gd name="T11" fmla="*/ 1839714063 h 1192"/>
                <a:gd name="T12" fmla="*/ 2147483647 w 8196"/>
                <a:gd name="T13" fmla="*/ 1890117188 h 1192"/>
                <a:gd name="T14" fmla="*/ 2147483647 w 8196"/>
                <a:gd name="T15" fmla="*/ 1920359063 h 1192"/>
                <a:gd name="T16" fmla="*/ 2147483647 w 8196"/>
                <a:gd name="T17" fmla="*/ 1915318750 h 1192"/>
                <a:gd name="T18" fmla="*/ 2147483647 w 8196"/>
                <a:gd name="T19" fmla="*/ 1890117188 h 1192"/>
                <a:gd name="T20" fmla="*/ 2147483647 w 8196"/>
                <a:gd name="T21" fmla="*/ 1829633438 h 1192"/>
                <a:gd name="T22" fmla="*/ 2147483647 w 8196"/>
                <a:gd name="T23" fmla="*/ 1738907813 h 1192"/>
                <a:gd name="T24" fmla="*/ 2147483647 w 8196"/>
                <a:gd name="T25" fmla="*/ 1617940313 h 1192"/>
                <a:gd name="T26" fmla="*/ 2147483647 w 8196"/>
                <a:gd name="T27" fmla="*/ 1456650313 h 1192"/>
                <a:gd name="T28" fmla="*/ 2147483647 w 8196"/>
                <a:gd name="T29" fmla="*/ 1260078125 h 1192"/>
                <a:gd name="T30" fmla="*/ 2147483647 w 8196"/>
                <a:gd name="T31" fmla="*/ 1023183438 h 1192"/>
                <a:gd name="T32" fmla="*/ 2147483647 w 8196"/>
                <a:gd name="T33" fmla="*/ 745966250 h 1192"/>
                <a:gd name="T34" fmla="*/ 2147483647 w 8196"/>
                <a:gd name="T35" fmla="*/ 604837500 h 1192"/>
                <a:gd name="T36" fmla="*/ 2147483647 w 8196"/>
                <a:gd name="T37" fmla="*/ 372983125 h 1192"/>
                <a:gd name="T38" fmla="*/ 2147483647 w 8196"/>
                <a:gd name="T39" fmla="*/ 206652813 h 1192"/>
                <a:gd name="T40" fmla="*/ 2147483647 w 8196"/>
                <a:gd name="T41" fmla="*/ 90725625 h 1192"/>
                <a:gd name="T42" fmla="*/ 2147483647 w 8196"/>
                <a:gd name="T43" fmla="*/ 25201563 h 1192"/>
                <a:gd name="T44" fmla="*/ 2147483647 w 8196"/>
                <a:gd name="T45" fmla="*/ 0 h 1192"/>
                <a:gd name="T46" fmla="*/ 2147483647 w 8196"/>
                <a:gd name="T47" fmla="*/ 10080625 h 1192"/>
                <a:gd name="T48" fmla="*/ 2147483647 w 8196"/>
                <a:gd name="T49" fmla="*/ 50403125 h 1192"/>
                <a:gd name="T50" fmla="*/ 1804431875 w 8196"/>
                <a:gd name="T51" fmla="*/ 110886875 h 1192"/>
                <a:gd name="T52" fmla="*/ 1335682813 w 8196"/>
                <a:gd name="T53" fmla="*/ 186491563 h 1192"/>
                <a:gd name="T54" fmla="*/ 942538438 w 8196"/>
                <a:gd name="T55" fmla="*/ 272176875 h 1192"/>
                <a:gd name="T56" fmla="*/ 624998750 w 8196"/>
                <a:gd name="T57" fmla="*/ 362902500 h 1192"/>
                <a:gd name="T58" fmla="*/ 372983125 w 8196"/>
                <a:gd name="T59" fmla="*/ 443547500 h 1192"/>
                <a:gd name="T60" fmla="*/ 120967500 w 8196"/>
                <a:gd name="T61" fmla="*/ 544353750 h 1192"/>
                <a:gd name="T62" fmla="*/ 0 w 8196"/>
                <a:gd name="T63" fmla="*/ 604837500 h 1192"/>
                <a:gd name="T64" fmla="*/ 2147483647 w 8196"/>
                <a:gd name="T65" fmla="*/ 2147483647 h 1192"/>
                <a:gd name="T66" fmla="*/ 2147483647 w 8196"/>
                <a:gd name="T67" fmla="*/ 2147483647 h 1192"/>
                <a:gd name="T68" fmla="*/ 2147483647 w 8196"/>
                <a:gd name="T69" fmla="*/ 1285279688 h 1192"/>
                <a:gd name="T70" fmla="*/ 2147483647 w 8196"/>
                <a:gd name="T71" fmla="*/ 1290320000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lang="en-US"/>
            </a:p>
          </p:txBody>
        </p:sp>
      </p:grpSp>
      <p:sp>
        <p:nvSpPr>
          <p:cNvPr id="4" name="Text Placeholder 3"/>
          <p:cNvSpPr>
            <a:spLocks noGrp="1"/>
          </p:cNvSpPr>
          <p:nvPr>
            <p:ph type="body" sz="half" idx="2"/>
          </p:nvPr>
        </p:nvSpPr>
        <p:spPr>
          <a:xfrm>
            <a:off x="914400" y="3581400"/>
            <a:ext cx="3352800" cy="1905001"/>
          </a:xfrm>
        </p:spPr>
        <p:txBody>
          <a:bodyPr>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Date Placeholder 4"/>
          <p:cNvSpPr>
            <a:spLocks noGrp="1"/>
          </p:cNvSpPr>
          <p:nvPr>
            <p:ph type="dt" sz="half" idx="10"/>
          </p:nvPr>
        </p:nvSpPr>
        <p:spPr/>
        <p:txBody>
          <a:bodyPr/>
          <a:lstStyle>
            <a:lvl1pPr>
              <a:defRPr/>
            </a:lvl1pPr>
          </a:lstStyle>
          <a:p>
            <a:pPr>
              <a:defRPr/>
            </a:pPr>
            <a:endParaRPr lang="en-US" altLang="en-US"/>
          </a:p>
        </p:txBody>
      </p:sp>
      <p:sp>
        <p:nvSpPr>
          <p:cNvPr id="13" name="Footer Placeholder 5"/>
          <p:cNvSpPr>
            <a:spLocks noGrp="1"/>
          </p:cNvSpPr>
          <p:nvPr>
            <p:ph type="ftr" sz="quarter" idx="11"/>
          </p:nvPr>
        </p:nvSpPr>
        <p:spPr/>
        <p:txBody>
          <a:bodyPr/>
          <a:lstStyle>
            <a:lvl1pPr>
              <a:defRPr/>
            </a:lvl1pPr>
          </a:lstStyle>
          <a:p>
            <a:pPr>
              <a:defRPr/>
            </a:pPr>
            <a:endParaRPr lang="en-US" altLang="en-US"/>
          </a:p>
        </p:txBody>
      </p:sp>
      <p:sp>
        <p:nvSpPr>
          <p:cNvPr id="14" name="Slide Number Placeholder 6"/>
          <p:cNvSpPr>
            <a:spLocks noGrp="1"/>
          </p:cNvSpPr>
          <p:nvPr>
            <p:ph type="sldNum" sz="quarter" idx="12"/>
          </p:nvPr>
        </p:nvSpPr>
        <p:spPr/>
        <p:txBody>
          <a:bodyPr/>
          <a:lstStyle>
            <a:lvl1pPr>
              <a:defRPr/>
            </a:lvl1pPr>
          </a:lstStyle>
          <a:p>
            <a:pPr>
              <a:defRPr/>
            </a:pPr>
            <a:fld id="{D44F4858-D39D-4C7B-998D-3893FCE40BF7}" type="slidenum">
              <a:rPr lang="en-US" altLang="en-US"/>
              <a:pPr>
                <a:defRPr/>
              </a:pPr>
              <a:t>‹#›</a:t>
            </a:fld>
            <a:endParaRPr lang="en-US" altLang="en-US"/>
          </a:p>
        </p:txBody>
      </p:sp>
    </p:spTree>
    <p:extLst>
      <p:ext uri="{BB962C8B-B14F-4D97-AF65-F5344CB8AC3E}">
        <p14:creationId xmlns:p14="http://schemas.microsoft.com/office/powerpoint/2010/main" val="3351143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ounded Rectangle 4"/>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6" name="Group 21"/>
          <p:cNvGrpSpPr>
            <a:grpSpLocks noChangeAspect="1"/>
          </p:cNvGrpSpPr>
          <p:nvPr/>
        </p:nvGrpSpPr>
        <p:grpSpPr bwMode="auto">
          <a:xfrm>
            <a:off x="211138" y="5354638"/>
            <a:ext cx="8723312" cy="1330325"/>
            <a:chOff x="-3905250" y="4294188"/>
            <a:chExt cx="13011150" cy="1892300"/>
          </a:xfrm>
        </p:grpSpPr>
        <p:sp>
          <p:nvSpPr>
            <p:cNvPr id="7" name="Freeform 14"/>
            <p:cNvSpPr>
              <a:spLocks/>
            </p:cNvSpPr>
            <p:nvPr/>
          </p:nvSpPr>
          <p:spPr bwMode="hidden">
            <a:xfrm>
              <a:off x="4810681" y="4499676"/>
              <a:ext cx="4295219" cy="1016152"/>
            </a:xfrm>
            <a:custGeom>
              <a:avLst/>
              <a:gdLst>
                <a:gd name="T0" fmla="*/ 2147483647 w 2706"/>
                <a:gd name="T1" fmla="*/ 0 h 640"/>
                <a:gd name="T2" fmla="*/ 2147483647 w 2706"/>
                <a:gd name="T3" fmla="*/ 0 h 640"/>
                <a:gd name="T4" fmla="*/ 2147483647 w 2706"/>
                <a:gd name="T5" fmla="*/ 45362813 h 640"/>
                <a:gd name="T6" fmla="*/ 2147483647 w 2706"/>
                <a:gd name="T7" fmla="*/ 95765938 h 640"/>
                <a:gd name="T8" fmla="*/ 2147483647 w 2706"/>
                <a:gd name="T9" fmla="*/ 151209375 h 640"/>
                <a:gd name="T10" fmla="*/ 2147483647 w 2706"/>
                <a:gd name="T11" fmla="*/ 206652813 h 640"/>
                <a:gd name="T12" fmla="*/ 2147483647 w 2706"/>
                <a:gd name="T13" fmla="*/ 272176875 h 640"/>
                <a:gd name="T14" fmla="*/ 2147483647 w 2706"/>
                <a:gd name="T15" fmla="*/ 337700938 h 640"/>
                <a:gd name="T16" fmla="*/ 2147483647 w 2706"/>
                <a:gd name="T17" fmla="*/ 413305625 h 640"/>
                <a:gd name="T18" fmla="*/ 2147483647 w 2706"/>
                <a:gd name="T19" fmla="*/ 488910313 h 640"/>
                <a:gd name="T20" fmla="*/ 2147483647 w 2706"/>
                <a:gd name="T21" fmla="*/ 488910313 h 640"/>
                <a:gd name="T22" fmla="*/ 2147483647 w 2706"/>
                <a:gd name="T23" fmla="*/ 635079375 h 640"/>
                <a:gd name="T24" fmla="*/ 2147483647 w 2706"/>
                <a:gd name="T25" fmla="*/ 766127500 h 640"/>
                <a:gd name="T26" fmla="*/ 2147483647 w 2706"/>
                <a:gd name="T27" fmla="*/ 887095000 h 640"/>
                <a:gd name="T28" fmla="*/ 1995963750 w 2706"/>
                <a:gd name="T29" fmla="*/ 1003022188 h 640"/>
                <a:gd name="T30" fmla="*/ 1471771250 w 2706"/>
                <a:gd name="T31" fmla="*/ 1103828438 h 640"/>
                <a:gd name="T32" fmla="*/ 962699688 w 2706"/>
                <a:gd name="T33" fmla="*/ 1194554063 h 640"/>
                <a:gd name="T34" fmla="*/ 473789375 w 2706"/>
                <a:gd name="T35" fmla="*/ 1280239375 h 640"/>
                <a:gd name="T36" fmla="*/ 0 w 2706"/>
                <a:gd name="T37" fmla="*/ 1355844063 h 640"/>
                <a:gd name="T38" fmla="*/ 0 w 2706"/>
                <a:gd name="T39" fmla="*/ 1355844063 h 640"/>
                <a:gd name="T40" fmla="*/ 327620313 w 2706"/>
                <a:gd name="T41" fmla="*/ 1401206875 h 640"/>
                <a:gd name="T42" fmla="*/ 640119688 w 2706"/>
                <a:gd name="T43" fmla="*/ 1441529375 h 640"/>
                <a:gd name="T44" fmla="*/ 942538438 w 2706"/>
                <a:gd name="T45" fmla="*/ 1476811563 h 640"/>
                <a:gd name="T46" fmla="*/ 1239916875 w 2706"/>
                <a:gd name="T47" fmla="*/ 1507053438 h 640"/>
                <a:gd name="T48" fmla="*/ 1527214688 w 2706"/>
                <a:gd name="T49" fmla="*/ 1537295313 h 640"/>
                <a:gd name="T50" fmla="*/ 1804431875 w 2706"/>
                <a:gd name="T51" fmla="*/ 1557456563 h 640"/>
                <a:gd name="T52" fmla="*/ 2071568438 w 2706"/>
                <a:gd name="T53" fmla="*/ 1577617813 h 640"/>
                <a:gd name="T54" fmla="*/ 2147483647 w 2706"/>
                <a:gd name="T55" fmla="*/ 1592738750 h 640"/>
                <a:gd name="T56" fmla="*/ 2147483647 w 2706"/>
                <a:gd name="T57" fmla="*/ 1602819375 h 640"/>
                <a:gd name="T58" fmla="*/ 2147483647 w 2706"/>
                <a:gd name="T59" fmla="*/ 1607859688 h 640"/>
                <a:gd name="T60" fmla="*/ 2147483647 w 2706"/>
                <a:gd name="T61" fmla="*/ 1612900000 h 640"/>
                <a:gd name="T62" fmla="*/ 2147483647 w 2706"/>
                <a:gd name="T63" fmla="*/ 1612900000 h 640"/>
                <a:gd name="T64" fmla="*/ 2147483647 w 2706"/>
                <a:gd name="T65" fmla="*/ 1607859688 h 640"/>
                <a:gd name="T66" fmla="*/ 2147483647 w 2706"/>
                <a:gd name="T67" fmla="*/ 1602819375 h 640"/>
                <a:gd name="T68" fmla="*/ 2147483647 w 2706"/>
                <a:gd name="T69" fmla="*/ 1592738750 h 640"/>
                <a:gd name="T70" fmla="*/ 2147483647 w 2706"/>
                <a:gd name="T71" fmla="*/ 1577617813 h 640"/>
                <a:gd name="T72" fmla="*/ 2147483647 w 2706"/>
                <a:gd name="T73" fmla="*/ 1562496875 h 640"/>
                <a:gd name="T74" fmla="*/ 2147483647 w 2706"/>
                <a:gd name="T75" fmla="*/ 1542335625 h 640"/>
                <a:gd name="T76" fmla="*/ 2147483647 w 2706"/>
                <a:gd name="T77" fmla="*/ 1517134063 h 640"/>
                <a:gd name="T78" fmla="*/ 2147483647 w 2706"/>
                <a:gd name="T79" fmla="*/ 1491932500 h 640"/>
                <a:gd name="T80" fmla="*/ 2147483647 w 2706"/>
                <a:gd name="T81" fmla="*/ 1461690625 h 640"/>
                <a:gd name="T82" fmla="*/ 2147483647 w 2706"/>
                <a:gd name="T83" fmla="*/ 1431448750 h 640"/>
                <a:gd name="T84" fmla="*/ 2147483647 w 2706"/>
                <a:gd name="T85" fmla="*/ 1396166563 h 640"/>
                <a:gd name="T86" fmla="*/ 2147483647 w 2706"/>
                <a:gd name="T87" fmla="*/ 1360884375 h 640"/>
                <a:gd name="T88" fmla="*/ 2147483647 w 2706"/>
                <a:gd name="T89" fmla="*/ 1320561875 h 640"/>
                <a:gd name="T90" fmla="*/ 2147483647 w 2706"/>
                <a:gd name="T91" fmla="*/ 1280239375 h 640"/>
                <a:gd name="T92" fmla="*/ 2147483647 w 2706"/>
                <a:gd name="T93" fmla="*/ 1234876563 h 640"/>
                <a:gd name="T94" fmla="*/ 2147483647 w 2706"/>
                <a:gd name="T95" fmla="*/ 1189513750 h 640"/>
                <a:gd name="T96" fmla="*/ 2147483647 w 2706"/>
                <a:gd name="T97" fmla="*/ 1088707500 h 640"/>
                <a:gd name="T98" fmla="*/ 2147483647 w 2706"/>
                <a:gd name="T99" fmla="*/ 982860938 h 640"/>
                <a:gd name="T100" fmla="*/ 2147483647 w 2706"/>
                <a:gd name="T101" fmla="*/ 982860938 h 640"/>
                <a:gd name="T102" fmla="*/ 2147483647 w 2706"/>
                <a:gd name="T103" fmla="*/ 977820625 h 640"/>
                <a:gd name="T104" fmla="*/ 2147483647 w 2706"/>
                <a:gd name="T105" fmla="*/ 977820625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lang="en-US"/>
            </a:p>
          </p:txBody>
        </p:sp>
        <p:sp>
          <p:nvSpPr>
            <p:cNvPr id="8" name="Freeform 18"/>
            <p:cNvSpPr>
              <a:spLocks/>
            </p:cNvSpPr>
            <p:nvPr/>
          </p:nvSpPr>
          <p:spPr bwMode="hidden">
            <a:xfrm>
              <a:off x="-308538" y="4319027"/>
              <a:ext cx="8280254" cy="1208092"/>
            </a:xfrm>
            <a:custGeom>
              <a:avLst/>
              <a:gdLst>
                <a:gd name="T0" fmla="*/ 2147483647 w 5216"/>
                <a:gd name="T1" fmla="*/ 1799391563 h 762"/>
                <a:gd name="T2" fmla="*/ 2147483647 w 5216"/>
                <a:gd name="T3" fmla="*/ 1728827188 h 762"/>
                <a:gd name="T4" fmla="*/ 2147483647 w 5216"/>
                <a:gd name="T5" fmla="*/ 1537295313 h 762"/>
                <a:gd name="T6" fmla="*/ 2147483647 w 5216"/>
                <a:gd name="T7" fmla="*/ 1280239375 h 762"/>
                <a:gd name="T8" fmla="*/ 2147483647 w 5216"/>
                <a:gd name="T9" fmla="*/ 942538438 h 762"/>
                <a:gd name="T10" fmla="*/ 2147483647 w 5216"/>
                <a:gd name="T11" fmla="*/ 745966250 h 762"/>
                <a:gd name="T12" fmla="*/ 2147483647 w 5216"/>
                <a:gd name="T13" fmla="*/ 594756875 h 762"/>
                <a:gd name="T14" fmla="*/ 2147483647 w 5216"/>
                <a:gd name="T15" fmla="*/ 463708750 h 762"/>
                <a:gd name="T16" fmla="*/ 2147483647 w 5216"/>
                <a:gd name="T17" fmla="*/ 352821875 h 762"/>
                <a:gd name="T18" fmla="*/ 2147483647 w 5216"/>
                <a:gd name="T19" fmla="*/ 257055938 h 762"/>
                <a:gd name="T20" fmla="*/ 2147483647 w 5216"/>
                <a:gd name="T21" fmla="*/ 181451250 h 762"/>
                <a:gd name="T22" fmla="*/ 2147483647 w 5216"/>
                <a:gd name="T23" fmla="*/ 70564375 h 762"/>
                <a:gd name="T24" fmla="*/ 2147483647 w 5216"/>
                <a:gd name="T25" fmla="*/ 10080625 h 762"/>
                <a:gd name="T26" fmla="*/ 1622980821 w 5216"/>
                <a:gd name="T27" fmla="*/ 0 h 762"/>
                <a:gd name="T28" fmla="*/ 902216046 w 5216"/>
                <a:gd name="T29" fmla="*/ 25201563 h 762"/>
                <a:gd name="T30" fmla="*/ 277217221 w 5216"/>
                <a:gd name="T31" fmla="*/ 80645000 h 762"/>
                <a:gd name="T32" fmla="*/ 0 w 5216"/>
                <a:gd name="T33" fmla="*/ 120967500 h 762"/>
                <a:gd name="T34" fmla="*/ 791329158 w 5216"/>
                <a:gd name="T35" fmla="*/ 216733438 h 762"/>
                <a:gd name="T36" fmla="*/ 1643142073 w 5216"/>
                <a:gd name="T37" fmla="*/ 352821875 h 762"/>
                <a:gd name="T38" fmla="*/ 2147483647 w 5216"/>
                <a:gd name="T39" fmla="*/ 529232813 h 762"/>
                <a:gd name="T40" fmla="*/ 2147483647 w 5216"/>
                <a:gd name="T41" fmla="*/ 745966250 h 762"/>
                <a:gd name="T42" fmla="*/ 2147483647 w 5216"/>
                <a:gd name="T43" fmla="*/ 952619063 h 762"/>
                <a:gd name="T44" fmla="*/ 2147483647 w 5216"/>
                <a:gd name="T45" fmla="*/ 1300400625 h 762"/>
                <a:gd name="T46" fmla="*/ 2147483647 w 5216"/>
                <a:gd name="T47" fmla="*/ 1441529375 h 762"/>
                <a:gd name="T48" fmla="*/ 2147483647 w 5216"/>
                <a:gd name="T49" fmla="*/ 1562496875 h 762"/>
                <a:gd name="T50" fmla="*/ 2147483647 w 5216"/>
                <a:gd name="T51" fmla="*/ 1668343438 h 762"/>
                <a:gd name="T52" fmla="*/ 2147483647 w 5216"/>
                <a:gd name="T53" fmla="*/ 1748988438 h 762"/>
                <a:gd name="T54" fmla="*/ 2147483647 w 5216"/>
                <a:gd name="T55" fmla="*/ 1819552813 h 762"/>
                <a:gd name="T56" fmla="*/ 2147483647 w 5216"/>
                <a:gd name="T57" fmla="*/ 1864915625 h 762"/>
                <a:gd name="T58" fmla="*/ 2147483647 w 5216"/>
                <a:gd name="T59" fmla="*/ 1900197813 h 762"/>
                <a:gd name="T60" fmla="*/ 2147483647 w 5216"/>
                <a:gd name="T61" fmla="*/ 1920359063 h 762"/>
                <a:gd name="T62" fmla="*/ 2147483647 w 5216"/>
                <a:gd name="T63" fmla="*/ 1920359063 h 762"/>
                <a:gd name="T64" fmla="*/ 2147483647 w 5216"/>
                <a:gd name="T65" fmla="*/ 1910278438 h 762"/>
                <a:gd name="T66" fmla="*/ 2147483647 w 5216"/>
                <a:gd name="T67" fmla="*/ 1885076875 h 762"/>
                <a:gd name="T68" fmla="*/ 2147483647 w 5216"/>
                <a:gd name="T69" fmla="*/ 1844754375 h 762"/>
                <a:gd name="T70" fmla="*/ 2147483647 w 5216"/>
                <a:gd name="T71" fmla="*/ 1799391563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lang="en-US"/>
            </a:p>
          </p:txBody>
        </p:sp>
        <p:sp>
          <p:nvSpPr>
            <p:cNvPr id="9" name="Freeform 22"/>
            <p:cNvSpPr>
              <a:spLocks/>
            </p:cNvSpPr>
            <p:nvPr/>
          </p:nvSpPr>
          <p:spPr bwMode="hidden">
            <a:xfrm>
              <a:off x="4014" y="4334834"/>
              <a:ext cx="8164231" cy="1101960"/>
            </a:xfrm>
            <a:custGeom>
              <a:avLst/>
              <a:gdLst>
                <a:gd name="T0" fmla="*/ 0 w 5144"/>
                <a:gd name="T1" fmla="*/ 176410938 h 694"/>
                <a:gd name="T2" fmla="*/ 0 w 5144"/>
                <a:gd name="T3" fmla="*/ 176410938 h 694"/>
                <a:gd name="T4" fmla="*/ 45362813 w 5144"/>
                <a:gd name="T5" fmla="*/ 166330313 h 694"/>
                <a:gd name="T6" fmla="*/ 181451250 w 5144"/>
                <a:gd name="T7" fmla="*/ 141128750 h 694"/>
                <a:gd name="T8" fmla="*/ 413305625 w 5144"/>
                <a:gd name="T9" fmla="*/ 105846563 h 694"/>
                <a:gd name="T10" fmla="*/ 564515000 w 5144"/>
                <a:gd name="T11" fmla="*/ 85685313 h 694"/>
                <a:gd name="T12" fmla="*/ 740925938 w 5144"/>
                <a:gd name="T13" fmla="*/ 65524063 h 694"/>
                <a:gd name="T14" fmla="*/ 937498125 w 5144"/>
                <a:gd name="T15" fmla="*/ 50403125 h 694"/>
                <a:gd name="T16" fmla="*/ 1164312188 w 5144"/>
                <a:gd name="T17" fmla="*/ 35282188 h 694"/>
                <a:gd name="T18" fmla="*/ 1411287500 w 5144"/>
                <a:gd name="T19" fmla="*/ 20161250 h 694"/>
                <a:gd name="T20" fmla="*/ 1688504688 w 5144"/>
                <a:gd name="T21" fmla="*/ 10080625 h 694"/>
                <a:gd name="T22" fmla="*/ 1990923438 w 5144"/>
                <a:gd name="T23" fmla="*/ 5040313 h 694"/>
                <a:gd name="T24" fmla="*/ 2147483647 w 5144"/>
                <a:gd name="T25" fmla="*/ 0 h 694"/>
                <a:gd name="T26" fmla="*/ 2147483647 w 5144"/>
                <a:gd name="T27" fmla="*/ 5040313 h 694"/>
                <a:gd name="T28" fmla="*/ 2147483647 w 5144"/>
                <a:gd name="T29" fmla="*/ 15120938 h 694"/>
                <a:gd name="T30" fmla="*/ 2147483647 w 5144"/>
                <a:gd name="T31" fmla="*/ 35282188 h 694"/>
                <a:gd name="T32" fmla="*/ 2147483647 w 5144"/>
                <a:gd name="T33" fmla="*/ 60483750 h 694"/>
                <a:gd name="T34" fmla="*/ 2147483647 w 5144"/>
                <a:gd name="T35" fmla="*/ 100806250 h 694"/>
                <a:gd name="T36" fmla="*/ 2147483647 w 5144"/>
                <a:gd name="T37" fmla="*/ 146169063 h 694"/>
                <a:gd name="T38" fmla="*/ 2147483647 w 5144"/>
                <a:gd name="T39" fmla="*/ 201612500 h 694"/>
                <a:gd name="T40" fmla="*/ 2147483647 w 5144"/>
                <a:gd name="T41" fmla="*/ 267136563 h 694"/>
                <a:gd name="T42" fmla="*/ 2147483647 w 5144"/>
                <a:gd name="T43" fmla="*/ 347781563 h 694"/>
                <a:gd name="T44" fmla="*/ 2147483647 w 5144"/>
                <a:gd name="T45" fmla="*/ 438507188 h 694"/>
                <a:gd name="T46" fmla="*/ 2147483647 w 5144"/>
                <a:gd name="T47" fmla="*/ 544353750 h 694"/>
                <a:gd name="T48" fmla="*/ 2147483647 w 5144"/>
                <a:gd name="T49" fmla="*/ 670361563 h 694"/>
                <a:gd name="T50" fmla="*/ 2147483647 w 5144"/>
                <a:gd name="T51" fmla="*/ 806450000 h 694"/>
                <a:gd name="T52" fmla="*/ 2147483647 w 5144"/>
                <a:gd name="T53" fmla="*/ 957659375 h 694"/>
                <a:gd name="T54" fmla="*/ 2147483647 w 5144"/>
                <a:gd name="T55" fmla="*/ 1129030000 h 694"/>
                <a:gd name="T56" fmla="*/ 2147483647 w 5144"/>
                <a:gd name="T57" fmla="*/ 1315521563 h 694"/>
                <a:gd name="T58" fmla="*/ 2147483647 w 5144"/>
                <a:gd name="T59" fmla="*/ 1522174375 h 694"/>
                <a:gd name="T60" fmla="*/ 2147483647 w 5144"/>
                <a:gd name="T61" fmla="*/ 1748988438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lang="en-US"/>
            </a:p>
          </p:txBody>
        </p:sp>
        <p:sp>
          <p:nvSpPr>
            <p:cNvPr id="10" name="Freeform 26"/>
            <p:cNvSpPr>
              <a:spLocks/>
            </p:cNvSpPr>
            <p:nvPr/>
          </p:nvSpPr>
          <p:spPr bwMode="hidden">
            <a:xfrm>
              <a:off x="4157164" y="4316769"/>
              <a:ext cx="4939265" cy="925827"/>
            </a:xfrm>
            <a:custGeom>
              <a:avLst/>
              <a:gdLst>
                <a:gd name="T0" fmla="*/ 0 w 3112"/>
                <a:gd name="T1" fmla="*/ 1471771250 h 584"/>
                <a:gd name="T2" fmla="*/ 0 w 3112"/>
                <a:gd name="T3" fmla="*/ 1471771250 h 584"/>
                <a:gd name="T4" fmla="*/ 226814063 w 3112"/>
                <a:gd name="T5" fmla="*/ 1411287500 h 584"/>
                <a:gd name="T6" fmla="*/ 846772500 w 3112"/>
                <a:gd name="T7" fmla="*/ 1255037813 h 584"/>
                <a:gd name="T8" fmla="*/ 1275199063 w 3112"/>
                <a:gd name="T9" fmla="*/ 1149191250 h 584"/>
                <a:gd name="T10" fmla="*/ 1769149688 w 3112"/>
                <a:gd name="T11" fmla="*/ 1033264063 h 584"/>
                <a:gd name="T12" fmla="*/ 2147483647 w 3112"/>
                <a:gd name="T13" fmla="*/ 907256250 h 584"/>
                <a:gd name="T14" fmla="*/ 2147483647 w 3112"/>
                <a:gd name="T15" fmla="*/ 771167813 h 584"/>
                <a:gd name="T16" fmla="*/ 2147483647 w 3112"/>
                <a:gd name="T17" fmla="*/ 640119688 h 584"/>
                <a:gd name="T18" fmla="*/ 2147483647 w 3112"/>
                <a:gd name="T19" fmla="*/ 509071563 h 584"/>
                <a:gd name="T20" fmla="*/ 2147483647 w 3112"/>
                <a:gd name="T21" fmla="*/ 388104063 h 584"/>
                <a:gd name="T22" fmla="*/ 2147483647 w 3112"/>
                <a:gd name="T23" fmla="*/ 272176875 h 584"/>
                <a:gd name="T24" fmla="*/ 2147483647 w 3112"/>
                <a:gd name="T25" fmla="*/ 221773750 h 584"/>
                <a:gd name="T26" fmla="*/ 2147483647 w 3112"/>
                <a:gd name="T27" fmla="*/ 171370625 h 584"/>
                <a:gd name="T28" fmla="*/ 2147483647 w 3112"/>
                <a:gd name="T29" fmla="*/ 131048125 h 584"/>
                <a:gd name="T30" fmla="*/ 2147483647 w 3112"/>
                <a:gd name="T31" fmla="*/ 90725625 h 584"/>
                <a:gd name="T32" fmla="*/ 2147483647 w 3112"/>
                <a:gd name="T33" fmla="*/ 60483750 h 584"/>
                <a:gd name="T34" fmla="*/ 2147483647 w 3112"/>
                <a:gd name="T35" fmla="*/ 35282188 h 584"/>
                <a:gd name="T36" fmla="*/ 2147483647 w 3112"/>
                <a:gd name="T37" fmla="*/ 15120938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lang="en-US"/>
            </a:p>
          </p:txBody>
        </p:sp>
        <p:sp useBgFill="1">
          <p:nvSpPr>
            <p:cNvPr id="11" name="Freeform 10"/>
            <p:cNvSpPr>
              <a:spLocks/>
            </p:cNvSpPr>
            <p:nvPr/>
          </p:nvSpPr>
          <p:spPr bwMode="hidden">
            <a:xfrm>
              <a:off x="-3905250" y="4294188"/>
              <a:ext cx="13011150" cy="1892300"/>
            </a:xfrm>
            <a:custGeom>
              <a:avLst/>
              <a:gdLst>
                <a:gd name="T0" fmla="*/ 2147483647 w 8196"/>
                <a:gd name="T1" fmla="*/ 1290320000 h 1192"/>
                <a:gd name="T2" fmla="*/ 2147483647 w 8196"/>
                <a:gd name="T3" fmla="*/ 1436489063 h 1192"/>
                <a:gd name="T4" fmla="*/ 2147483647 w 8196"/>
                <a:gd name="T5" fmla="*/ 1562496875 h 1192"/>
                <a:gd name="T6" fmla="*/ 2147483647 w 8196"/>
                <a:gd name="T7" fmla="*/ 1678424063 h 1192"/>
                <a:gd name="T8" fmla="*/ 2147483647 w 8196"/>
                <a:gd name="T9" fmla="*/ 1769149688 h 1192"/>
                <a:gd name="T10" fmla="*/ 2147483647 w 8196"/>
                <a:gd name="T11" fmla="*/ 1839714063 h 1192"/>
                <a:gd name="T12" fmla="*/ 2147483647 w 8196"/>
                <a:gd name="T13" fmla="*/ 1890117188 h 1192"/>
                <a:gd name="T14" fmla="*/ 2147483647 w 8196"/>
                <a:gd name="T15" fmla="*/ 1920359063 h 1192"/>
                <a:gd name="T16" fmla="*/ 2147483647 w 8196"/>
                <a:gd name="T17" fmla="*/ 1915318750 h 1192"/>
                <a:gd name="T18" fmla="*/ 2147483647 w 8196"/>
                <a:gd name="T19" fmla="*/ 1890117188 h 1192"/>
                <a:gd name="T20" fmla="*/ 2147483647 w 8196"/>
                <a:gd name="T21" fmla="*/ 1829633438 h 1192"/>
                <a:gd name="T22" fmla="*/ 2147483647 w 8196"/>
                <a:gd name="T23" fmla="*/ 1738907813 h 1192"/>
                <a:gd name="T24" fmla="*/ 2147483647 w 8196"/>
                <a:gd name="T25" fmla="*/ 1617940313 h 1192"/>
                <a:gd name="T26" fmla="*/ 2147483647 w 8196"/>
                <a:gd name="T27" fmla="*/ 1456650313 h 1192"/>
                <a:gd name="T28" fmla="*/ 2147483647 w 8196"/>
                <a:gd name="T29" fmla="*/ 1260078125 h 1192"/>
                <a:gd name="T30" fmla="*/ 2147483647 w 8196"/>
                <a:gd name="T31" fmla="*/ 1023183438 h 1192"/>
                <a:gd name="T32" fmla="*/ 2147483647 w 8196"/>
                <a:gd name="T33" fmla="*/ 745966250 h 1192"/>
                <a:gd name="T34" fmla="*/ 2147483647 w 8196"/>
                <a:gd name="T35" fmla="*/ 604837500 h 1192"/>
                <a:gd name="T36" fmla="*/ 2147483647 w 8196"/>
                <a:gd name="T37" fmla="*/ 372983125 h 1192"/>
                <a:gd name="T38" fmla="*/ 2147483647 w 8196"/>
                <a:gd name="T39" fmla="*/ 206652813 h 1192"/>
                <a:gd name="T40" fmla="*/ 2147483647 w 8196"/>
                <a:gd name="T41" fmla="*/ 90725625 h 1192"/>
                <a:gd name="T42" fmla="*/ 2147483647 w 8196"/>
                <a:gd name="T43" fmla="*/ 25201563 h 1192"/>
                <a:gd name="T44" fmla="*/ 2147483647 w 8196"/>
                <a:gd name="T45" fmla="*/ 0 h 1192"/>
                <a:gd name="T46" fmla="*/ 2147483647 w 8196"/>
                <a:gd name="T47" fmla="*/ 10080625 h 1192"/>
                <a:gd name="T48" fmla="*/ 2147483647 w 8196"/>
                <a:gd name="T49" fmla="*/ 50403125 h 1192"/>
                <a:gd name="T50" fmla="*/ 1804431875 w 8196"/>
                <a:gd name="T51" fmla="*/ 110886875 h 1192"/>
                <a:gd name="T52" fmla="*/ 1335682813 w 8196"/>
                <a:gd name="T53" fmla="*/ 186491563 h 1192"/>
                <a:gd name="T54" fmla="*/ 942538438 w 8196"/>
                <a:gd name="T55" fmla="*/ 272176875 h 1192"/>
                <a:gd name="T56" fmla="*/ 624998750 w 8196"/>
                <a:gd name="T57" fmla="*/ 362902500 h 1192"/>
                <a:gd name="T58" fmla="*/ 372983125 w 8196"/>
                <a:gd name="T59" fmla="*/ 443547500 h 1192"/>
                <a:gd name="T60" fmla="*/ 120967500 w 8196"/>
                <a:gd name="T61" fmla="*/ 544353750 h 1192"/>
                <a:gd name="T62" fmla="*/ 0 w 8196"/>
                <a:gd name="T63" fmla="*/ 604837500 h 1192"/>
                <a:gd name="T64" fmla="*/ 2147483647 w 8196"/>
                <a:gd name="T65" fmla="*/ 2147483647 h 1192"/>
                <a:gd name="T66" fmla="*/ 2147483647 w 8196"/>
                <a:gd name="T67" fmla="*/ 2147483647 h 1192"/>
                <a:gd name="T68" fmla="*/ 2147483647 w 8196"/>
                <a:gd name="T69" fmla="*/ 1285279688 h 1192"/>
                <a:gd name="T70" fmla="*/ 2147483647 w 8196"/>
                <a:gd name="T71" fmla="*/ 1290320000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rtlCol="0">
            <a:normAutofit/>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12" name="Date Placeholder 4"/>
          <p:cNvSpPr>
            <a:spLocks noGrp="1"/>
          </p:cNvSpPr>
          <p:nvPr>
            <p:ph type="dt" sz="half" idx="10"/>
          </p:nvPr>
        </p:nvSpPr>
        <p:spPr/>
        <p:txBody>
          <a:bodyPr/>
          <a:lstStyle>
            <a:lvl1pPr>
              <a:defRPr/>
            </a:lvl1pPr>
          </a:lstStyle>
          <a:p>
            <a:pPr>
              <a:defRPr/>
            </a:pPr>
            <a:endParaRPr lang="en-US" altLang="en-US"/>
          </a:p>
        </p:txBody>
      </p:sp>
      <p:sp>
        <p:nvSpPr>
          <p:cNvPr id="13" name="Footer Placeholder 5"/>
          <p:cNvSpPr>
            <a:spLocks noGrp="1"/>
          </p:cNvSpPr>
          <p:nvPr>
            <p:ph type="ftr" sz="quarter" idx="11"/>
          </p:nvPr>
        </p:nvSpPr>
        <p:spPr/>
        <p:txBody>
          <a:bodyPr/>
          <a:lstStyle>
            <a:lvl1pPr>
              <a:defRPr/>
            </a:lvl1pPr>
          </a:lstStyle>
          <a:p>
            <a:pPr>
              <a:defRPr/>
            </a:pPr>
            <a:endParaRPr lang="en-US" altLang="en-US"/>
          </a:p>
        </p:txBody>
      </p:sp>
      <p:sp>
        <p:nvSpPr>
          <p:cNvPr id="14" name="Slide Number Placeholder 6"/>
          <p:cNvSpPr>
            <a:spLocks noGrp="1"/>
          </p:cNvSpPr>
          <p:nvPr>
            <p:ph type="sldNum" sz="quarter" idx="12"/>
          </p:nvPr>
        </p:nvSpPr>
        <p:spPr/>
        <p:txBody>
          <a:bodyPr/>
          <a:lstStyle>
            <a:lvl1pPr>
              <a:defRPr/>
            </a:lvl1pPr>
          </a:lstStyle>
          <a:p>
            <a:pPr>
              <a:defRPr/>
            </a:pPr>
            <a:fld id="{1FEEBB50-F7DE-4854-B942-493DFABC91D8}" type="slidenum">
              <a:rPr lang="en-US" altLang="en-US"/>
              <a:pPr>
                <a:defRPr/>
              </a:pPr>
              <a:t>‹#›</a:t>
            </a:fld>
            <a:endParaRPr lang="en-US" altLang="en-US"/>
          </a:p>
        </p:txBody>
      </p:sp>
    </p:spTree>
    <p:extLst>
      <p:ext uri="{BB962C8B-B14F-4D97-AF65-F5344CB8AC3E}">
        <p14:creationId xmlns:p14="http://schemas.microsoft.com/office/powerpoint/2010/main" val="2403262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6325" cy="2468563"/>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2051" name="Group 15"/>
          <p:cNvGrpSpPr>
            <a:grpSpLocks noChangeAspect="1"/>
          </p:cNvGrpSpPr>
          <p:nvPr/>
        </p:nvGrpSpPr>
        <p:grpSpPr bwMode="auto">
          <a:xfrm>
            <a:off x="211138" y="1679575"/>
            <a:ext cx="8723312" cy="1330325"/>
            <a:chOff x="-3905251" y="4294188"/>
            <a:chExt cx="13027839" cy="1892300"/>
          </a:xfrm>
        </p:grpSpPr>
        <p:sp>
          <p:nvSpPr>
            <p:cNvPr id="1034" name="Freeform 14"/>
            <p:cNvSpPr>
              <a:spLocks/>
            </p:cNvSpPr>
            <p:nvPr/>
          </p:nvSpPr>
          <p:spPr bwMode="hidden">
            <a:xfrm>
              <a:off x="4810006" y="4499677"/>
              <a:ext cx="4295986" cy="1016152"/>
            </a:xfrm>
            <a:custGeom>
              <a:avLst/>
              <a:gdLst>
                <a:gd name="T0" fmla="*/ 2147483647 w 2706"/>
                <a:gd name="T1" fmla="*/ 0 h 640"/>
                <a:gd name="T2" fmla="*/ 2147483647 w 2706"/>
                <a:gd name="T3" fmla="*/ 0 h 640"/>
                <a:gd name="T4" fmla="*/ 2147483647 w 2706"/>
                <a:gd name="T5" fmla="*/ 45362813 h 640"/>
                <a:gd name="T6" fmla="*/ 2147483647 w 2706"/>
                <a:gd name="T7" fmla="*/ 95765938 h 640"/>
                <a:gd name="T8" fmla="*/ 2147483647 w 2706"/>
                <a:gd name="T9" fmla="*/ 151209375 h 640"/>
                <a:gd name="T10" fmla="*/ 2147483647 w 2706"/>
                <a:gd name="T11" fmla="*/ 206652813 h 640"/>
                <a:gd name="T12" fmla="*/ 2147483647 w 2706"/>
                <a:gd name="T13" fmla="*/ 272176875 h 640"/>
                <a:gd name="T14" fmla="*/ 2147483647 w 2706"/>
                <a:gd name="T15" fmla="*/ 337700938 h 640"/>
                <a:gd name="T16" fmla="*/ 2147483647 w 2706"/>
                <a:gd name="T17" fmla="*/ 413305625 h 640"/>
                <a:gd name="T18" fmla="*/ 2147483647 w 2706"/>
                <a:gd name="T19" fmla="*/ 488910313 h 640"/>
                <a:gd name="T20" fmla="*/ 2147483647 w 2706"/>
                <a:gd name="T21" fmla="*/ 488910313 h 640"/>
                <a:gd name="T22" fmla="*/ 2147483647 w 2706"/>
                <a:gd name="T23" fmla="*/ 635079375 h 640"/>
                <a:gd name="T24" fmla="*/ 2147483647 w 2706"/>
                <a:gd name="T25" fmla="*/ 766127500 h 640"/>
                <a:gd name="T26" fmla="*/ 2147483647 w 2706"/>
                <a:gd name="T27" fmla="*/ 887095000 h 640"/>
                <a:gd name="T28" fmla="*/ 1995963750 w 2706"/>
                <a:gd name="T29" fmla="*/ 1003022188 h 640"/>
                <a:gd name="T30" fmla="*/ 1471771250 w 2706"/>
                <a:gd name="T31" fmla="*/ 1103828438 h 640"/>
                <a:gd name="T32" fmla="*/ 962699688 w 2706"/>
                <a:gd name="T33" fmla="*/ 1194554063 h 640"/>
                <a:gd name="T34" fmla="*/ 473789375 w 2706"/>
                <a:gd name="T35" fmla="*/ 1280239375 h 640"/>
                <a:gd name="T36" fmla="*/ 0 w 2706"/>
                <a:gd name="T37" fmla="*/ 1355844063 h 640"/>
                <a:gd name="T38" fmla="*/ 0 w 2706"/>
                <a:gd name="T39" fmla="*/ 1355844063 h 640"/>
                <a:gd name="T40" fmla="*/ 327620313 w 2706"/>
                <a:gd name="T41" fmla="*/ 1401206875 h 640"/>
                <a:gd name="T42" fmla="*/ 640119688 w 2706"/>
                <a:gd name="T43" fmla="*/ 1441529375 h 640"/>
                <a:gd name="T44" fmla="*/ 942538438 w 2706"/>
                <a:gd name="T45" fmla="*/ 1476811563 h 640"/>
                <a:gd name="T46" fmla="*/ 1239916875 w 2706"/>
                <a:gd name="T47" fmla="*/ 1507053438 h 640"/>
                <a:gd name="T48" fmla="*/ 1527214688 w 2706"/>
                <a:gd name="T49" fmla="*/ 1537295313 h 640"/>
                <a:gd name="T50" fmla="*/ 1804431875 w 2706"/>
                <a:gd name="T51" fmla="*/ 1557456563 h 640"/>
                <a:gd name="T52" fmla="*/ 2071568438 w 2706"/>
                <a:gd name="T53" fmla="*/ 1577617813 h 640"/>
                <a:gd name="T54" fmla="*/ 2147483647 w 2706"/>
                <a:gd name="T55" fmla="*/ 1592738750 h 640"/>
                <a:gd name="T56" fmla="*/ 2147483647 w 2706"/>
                <a:gd name="T57" fmla="*/ 1602819375 h 640"/>
                <a:gd name="T58" fmla="*/ 2147483647 w 2706"/>
                <a:gd name="T59" fmla="*/ 1607859688 h 640"/>
                <a:gd name="T60" fmla="*/ 2147483647 w 2706"/>
                <a:gd name="T61" fmla="*/ 1612900000 h 640"/>
                <a:gd name="T62" fmla="*/ 2147483647 w 2706"/>
                <a:gd name="T63" fmla="*/ 1612900000 h 640"/>
                <a:gd name="T64" fmla="*/ 2147483647 w 2706"/>
                <a:gd name="T65" fmla="*/ 1607859688 h 640"/>
                <a:gd name="T66" fmla="*/ 2147483647 w 2706"/>
                <a:gd name="T67" fmla="*/ 1602819375 h 640"/>
                <a:gd name="T68" fmla="*/ 2147483647 w 2706"/>
                <a:gd name="T69" fmla="*/ 1592738750 h 640"/>
                <a:gd name="T70" fmla="*/ 2147483647 w 2706"/>
                <a:gd name="T71" fmla="*/ 1577617813 h 640"/>
                <a:gd name="T72" fmla="*/ 2147483647 w 2706"/>
                <a:gd name="T73" fmla="*/ 1562496875 h 640"/>
                <a:gd name="T74" fmla="*/ 2147483647 w 2706"/>
                <a:gd name="T75" fmla="*/ 1542335625 h 640"/>
                <a:gd name="T76" fmla="*/ 2147483647 w 2706"/>
                <a:gd name="T77" fmla="*/ 1517134063 h 640"/>
                <a:gd name="T78" fmla="*/ 2147483647 w 2706"/>
                <a:gd name="T79" fmla="*/ 1491932500 h 640"/>
                <a:gd name="T80" fmla="*/ 2147483647 w 2706"/>
                <a:gd name="T81" fmla="*/ 1461690625 h 640"/>
                <a:gd name="T82" fmla="*/ 2147483647 w 2706"/>
                <a:gd name="T83" fmla="*/ 1431448750 h 640"/>
                <a:gd name="T84" fmla="*/ 2147483647 w 2706"/>
                <a:gd name="T85" fmla="*/ 1396166563 h 640"/>
                <a:gd name="T86" fmla="*/ 2147483647 w 2706"/>
                <a:gd name="T87" fmla="*/ 1360884375 h 640"/>
                <a:gd name="T88" fmla="*/ 2147483647 w 2706"/>
                <a:gd name="T89" fmla="*/ 1320561875 h 640"/>
                <a:gd name="T90" fmla="*/ 2147483647 w 2706"/>
                <a:gd name="T91" fmla="*/ 1280239375 h 640"/>
                <a:gd name="T92" fmla="*/ 2147483647 w 2706"/>
                <a:gd name="T93" fmla="*/ 1234876563 h 640"/>
                <a:gd name="T94" fmla="*/ 2147483647 w 2706"/>
                <a:gd name="T95" fmla="*/ 1189513750 h 640"/>
                <a:gd name="T96" fmla="*/ 2147483647 w 2706"/>
                <a:gd name="T97" fmla="*/ 1088707500 h 640"/>
                <a:gd name="T98" fmla="*/ 2147483647 w 2706"/>
                <a:gd name="T99" fmla="*/ 982860938 h 640"/>
                <a:gd name="T100" fmla="*/ 2147483647 w 2706"/>
                <a:gd name="T101" fmla="*/ 982860938 h 640"/>
                <a:gd name="T102" fmla="*/ 2147483647 w 2706"/>
                <a:gd name="T103" fmla="*/ 977820625 h 640"/>
                <a:gd name="T104" fmla="*/ 2147483647 w 2706"/>
                <a:gd name="T105" fmla="*/ 977820625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lang="en-US"/>
            </a:p>
          </p:txBody>
        </p:sp>
        <p:sp>
          <p:nvSpPr>
            <p:cNvPr id="1035" name="Freeform 18"/>
            <p:cNvSpPr>
              <a:spLocks/>
            </p:cNvSpPr>
            <p:nvPr/>
          </p:nvSpPr>
          <p:spPr bwMode="hidden">
            <a:xfrm>
              <a:off x="-308667" y="4319028"/>
              <a:ext cx="8279020" cy="1208091"/>
            </a:xfrm>
            <a:custGeom>
              <a:avLst/>
              <a:gdLst>
                <a:gd name="T0" fmla="*/ 2147483647 w 5216"/>
                <a:gd name="T1" fmla="*/ 1799391563 h 762"/>
                <a:gd name="T2" fmla="*/ 2147483647 w 5216"/>
                <a:gd name="T3" fmla="*/ 1728827188 h 762"/>
                <a:gd name="T4" fmla="*/ 2147483647 w 5216"/>
                <a:gd name="T5" fmla="*/ 1537295313 h 762"/>
                <a:gd name="T6" fmla="*/ 2147483647 w 5216"/>
                <a:gd name="T7" fmla="*/ 1280239375 h 762"/>
                <a:gd name="T8" fmla="*/ 2147483647 w 5216"/>
                <a:gd name="T9" fmla="*/ 942538438 h 762"/>
                <a:gd name="T10" fmla="*/ 2147483647 w 5216"/>
                <a:gd name="T11" fmla="*/ 745966250 h 762"/>
                <a:gd name="T12" fmla="*/ 2147483647 w 5216"/>
                <a:gd name="T13" fmla="*/ 594756875 h 762"/>
                <a:gd name="T14" fmla="*/ 2147483647 w 5216"/>
                <a:gd name="T15" fmla="*/ 463708750 h 762"/>
                <a:gd name="T16" fmla="*/ 2147483647 w 5216"/>
                <a:gd name="T17" fmla="*/ 352821875 h 762"/>
                <a:gd name="T18" fmla="*/ 2147483647 w 5216"/>
                <a:gd name="T19" fmla="*/ 257055938 h 762"/>
                <a:gd name="T20" fmla="*/ 2147483647 w 5216"/>
                <a:gd name="T21" fmla="*/ 181451250 h 762"/>
                <a:gd name="T22" fmla="*/ 2147483647 w 5216"/>
                <a:gd name="T23" fmla="*/ 70564375 h 762"/>
                <a:gd name="T24" fmla="*/ 2147483647 w 5216"/>
                <a:gd name="T25" fmla="*/ 10080625 h 762"/>
                <a:gd name="T26" fmla="*/ 1622980821 w 5216"/>
                <a:gd name="T27" fmla="*/ 0 h 762"/>
                <a:gd name="T28" fmla="*/ 902216046 w 5216"/>
                <a:gd name="T29" fmla="*/ 25201563 h 762"/>
                <a:gd name="T30" fmla="*/ 277217221 w 5216"/>
                <a:gd name="T31" fmla="*/ 80645000 h 762"/>
                <a:gd name="T32" fmla="*/ 0 w 5216"/>
                <a:gd name="T33" fmla="*/ 120967500 h 762"/>
                <a:gd name="T34" fmla="*/ 791329158 w 5216"/>
                <a:gd name="T35" fmla="*/ 216733438 h 762"/>
                <a:gd name="T36" fmla="*/ 1643142073 w 5216"/>
                <a:gd name="T37" fmla="*/ 352821875 h 762"/>
                <a:gd name="T38" fmla="*/ 2147483647 w 5216"/>
                <a:gd name="T39" fmla="*/ 529232813 h 762"/>
                <a:gd name="T40" fmla="*/ 2147483647 w 5216"/>
                <a:gd name="T41" fmla="*/ 745966250 h 762"/>
                <a:gd name="T42" fmla="*/ 2147483647 w 5216"/>
                <a:gd name="T43" fmla="*/ 952619063 h 762"/>
                <a:gd name="T44" fmla="*/ 2147483647 w 5216"/>
                <a:gd name="T45" fmla="*/ 1300400625 h 762"/>
                <a:gd name="T46" fmla="*/ 2147483647 w 5216"/>
                <a:gd name="T47" fmla="*/ 1441529375 h 762"/>
                <a:gd name="T48" fmla="*/ 2147483647 w 5216"/>
                <a:gd name="T49" fmla="*/ 1562496875 h 762"/>
                <a:gd name="T50" fmla="*/ 2147483647 w 5216"/>
                <a:gd name="T51" fmla="*/ 1668343438 h 762"/>
                <a:gd name="T52" fmla="*/ 2147483647 w 5216"/>
                <a:gd name="T53" fmla="*/ 1748988438 h 762"/>
                <a:gd name="T54" fmla="*/ 2147483647 w 5216"/>
                <a:gd name="T55" fmla="*/ 1819552813 h 762"/>
                <a:gd name="T56" fmla="*/ 2147483647 w 5216"/>
                <a:gd name="T57" fmla="*/ 1864915625 h 762"/>
                <a:gd name="T58" fmla="*/ 2147483647 w 5216"/>
                <a:gd name="T59" fmla="*/ 1900197813 h 762"/>
                <a:gd name="T60" fmla="*/ 2147483647 w 5216"/>
                <a:gd name="T61" fmla="*/ 1920359063 h 762"/>
                <a:gd name="T62" fmla="*/ 2147483647 w 5216"/>
                <a:gd name="T63" fmla="*/ 1920359063 h 762"/>
                <a:gd name="T64" fmla="*/ 2147483647 w 5216"/>
                <a:gd name="T65" fmla="*/ 1910278438 h 762"/>
                <a:gd name="T66" fmla="*/ 2147483647 w 5216"/>
                <a:gd name="T67" fmla="*/ 1885076875 h 762"/>
                <a:gd name="T68" fmla="*/ 2147483647 w 5216"/>
                <a:gd name="T69" fmla="*/ 1844754375 h 762"/>
                <a:gd name="T70" fmla="*/ 2147483647 w 5216"/>
                <a:gd name="T71" fmla="*/ 1799391563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lang="en-US"/>
            </a:p>
          </p:txBody>
        </p:sp>
        <p:sp>
          <p:nvSpPr>
            <p:cNvPr id="1036" name="Freeform 22"/>
            <p:cNvSpPr>
              <a:spLocks/>
            </p:cNvSpPr>
            <p:nvPr/>
          </p:nvSpPr>
          <p:spPr bwMode="hidden">
            <a:xfrm>
              <a:off x="4286" y="4334834"/>
              <a:ext cx="8165219" cy="1101960"/>
            </a:xfrm>
            <a:custGeom>
              <a:avLst/>
              <a:gdLst>
                <a:gd name="T0" fmla="*/ 0 w 5144"/>
                <a:gd name="T1" fmla="*/ 176410938 h 694"/>
                <a:gd name="T2" fmla="*/ 0 w 5144"/>
                <a:gd name="T3" fmla="*/ 176410938 h 694"/>
                <a:gd name="T4" fmla="*/ 45362813 w 5144"/>
                <a:gd name="T5" fmla="*/ 166330313 h 694"/>
                <a:gd name="T6" fmla="*/ 181451250 w 5144"/>
                <a:gd name="T7" fmla="*/ 141128750 h 694"/>
                <a:gd name="T8" fmla="*/ 413305625 w 5144"/>
                <a:gd name="T9" fmla="*/ 105846563 h 694"/>
                <a:gd name="T10" fmla="*/ 564515000 w 5144"/>
                <a:gd name="T11" fmla="*/ 85685313 h 694"/>
                <a:gd name="T12" fmla="*/ 740925938 w 5144"/>
                <a:gd name="T13" fmla="*/ 65524063 h 694"/>
                <a:gd name="T14" fmla="*/ 937498125 w 5144"/>
                <a:gd name="T15" fmla="*/ 50403125 h 694"/>
                <a:gd name="T16" fmla="*/ 1164312188 w 5144"/>
                <a:gd name="T17" fmla="*/ 35282188 h 694"/>
                <a:gd name="T18" fmla="*/ 1411287500 w 5144"/>
                <a:gd name="T19" fmla="*/ 20161250 h 694"/>
                <a:gd name="T20" fmla="*/ 1688504688 w 5144"/>
                <a:gd name="T21" fmla="*/ 10080625 h 694"/>
                <a:gd name="T22" fmla="*/ 1990923438 w 5144"/>
                <a:gd name="T23" fmla="*/ 5040313 h 694"/>
                <a:gd name="T24" fmla="*/ 2147483647 w 5144"/>
                <a:gd name="T25" fmla="*/ 0 h 694"/>
                <a:gd name="T26" fmla="*/ 2147483647 w 5144"/>
                <a:gd name="T27" fmla="*/ 5040313 h 694"/>
                <a:gd name="T28" fmla="*/ 2147483647 w 5144"/>
                <a:gd name="T29" fmla="*/ 15120938 h 694"/>
                <a:gd name="T30" fmla="*/ 2147483647 w 5144"/>
                <a:gd name="T31" fmla="*/ 35282188 h 694"/>
                <a:gd name="T32" fmla="*/ 2147483647 w 5144"/>
                <a:gd name="T33" fmla="*/ 60483750 h 694"/>
                <a:gd name="T34" fmla="*/ 2147483647 w 5144"/>
                <a:gd name="T35" fmla="*/ 100806250 h 694"/>
                <a:gd name="T36" fmla="*/ 2147483647 w 5144"/>
                <a:gd name="T37" fmla="*/ 146169063 h 694"/>
                <a:gd name="T38" fmla="*/ 2147483647 w 5144"/>
                <a:gd name="T39" fmla="*/ 201612500 h 694"/>
                <a:gd name="T40" fmla="*/ 2147483647 w 5144"/>
                <a:gd name="T41" fmla="*/ 267136563 h 694"/>
                <a:gd name="T42" fmla="*/ 2147483647 w 5144"/>
                <a:gd name="T43" fmla="*/ 347781563 h 694"/>
                <a:gd name="T44" fmla="*/ 2147483647 w 5144"/>
                <a:gd name="T45" fmla="*/ 438507188 h 694"/>
                <a:gd name="T46" fmla="*/ 2147483647 w 5144"/>
                <a:gd name="T47" fmla="*/ 544353750 h 694"/>
                <a:gd name="T48" fmla="*/ 2147483647 w 5144"/>
                <a:gd name="T49" fmla="*/ 670361563 h 694"/>
                <a:gd name="T50" fmla="*/ 2147483647 w 5144"/>
                <a:gd name="T51" fmla="*/ 806450000 h 694"/>
                <a:gd name="T52" fmla="*/ 2147483647 w 5144"/>
                <a:gd name="T53" fmla="*/ 957659375 h 694"/>
                <a:gd name="T54" fmla="*/ 2147483647 w 5144"/>
                <a:gd name="T55" fmla="*/ 1129030000 h 694"/>
                <a:gd name="T56" fmla="*/ 2147483647 w 5144"/>
                <a:gd name="T57" fmla="*/ 1315521563 h 694"/>
                <a:gd name="T58" fmla="*/ 2147483647 w 5144"/>
                <a:gd name="T59" fmla="*/ 1522174375 h 694"/>
                <a:gd name="T60" fmla="*/ 2147483647 w 5144"/>
                <a:gd name="T61" fmla="*/ 1748988438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lang="en-US"/>
            </a:p>
          </p:txBody>
        </p:sp>
        <p:sp>
          <p:nvSpPr>
            <p:cNvPr id="1037" name="Freeform 26"/>
            <p:cNvSpPr>
              <a:spLocks/>
            </p:cNvSpPr>
            <p:nvPr/>
          </p:nvSpPr>
          <p:spPr bwMode="hidden">
            <a:xfrm>
              <a:off x="4155651" y="4316769"/>
              <a:ext cx="4940859" cy="925827"/>
            </a:xfrm>
            <a:custGeom>
              <a:avLst/>
              <a:gdLst>
                <a:gd name="T0" fmla="*/ 0 w 3112"/>
                <a:gd name="T1" fmla="*/ 1471771250 h 584"/>
                <a:gd name="T2" fmla="*/ 0 w 3112"/>
                <a:gd name="T3" fmla="*/ 1471771250 h 584"/>
                <a:gd name="T4" fmla="*/ 226814063 w 3112"/>
                <a:gd name="T5" fmla="*/ 1411287500 h 584"/>
                <a:gd name="T6" fmla="*/ 846772500 w 3112"/>
                <a:gd name="T7" fmla="*/ 1255037813 h 584"/>
                <a:gd name="T8" fmla="*/ 1275199063 w 3112"/>
                <a:gd name="T9" fmla="*/ 1149191250 h 584"/>
                <a:gd name="T10" fmla="*/ 1769149688 w 3112"/>
                <a:gd name="T11" fmla="*/ 1033264063 h 584"/>
                <a:gd name="T12" fmla="*/ 2147483647 w 3112"/>
                <a:gd name="T13" fmla="*/ 907256250 h 584"/>
                <a:gd name="T14" fmla="*/ 2147483647 w 3112"/>
                <a:gd name="T15" fmla="*/ 771167813 h 584"/>
                <a:gd name="T16" fmla="*/ 2147483647 w 3112"/>
                <a:gd name="T17" fmla="*/ 640119688 h 584"/>
                <a:gd name="T18" fmla="*/ 2147483647 w 3112"/>
                <a:gd name="T19" fmla="*/ 509071563 h 584"/>
                <a:gd name="T20" fmla="*/ 2147483647 w 3112"/>
                <a:gd name="T21" fmla="*/ 388104063 h 584"/>
                <a:gd name="T22" fmla="*/ 2147483647 w 3112"/>
                <a:gd name="T23" fmla="*/ 272176875 h 584"/>
                <a:gd name="T24" fmla="*/ 2147483647 w 3112"/>
                <a:gd name="T25" fmla="*/ 221773750 h 584"/>
                <a:gd name="T26" fmla="*/ 2147483647 w 3112"/>
                <a:gd name="T27" fmla="*/ 171370625 h 584"/>
                <a:gd name="T28" fmla="*/ 2147483647 w 3112"/>
                <a:gd name="T29" fmla="*/ 131048125 h 584"/>
                <a:gd name="T30" fmla="*/ 2147483647 w 3112"/>
                <a:gd name="T31" fmla="*/ 90725625 h 584"/>
                <a:gd name="T32" fmla="*/ 2147483647 w 3112"/>
                <a:gd name="T33" fmla="*/ 60483750 h 584"/>
                <a:gd name="T34" fmla="*/ 2147483647 w 3112"/>
                <a:gd name="T35" fmla="*/ 35282188 h 584"/>
                <a:gd name="T36" fmla="*/ 2147483647 w 3112"/>
                <a:gd name="T37" fmla="*/ 15120938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lang="en-US"/>
            </a:p>
          </p:txBody>
        </p:sp>
        <p:sp useBgFill="1">
          <p:nvSpPr>
            <p:cNvPr id="1038" name="Freeform 10"/>
            <p:cNvSpPr>
              <a:spLocks/>
            </p:cNvSpPr>
            <p:nvPr/>
          </p:nvSpPr>
          <p:spPr bwMode="hidden">
            <a:xfrm>
              <a:off x="-3905251" y="4294188"/>
              <a:ext cx="13027839" cy="1892300"/>
            </a:xfrm>
            <a:custGeom>
              <a:avLst/>
              <a:gdLst>
                <a:gd name="T0" fmla="*/ 2147483647 w 8196"/>
                <a:gd name="T1" fmla="*/ 1290320000 h 1192"/>
                <a:gd name="T2" fmla="*/ 2147483647 w 8196"/>
                <a:gd name="T3" fmla="*/ 1436489063 h 1192"/>
                <a:gd name="T4" fmla="*/ 2147483647 w 8196"/>
                <a:gd name="T5" fmla="*/ 1562496875 h 1192"/>
                <a:gd name="T6" fmla="*/ 2147483647 w 8196"/>
                <a:gd name="T7" fmla="*/ 1678424063 h 1192"/>
                <a:gd name="T8" fmla="*/ 2147483647 w 8196"/>
                <a:gd name="T9" fmla="*/ 1769149688 h 1192"/>
                <a:gd name="T10" fmla="*/ 2147483647 w 8196"/>
                <a:gd name="T11" fmla="*/ 1839714063 h 1192"/>
                <a:gd name="T12" fmla="*/ 2147483647 w 8196"/>
                <a:gd name="T13" fmla="*/ 1890117188 h 1192"/>
                <a:gd name="T14" fmla="*/ 2147483647 w 8196"/>
                <a:gd name="T15" fmla="*/ 1920359063 h 1192"/>
                <a:gd name="T16" fmla="*/ 2147483647 w 8196"/>
                <a:gd name="T17" fmla="*/ 1915318750 h 1192"/>
                <a:gd name="T18" fmla="*/ 2147483647 w 8196"/>
                <a:gd name="T19" fmla="*/ 1890117188 h 1192"/>
                <a:gd name="T20" fmla="*/ 2147483647 w 8196"/>
                <a:gd name="T21" fmla="*/ 1829633438 h 1192"/>
                <a:gd name="T22" fmla="*/ 2147483647 w 8196"/>
                <a:gd name="T23" fmla="*/ 1738907813 h 1192"/>
                <a:gd name="T24" fmla="*/ 2147483647 w 8196"/>
                <a:gd name="T25" fmla="*/ 1617940313 h 1192"/>
                <a:gd name="T26" fmla="*/ 2147483647 w 8196"/>
                <a:gd name="T27" fmla="*/ 1456650313 h 1192"/>
                <a:gd name="T28" fmla="*/ 2147483647 w 8196"/>
                <a:gd name="T29" fmla="*/ 1260078125 h 1192"/>
                <a:gd name="T30" fmla="*/ 2147483647 w 8196"/>
                <a:gd name="T31" fmla="*/ 1023183438 h 1192"/>
                <a:gd name="T32" fmla="*/ 2147483647 w 8196"/>
                <a:gd name="T33" fmla="*/ 745966250 h 1192"/>
                <a:gd name="T34" fmla="*/ 2147483647 w 8196"/>
                <a:gd name="T35" fmla="*/ 604837500 h 1192"/>
                <a:gd name="T36" fmla="*/ 2147483647 w 8196"/>
                <a:gd name="T37" fmla="*/ 372983125 h 1192"/>
                <a:gd name="T38" fmla="*/ 2147483647 w 8196"/>
                <a:gd name="T39" fmla="*/ 206652813 h 1192"/>
                <a:gd name="T40" fmla="*/ 2147483647 w 8196"/>
                <a:gd name="T41" fmla="*/ 90725625 h 1192"/>
                <a:gd name="T42" fmla="*/ 2147483647 w 8196"/>
                <a:gd name="T43" fmla="*/ 25201563 h 1192"/>
                <a:gd name="T44" fmla="*/ 2147483647 w 8196"/>
                <a:gd name="T45" fmla="*/ 0 h 1192"/>
                <a:gd name="T46" fmla="*/ 2147483647 w 8196"/>
                <a:gd name="T47" fmla="*/ 10080625 h 1192"/>
                <a:gd name="T48" fmla="*/ 2147483647 w 8196"/>
                <a:gd name="T49" fmla="*/ 50403125 h 1192"/>
                <a:gd name="T50" fmla="*/ 1809063908 w 8196"/>
                <a:gd name="T51" fmla="*/ 110886875 h 1192"/>
                <a:gd name="T52" fmla="*/ 1339111161 w 8196"/>
                <a:gd name="T53" fmla="*/ 186491563 h 1192"/>
                <a:gd name="T54" fmla="*/ 944958629 w 8196"/>
                <a:gd name="T55" fmla="*/ 272176875 h 1192"/>
                <a:gd name="T56" fmla="*/ 626603132 w 8196"/>
                <a:gd name="T57" fmla="*/ 362902500 h 1192"/>
                <a:gd name="T58" fmla="*/ 373939989 w 8196"/>
                <a:gd name="T59" fmla="*/ 443547500 h 1192"/>
                <a:gd name="T60" fmla="*/ 121278436 w 8196"/>
                <a:gd name="T61" fmla="*/ 544353750 h 1192"/>
                <a:gd name="T62" fmla="*/ 0 w 8196"/>
                <a:gd name="T63" fmla="*/ 604837500 h 1192"/>
                <a:gd name="T64" fmla="*/ 2147483647 w 8196"/>
                <a:gd name="T65" fmla="*/ 2147483647 h 1192"/>
                <a:gd name="T66" fmla="*/ 2147483647 w 8196"/>
                <a:gd name="T67" fmla="*/ 2147483647 h 1192"/>
                <a:gd name="T68" fmla="*/ 2147483647 w 8196"/>
                <a:gd name="T69" fmla="*/ 1285279688 h 1192"/>
                <a:gd name="T70" fmla="*/ 2147483647 w 8196"/>
                <a:gd name="T71" fmla="*/ 1290320000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lang="en-US"/>
            </a:p>
          </p:txBody>
        </p:sp>
      </p:grpSp>
      <p:sp>
        <p:nvSpPr>
          <p:cNvPr id="2052" name="Title Placeholder 1"/>
          <p:cNvSpPr>
            <a:spLocks noGrp="1"/>
          </p:cNvSpPr>
          <p:nvPr>
            <p:ph type="title"/>
          </p:nvPr>
        </p:nvSpPr>
        <p:spPr bwMode="auto">
          <a:xfrm>
            <a:off x="457200" y="338138"/>
            <a:ext cx="8229600"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 name="Date Placeholder 3"/>
          <p:cNvSpPr>
            <a:spLocks noGrp="1"/>
          </p:cNvSpPr>
          <p:nvPr>
            <p:ph type="dt" sz="half" idx="2"/>
          </p:nvPr>
        </p:nvSpPr>
        <p:spPr>
          <a:xfrm>
            <a:off x="5164138" y="6249988"/>
            <a:ext cx="3786187" cy="365125"/>
          </a:xfrm>
          <a:prstGeom prst="rect">
            <a:avLst/>
          </a:prstGeom>
        </p:spPr>
        <p:txBody>
          <a:bodyPr vert="horz" lIns="91440" tIns="45720" rIns="91440" bIns="45720" rtlCol="0" anchor="ctr"/>
          <a:lstStyle>
            <a:lvl1pPr algn="r">
              <a:defRPr sz="1000">
                <a:solidFill>
                  <a:schemeClr val="tx2"/>
                </a:solidFill>
                <a:latin typeface="Arial" charset="0"/>
                <a:cs typeface="Arial" charset="0"/>
              </a:defRPr>
            </a:lvl1pPr>
          </a:lstStyle>
          <a:p>
            <a:pPr>
              <a:defRPr/>
            </a:pPr>
            <a:endParaRPr lang="en-US" altLang="en-US"/>
          </a:p>
        </p:txBody>
      </p:sp>
      <p:sp>
        <p:nvSpPr>
          <p:cNvPr id="5" name="Footer Placeholder 4"/>
          <p:cNvSpPr>
            <a:spLocks noGrp="1"/>
          </p:cNvSpPr>
          <p:nvPr>
            <p:ph type="ftr" sz="quarter" idx="3"/>
          </p:nvPr>
        </p:nvSpPr>
        <p:spPr>
          <a:xfrm>
            <a:off x="193675" y="6249988"/>
            <a:ext cx="3786188" cy="365125"/>
          </a:xfrm>
          <a:prstGeom prst="rect">
            <a:avLst/>
          </a:prstGeom>
        </p:spPr>
        <p:txBody>
          <a:bodyPr vert="horz" lIns="91440" tIns="45720" rIns="91440" bIns="45720" rtlCol="0" anchor="ctr"/>
          <a:lstStyle>
            <a:lvl1pPr algn="l">
              <a:defRPr sz="1000">
                <a:solidFill>
                  <a:schemeClr val="tx2"/>
                </a:solidFill>
                <a:latin typeface="Arial" charset="0"/>
                <a:cs typeface="Arial" charset="0"/>
              </a:defRPr>
            </a:lvl1pPr>
          </a:lstStyle>
          <a:p>
            <a:pPr>
              <a:defRPr/>
            </a:pPr>
            <a:endParaRPr lang="en-US" altLang="en-US"/>
          </a:p>
        </p:txBody>
      </p:sp>
      <p:sp>
        <p:nvSpPr>
          <p:cNvPr id="6" name="Slide Number Placeholder 5"/>
          <p:cNvSpPr>
            <a:spLocks noGrp="1"/>
          </p:cNvSpPr>
          <p:nvPr>
            <p:ph type="sldNum" sz="quarter" idx="4"/>
          </p:nvPr>
        </p:nvSpPr>
        <p:spPr>
          <a:xfrm>
            <a:off x="3990975" y="6249988"/>
            <a:ext cx="1162050" cy="365125"/>
          </a:xfrm>
          <a:prstGeom prst="rect">
            <a:avLst/>
          </a:prstGeom>
        </p:spPr>
        <p:txBody>
          <a:bodyPr vert="horz" lIns="91440" tIns="45720" rIns="91440" bIns="45720" rtlCol="0" anchor="ctr"/>
          <a:lstStyle>
            <a:lvl1pPr algn="ctr">
              <a:defRPr sz="1000">
                <a:solidFill>
                  <a:schemeClr val="tx2"/>
                </a:solidFill>
                <a:latin typeface="Arial" charset="0"/>
                <a:cs typeface="Arial" charset="0"/>
              </a:defRPr>
            </a:lvl1pPr>
          </a:lstStyle>
          <a:p>
            <a:pPr>
              <a:defRPr/>
            </a:pPr>
            <a:fld id="{4E9A6449-E1B2-41D6-9073-5E0D6AC775BB}" type="slidenum">
              <a:rPr lang="en-US" altLang="en-US"/>
              <a:pPr>
                <a:defRPr/>
              </a:pPr>
              <a:t>‹#›</a:t>
            </a:fld>
            <a:endParaRPr lang="en-US" altLang="en-US"/>
          </a:p>
        </p:txBody>
      </p:sp>
      <p:sp>
        <p:nvSpPr>
          <p:cNvPr id="2056" name="Text Placeholder 2"/>
          <p:cNvSpPr>
            <a:spLocks noGrp="1"/>
          </p:cNvSpPr>
          <p:nvPr>
            <p:ph type="body" idx="1"/>
          </p:nvPr>
        </p:nvSpPr>
        <p:spPr bwMode="auto">
          <a:xfrm>
            <a:off x="871538" y="2674938"/>
            <a:ext cx="7408862"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3" name="Rectangle 14"/>
          <p:cNvSpPr>
            <a:spLocks noChangeArrowheads="1"/>
          </p:cNvSpPr>
          <p:nvPr userDrawn="1"/>
        </p:nvSpPr>
        <p:spPr bwMode="auto">
          <a:xfrm>
            <a:off x="1828800" y="6629400"/>
            <a:ext cx="5322888" cy="228600"/>
          </a:xfrm>
          <a:prstGeom prst="rect">
            <a:avLst/>
          </a:prstGeom>
          <a:noFill/>
          <a:ln w="9525">
            <a:noFill/>
            <a:miter lim="800000"/>
            <a:headEnd/>
            <a:tailEnd/>
          </a:ln>
          <a:effectLst/>
        </p:spPr>
        <p:txBody>
          <a:bodyPr wrap="none" anchor="ctr">
            <a:spAutoFit/>
          </a:bodyPr>
          <a:lstStyle/>
          <a:p>
            <a:pPr>
              <a:defRPr/>
            </a:pPr>
            <a:r>
              <a:rPr lang="en-US" sz="900"/>
              <a:t>Copyright © 2007 The McGraw-Hill Companies Inc. Permission Required for Reproduction or Display.</a:t>
            </a:r>
          </a:p>
        </p:txBody>
      </p:sp>
    </p:spTree>
  </p:cSld>
  <p:clrMap bg1="lt1" tx1="dk1" bg2="lt2" tx2="dk2" accent1="accent1" accent2="accent2" accent3="accent3" accent4="accent4" accent5="accent5" accent6="accent6" hlink="hlink" folHlink="folHlink"/>
  <p:sldLayoutIdLst>
    <p:sldLayoutId id="2147483915" r:id="rId1"/>
    <p:sldLayoutId id="2147483910" r:id="rId2"/>
    <p:sldLayoutId id="2147483916" r:id="rId3"/>
    <p:sldLayoutId id="2147483911" r:id="rId4"/>
    <p:sldLayoutId id="2147483912" r:id="rId5"/>
    <p:sldLayoutId id="2147483913" r:id="rId6"/>
    <p:sldLayoutId id="2147483917" r:id="rId7"/>
    <p:sldLayoutId id="2147483918" r:id="rId8"/>
    <p:sldLayoutId id="2147483919" r:id="rId9"/>
    <p:sldLayoutId id="2147483914" r:id="rId10"/>
    <p:sldLayoutId id="2147483920" r:id="rId11"/>
    <p:sldLayoutId id="2147483921" r:id="rId12"/>
  </p:sldLayoutIdLst>
  <p:hf hdr="0" ftr="0" dt="0"/>
  <p:txStyles>
    <p:titleStyle>
      <a:lvl1pPr algn="ctr" rtl="0" eaLnBrk="0" fontAlgn="base" hangingPunct="0">
        <a:spcBef>
          <a:spcPct val="0"/>
        </a:spcBef>
        <a:spcAft>
          <a:spcPct val="0"/>
        </a:spcAft>
        <a:defRPr sz="4400" kern="1200">
          <a:solidFill>
            <a:srgbClr val="FFFFFF"/>
          </a:solidFill>
          <a:latin typeface="+mj-lt"/>
          <a:ea typeface="+mj-ea"/>
          <a:cs typeface="+mj-cs"/>
        </a:defRPr>
      </a:lvl1pPr>
      <a:lvl2pPr algn="ctr" rtl="0" eaLnBrk="0" fontAlgn="base" hangingPunct="0">
        <a:spcBef>
          <a:spcPct val="0"/>
        </a:spcBef>
        <a:spcAft>
          <a:spcPct val="0"/>
        </a:spcAft>
        <a:defRPr sz="4400">
          <a:solidFill>
            <a:srgbClr val="FFFFFF"/>
          </a:solidFill>
          <a:latin typeface="Candara" pitchFamily="34" charset="0"/>
        </a:defRPr>
      </a:lvl2pPr>
      <a:lvl3pPr algn="ctr" rtl="0" eaLnBrk="0" fontAlgn="base" hangingPunct="0">
        <a:spcBef>
          <a:spcPct val="0"/>
        </a:spcBef>
        <a:spcAft>
          <a:spcPct val="0"/>
        </a:spcAft>
        <a:defRPr sz="4400">
          <a:solidFill>
            <a:srgbClr val="FFFFFF"/>
          </a:solidFill>
          <a:latin typeface="Candara" pitchFamily="34" charset="0"/>
        </a:defRPr>
      </a:lvl3pPr>
      <a:lvl4pPr algn="ctr" rtl="0" eaLnBrk="0" fontAlgn="base" hangingPunct="0">
        <a:spcBef>
          <a:spcPct val="0"/>
        </a:spcBef>
        <a:spcAft>
          <a:spcPct val="0"/>
        </a:spcAft>
        <a:defRPr sz="4400">
          <a:solidFill>
            <a:srgbClr val="FFFFFF"/>
          </a:solidFill>
          <a:latin typeface="Candara" pitchFamily="34" charset="0"/>
        </a:defRPr>
      </a:lvl4pPr>
      <a:lvl5pPr algn="ctr" rtl="0" eaLnBrk="0" fontAlgn="base" hangingPunct="0">
        <a:spcBef>
          <a:spcPct val="0"/>
        </a:spcBef>
        <a:spcAft>
          <a:spcPct val="0"/>
        </a:spcAft>
        <a:defRPr sz="4400">
          <a:solidFill>
            <a:srgbClr val="FFFFFF"/>
          </a:solidFill>
          <a:latin typeface="Candara"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SzPct val="100000"/>
        <a:buFont typeface="Symbol" pitchFamily="18" charset="2"/>
        <a:buChar char=""/>
        <a:defRPr sz="2400" kern="1200">
          <a:solidFill>
            <a:schemeClr val="tx2"/>
          </a:solidFill>
          <a:latin typeface="+mn-lt"/>
          <a:ea typeface="+mn-ea"/>
          <a:cs typeface="+mn-cs"/>
        </a:defRPr>
      </a:lvl1pPr>
      <a:lvl2pPr marL="576263" indent="-273050" algn="l" rtl="0" eaLnBrk="0" fontAlgn="base" hangingPunct="0">
        <a:spcBef>
          <a:spcPct val="20000"/>
        </a:spcBef>
        <a:spcAft>
          <a:spcPct val="0"/>
        </a:spcAft>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rtl="0" eaLnBrk="0" fontAlgn="base" hangingPunct="0">
        <a:spcBef>
          <a:spcPct val="20000"/>
        </a:spcBef>
        <a:spcAft>
          <a:spcPct val="0"/>
        </a:spcAft>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SzPct val="100000"/>
        <a:buFont typeface="Symbol" pitchFamily="18" charset="2"/>
        <a:buChar char=""/>
        <a:defRPr kern="1200">
          <a:solidFill>
            <a:schemeClr val="tx2"/>
          </a:solidFill>
          <a:latin typeface="+mn-lt"/>
          <a:ea typeface="+mn-ea"/>
          <a:cs typeface="+mn-cs"/>
        </a:defRPr>
      </a:lvl4pPr>
      <a:lvl5pPr marL="1462088" indent="-228600" algn="l" rtl="0" eaLnBrk="0" fontAlgn="base" hangingPunct="0">
        <a:spcBef>
          <a:spcPct val="20000"/>
        </a:spcBef>
        <a:spcAft>
          <a:spcPct val="0"/>
        </a:spcAft>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audio" Target="file:///C:\Documents%20and%20Settings\Owner.DREW\Desktop\Oink!\Djam%20Leelii\08%20Sehilam.mp3" TargetMode="External"/><Relationship Id="rId4" Type="http://schemas.openxmlformats.org/officeDocument/2006/relationships/image" Target="../media/image47.png"/></Relationships>
</file>

<file path=ppt/slides/_rels/slide5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8.emf"/></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hyperlink" Target="http://upload.wikimedia.org/wikipedia/en/7/77/Ustroopshawaiirevolution.jpg"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hyperlink" Target="http://en.wikipedia.org/wiki/File:USSMaine.jpg"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685800" y="1600200"/>
            <a:ext cx="7772400" cy="1779588"/>
          </a:xfrm>
        </p:spPr>
        <p:txBody>
          <a:bodyPr/>
          <a:lstStyle/>
          <a:p>
            <a:pPr eaLnBrk="1" hangingPunct="1"/>
            <a:r>
              <a:rPr lang="en-US" sz="6600" smtClean="0"/>
              <a:t>Chapter 33</a:t>
            </a:r>
          </a:p>
        </p:txBody>
      </p:sp>
      <p:sp>
        <p:nvSpPr>
          <p:cNvPr id="10243" name="Rectangle 3"/>
          <p:cNvSpPr>
            <a:spLocks noGrp="1" noChangeArrowheads="1"/>
          </p:cNvSpPr>
          <p:nvPr>
            <p:ph type="subTitle" idx="1"/>
          </p:nvPr>
        </p:nvSpPr>
        <p:spPr>
          <a:xfrm>
            <a:off x="1371600" y="3556000"/>
            <a:ext cx="6400800" cy="1473200"/>
          </a:xfrm>
        </p:spPr>
        <p:txBody>
          <a:bodyPr/>
          <a:lstStyle/>
          <a:p>
            <a:pPr eaLnBrk="1" hangingPunct="1"/>
            <a:r>
              <a:rPr lang="en-US" sz="3600" smtClean="0"/>
              <a:t>The Building of Global Empires</a:t>
            </a:r>
          </a:p>
        </p:txBody>
      </p:sp>
      <p:sp>
        <p:nvSpPr>
          <p:cNvPr id="10244" name="Rectangle 6"/>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4AA623D-24DC-4D08-8513-A9A0D4523FDC}" type="slidenum">
              <a:rPr lang="en-US" altLang="en-US" smtClean="0">
                <a:solidFill>
                  <a:schemeClr val="tx2"/>
                </a:solidFill>
              </a:rPr>
              <a:pPr eaLnBrk="1" hangingPunct="1"/>
              <a:t>1</a:t>
            </a:fld>
            <a:endParaRPr lang="en-US" altLang="en-US" smtClean="0">
              <a:solidFill>
                <a:schemeClr val="tx2"/>
              </a:solidFill>
            </a:endParaRP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endParaRPr lang="en-US" smtClean="0"/>
          </a:p>
        </p:txBody>
      </p:sp>
      <p:pic>
        <p:nvPicPr>
          <p:cNvPr id="19459"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381000" y="0"/>
            <a:ext cx="8382000" cy="6858000"/>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endParaRPr lang="en-US" smtClean="0"/>
          </a:p>
        </p:txBody>
      </p:sp>
      <p:pic>
        <p:nvPicPr>
          <p:cNvPr id="20483"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idx="1"/>
          </p:nvPr>
        </p:nvSpPr>
        <p:spPr/>
        <p:txBody>
          <a:bodyPr/>
          <a:lstStyle/>
          <a:p>
            <a:pPr eaLnBrk="1" hangingPunct="1"/>
            <a:r>
              <a:rPr lang="en-US" sz="3600" smtClean="0"/>
              <a:t>Strategic footholds</a:t>
            </a:r>
          </a:p>
          <a:p>
            <a:pPr lvl="1" eaLnBrk="1" hangingPunct="1"/>
            <a:r>
              <a:rPr lang="en-US" sz="3600" smtClean="0"/>
              <a:t>Waterways</a:t>
            </a:r>
          </a:p>
          <a:p>
            <a:pPr lvl="1" eaLnBrk="1" hangingPunct="1"/>
            <a:r>
              <a:rPr lang="en-US" sz="3600" smtClean="0"/>
              <a:t>Supply stations</a:t>
            </a:r>
          </a:p>
          <a:p>
            <a:pPr lvl="1" eaLnBrk="1" hangingPunct="1"/>
            <a:r>
              <a:rPr lang="en-US" sz="3600" smtClean="0"/>
              <a:t>Imperial rivalries</a:t>
            </a:r>
          </a:p>
          <a:p>
            <a:pPr eaLnBrk="1" hangingPunct="1"/>
            <a:endParaRPr lang="en-US" smtClean="0"/>
          </a:p>
        </p:txBody>
      </p:sp>
      <p:sp>
        <p:nvSpPr>
          <p:cNvPr id="2150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9985644-62B4-4CB2-AF38-D2ABA1870AAF}" type="slidenum">
              <a:rPr lang="en-US" altLang="en-US" smtClean="0">
                <a:solidFill>
                  <a:schemeClr val="tx2"/>
                </a:solidFill>
              </a:rPr>
              <a:pPr eaLnBrk="1" hangingPunct="1"/>
              <a:t>12</a:t>
            </a:fld>
            <a:endParaRPr lang="en-US" altLang="en-US" smtClean="0">
              <a:solidFill>
                <a:schemeClr val="tx2"/>
              </a:solidFill>
            </a:endParaRPr>
          </a:p>
        </p:txBody>
      </p:sp>
      <p:sp>
        <p:nvSpPr>
          <p:cNvPr id="21508" name="Rectangle 2"/>
          <p:cNvSpPr>
            <a:spLocks noGrp="1" noChangeArrowheads="1"/>
          </p:cNvSpPr>
          <p:nvPr>
            <p:ph type="title"/>
          </p:nvPr>
        </p:nvSpPr>
        <p:spPr/>
        <p:txBody>
          <a:bodyPr/>
          <a:lstStyle/>
          <a:p>
            <a:pPr eaLnBrk="1" hangingPunct="1"/>
            <a:r>
              <a:rPr lang="en-US" smtClean="0"/>
              <a:t>Geopolitical considerations</a:t>
            </a:r>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idx="1"/>
          </p:nvPr>
        </p:nvSpPr>
        <p:spPr/>
        <p:txBody>
          <a:bodyPr/>
          <a:lstStyle/>
          <a:p>
            <a:pPr eaLnBrk="1" hangingPunct="1"/>
            <a:r>
              <a:rPr lang="en-US" smtClean="0"/>
              <a:t>Crises of industrialism</a:t>
            </a:r>
          </a:p>
          <a:p>
            <a:pPr eaLnBrk="1" hangingPunct="1"/>
            <a:r>
              <a:rPr lang="en-US" smtClean="0"/>
              <a:t>Pressure from nascent Socialism</a:t>
            </a:r>
          </a:p>
          <a:p>
            <a:pPr eaLnBrk="1" hangingPunct="1"/>
            <a:r>
              <a:rPr lang="en-US" smtClean="0"/>
              <a:t>Imperial policies distract proletariat from domestic politics</a:t>
            </a:r>
          </a:p>
          <a:p>
            <a:pPr lvl="1" eaLnBrk="1" hangingPunct="1"/>
            <a:r>
              <a:rPr lang="en-US" smtClean="0"/>
              <a:t>Cecil Rhodes: imperialism alternative to civil war</a:t>
            </a:r>
          </a:p>
        </p:txBody>
      </p:sp>
      <p:sp>
        <p:nvSpPr>
          <p:cNvPr id="2253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3A6F613-4D73-49D8-B8A5-D3B975C2BEEC}" type="slidenum">
              <a:rPr lang="en-US" altLang="en-US" smtClean="0">
                <a:solidFill>
                  <a:schemeClr val="tx2"/>
                </a:solidFill>
              </a:rPr>
              <a:pPr eaLnBrk="1" hangingPunct="1"/>
              <a:t>13</a:t>
            </a:fld>
            <a:endParaRPr lang="en-US" altLang="en-US" smtClean="0">
              <a:solidFill>
                <a:schemeClr val="tx2"/>
              </a:solidFill>
            </a:endParaRPr>
          </a:p>
        </p:txBody>
      </p:sp>
      <p:sp>
        <p:nvSpPr>
          <p:cNvPr id="22532" name="Rectangle 2"/>
          <p:cNvSpPr>
            <a:spLocks noGrp="1" noChangeArrowheads="1"/>
          </p:cNvSpPr>
          <p:nvPr>
            <p:ph type="title"/>
          </p:nvPr>
        </p:nvSpPr>
        <p:spPr/>
        <p:txBody>
          <a:bodyPr/>
          <a:lstStyle/>
          <a:p>
            <a:pPr eaLnBrk="1" hangingPunct="1"/>
            <a:r>
              <a:rPr lang="en-US" smtClean="0"/>
              <a:t>Domestic Political Considerations</a:t>
            </a:r>
          </a:p>
        </p:txBody>
      </p:sp>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endParaRPr lang="en-US" smtClean="0"/>
          </a:p>
        </p:txBody>
      </p:sp>
      <p:pic>
        <p:nvPicPr>
          <p:cNvPr id="23555"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038600" y="381000"/>
            <a:ext cx="4648200" cy="6096000"/>
          </a:xfrm>
        </p:spPr>
      </p:pic>
      <p:sp>
        <p:nvSpPr>
          <p:cNvPr id="87044" name="Text Box 4"/>
          <p:cNvSpPr txBox="1">
            <a:spLocks noChangeArrowheads="1"/>
          </p:cNvSpPr>
          <p:nvPr/>
        </p:nvSpPr>
        <p:spPr bwMode="auto">
          <a:xfrm>
            <a:off x="152400" y="377825"/>
            <a:ext cx="3886200" cy="618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US" sz="2400" b="1">
                <a:solidFill>
                  <a:schemeClr val="bg1"/>
                </a:solidFill>
              </a:rPr>
              <a:t>Cecil John Rhodes - July 5, 1853 – March 26, 1902</a:t>
            </a:r>
          </a:p>
          <a:p>
            <a:pPr algn="r" eaLnBrk="1" hangingPunct="1">
              <a:spcBef>
                <a:spcPct val="50000"/>
              </a:spcBef>
              <a:buFontTx/>
              <a:buChar char="•"/>
            </a:pPr>
            <a:r>
              <a:rPr lang="en-US" sz="2400"/>
              <a:t> British-born South African businessman, mining magnate, and politician. </a:t>
            </a:r>
          </a:p>
          <a:p>
            <a:pPr algn="r" eaLnBrk="1" hangingPunct="1">
              <a:spcBef>
                <a:spcPct val="50000"/>
              </a:spcBef>
              <a:buFontTx/>
              <a:buChar char="•"/>
            </a:pPr>
            <a:r>
              <a:rPr lang="en-US" sz="2400"/>
              <a:t> Founder of the diamond company De Beers, which today controls 60% of the world's diamonds and at one time controlled 90% of the world's diamonds. </a:t>
            </a:r>
          </a:p>
          <a:p>
            <a:pPr algn="r" eaLnBrk="1" hangingPunct="1">
              <a:spcBef>
                <a:spcPct val="50000"/>
              </a:spcBef>
              <a:buFontTx/>
              <a:buChar char="•"/>
            </a:pPr>
            <a:r>
              <a:rPr lang="en-US" sz="2400"/>
              <a:t> He was also the colonizer of the state of Rhodesia, which was named after     him.</a:t>
            </a:r>
            <a:r>
              <a:rPr lang="en-US" sz="2400">
                <a:solidFill>
                  <a:schemeClr val="bg1"/>
                </a:solidFill>
              </a:rPr>
              <a:t>.</a:t>
            </a:r>
            <a:r>
              <a:rPr lang="en-US" sz="24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7044">
                                            <p:txEl>
                                              <p:pRg st="1" end="1"/>
                                            </p:txEl>
                                          </p:spTgt>
                                        </p:tgtEl>
                                        <p:attrNameLst>
                                          <p:attrName>style.visibility</p:attrName>
                                        </p:attrNameLst>
                                      </p:cBhvr>
                                      <p:to>
                                        <p:strVal val="visible"/>
                                      </p:to>
                                    </p:set>
                                    <p:anim calcmode="lin" valueType="num">
                                      <p:cBhvr additive="base">
                                        <p:cTn id="7" dur="500" fill="hold"/>
                                        <p:tgtEl>
                                          <p:spTgt spid="8704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704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7044">
                                            <p:txEl>
                                              <p:pRg st="2" end="2"/>
                                            </p:txEl>
                                          </p:spTgt>
                                        </p:tgtEl>
                                        <p:attrNameLst>
                                          <p:attrName>style.visibility</p:attrName>
                                        </p:attrNameLst>
                                      </p:cBhvr>
                                      <p:to>
                                        <p:strVal val="visible"/>
                                      </p:to>
                                    </p:set>
                                    <p:anim calcmode="lin" valueType="num">
                                      <p:cBhvr additive="base">
                                        <p:cTn id="13" dur="500" fill="hold"/>
                                        <p:tgtEl>
                                          <p:spTgt spid="8704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704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87044">
                                            <p:txEl>
                                              <p:pRg st="3" end="3"/>
                                            </p:txEl>
                                          </p:spTgt>
                                        </p:tgtEl>
                                        <p:attrNameLst>
                                          <p:attrName>style.visibility</p:attrName>
                                        </p:attrNameLst>
                                      </p:cBhvr>
                                      <p:to>
                                        <p:strVal val="visible"/>
                                      </p:to>
                                    </p:set>
                                    <p:anim calcmode="lin" valueType="num">
                                      <p:cBhvr additive="base">
                                        <p:cTn id="19" dur="500" fill="hold"/>
                                        <p:tgtEl>
                                          <p:spTgt spid="8704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704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idx="1"/>
          </p:nvPr>
        </p:nvSpPr>
        <p:spPr>
          <a:xfrm>
            <a:off x="609600" y="2438400"/>
            <a:ext cx="7408863" cy="3451225"/>
          </a:xfrm>
        </p:spPr>
        <p:txBody>
          <a:bodyPr/>
          <a:lstStyle/>
          <a:p>
            <a:pPr eaLnBrk="1" hangingPunct="1"/>
            <a:r>
              <a:rPr lang="en-US" smtClean="0"/>
              <a:t>Transportation</a:t>
            </a:r>
          </a:p>
          <a:p>
            <a:pPr lvl="1" eaLnBrk="1" hangingPunct="1"/>
            <a:r>
              <a:rPr lang="en-US" smtClean="0"/>
              <a:t>Steamships</a:t>
            </a:r>
          </a:p>
          <a:p>
            <a:pPr lvl="1" eaLnBrk="1" hangingPunct="1"/>
            <a:r>
              <a:rPr lang="en-US" smtClean="0"/>
              <a:t>Railroads</a:t>
            </a:r>
          </a:p>
          <a:p>
            <a:pPr eaLnBrk="1" hangingPunct="1"/>
            <a:r>
              <a:rPr lang="en-US" smtClean="0"/>
              <a:t>Infrastructure</a:t>
            </a:r>
          </a:p>
          <a:p>
            <a:pPr lvl="1" eaLnBrk="1" hangingPunct="1"/>
            <a:r>
              <a:rPr lang="en-US" smtClean="0"/>
              <a:t>Suez Canal (1859-1869)</a:t>
            </a:r>
          </a:p>
          <a:p>
            <a:pPr lvl="1" eaLnBrk="1" hangingPunct="1"/>
            <a:r>
              <a:rPr lang="en-US" smtClean="0"/>
              <a:t>Panama Canal (1904-1914)</a:t>
            </a:r>
          </a:p>
          <a:p>
            <a:pPr lvl="1" eaLnBrk="1" hangingPunct="1"/>
            <a:endParaRPr lang="en-US" smtClean="0"/>
          </a:p>
        </p:txBody>
      </p:sp>
      <p:sp>
        <p:nvSpPr>
          <p:cNvPr id="2457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86EC3CC-5173-46B7-AC6C-FA2DF17E87F1}" type="slidenum">
              <a:rPr lang="en-US" altLang="en-US" smtClean="0">
                <a:solidFill>
                  <a:schemeClr val="tx2"/>
                </a:solidFill>
              </a:rPr>
              <a:pPr eaLnBrk="1" hangingPunct="1"/>
              <a:t>15</a:t>
            </a:fld>
            <a:endParaRPr lang="en-US" altLang="en-US" smtClean="0">
              <a:solidFill>
                <a:schemeClr val="tx2"/>
              </a:solidFill>
            </a:endParaRPr>
          </a:p>
        </p:txBody>
      </p:sp>
      <p:sp>
        <p:nvSpPr>
          <p:cNvPr id="24580" name="Rectangle 2"/>
          <p:cNvSpPr>
            <a:spLocks noGrp="1" noChangeArrowheads="1"/>
          </p:cNvSpPr>
          <p:nvPr>
            <p:ph type="title"/>
          </p:nvPr>
        </p:nvSpPr>
        <p:spPr/>
        <p:txBody>
          <a:bodyPr/>
          <a:lstStyle/>
          <a:p>
            <a:pPr eaLnBrk="1" hangingPunct="1"/>
            <a:r>
              <a:rPr lang="en-US" smtClean="0"/>
              <a:t>Technology and Imperialism</a:t>
            </a:r>
          </a:p>
        </p:txBody>
      </p:sp>
      <p:pic>
        <p:nvPicPr>
          <p:cNvPr id="24581" name="Picture 6" descr="The Suez Can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752600"/>
            <a:ext cx="3886200" cy="443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endParaRPr lang="en-US" smtClean="0"/>
          </a:p>
        </p:txBody>
      </p:sp>
      <p:pic>
        <p:nvPicPr>
          <p:cNvPr id="25603"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1"/>
          <p:cNvSpPr>
            <a:spLocks noGrp="1"/>
          </p:cNvSpPr>
          <p:nvPr>
            <p:ph idx="1"/>
          </p:nvPr>
        </p:nvSpPr>
        <p:spPr/>
        <p:txBody>
          <a:bodyPr/>
          <a:lstStyle/>
          <a:p>
            <a:pPr eaLnBrk="1" hangingPunct="1"/>
            <a:endParaRPr lang="en-US" smtClean="0"/>
          </a:p>
        </p:txBody>
      </p:sp>
      <p:sp>
        <p:nvSpPr>
          <p:cNvPr id="26627" name="Title 2"/>
          <p:cNvSpPr>
            <a:spLocks noGrp="1"/>
          </p:cNvSpPr>
          <p:nvPr>
            <p:ph type="title"/>
          </p:nvPr>
        </p:nvSpPr>
        <p:spPr/>
        <p:txBody>
          <a:bodyPr/>
          <a:lstStyle/>
          <a:p>
            <a:pPr eaLnBrk="1" hangingPunct="1"/>
            <a:endParaRPr lang="en-US" smtClean="0"/>
          </a:p>
        </p:txBody>
      </p:sp>
      <p:sp>
        <p:nvSpPr>
          <p:cNvPr id="2662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3C68919-17C7-4D2A-A3E9-43C629194EB0}" type="slidenum">
              <a:rPr lang="en-US" altLang="en-US" smtClean="0">
                <a:solidFill>
                  <a:schemeClr val="tx2"/>
                </a:solidFill>
              </a:rPr>
              <a:pPr eaLnBrk="1" hangingPunct="1"/>
              <a:t>17</a:t>
            </a:fld>
            <a:endParaRPr lang="en-US" altLang="en-US" smtClean="0">
              <a:solidFill>
                <a:schemeClr val="tx2"/>
              </a:solidFill>
            </a:endParaRPr>
          </a:p>
        </p:txBody>
      </p:sp>
      <p:pic>
        <p:nvPicPr>
          <p:cNvPr id="26629" name="Picture 2" descr="http://centralamerica.com/panama/graphics/mapcana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idx="1"/>
          </p:nvPr>
        </p:nvSpPr>
        <p:spPr>
          <a:xfrm>
            <a:off x="228600" y="2133600"/>
            <a:ext cx="3429000" cy="4114800"/>
          </a:xfrm>
        </p:spPr>
        <p:txBody>
          <a:bodyPr/>
          <a:lstStyle/>
          <a:p>
            <a:pPr eaLnBrk="1" hangingPunct="1"/>
            <a:r>
              <a:rPr lang="en-US" smtClean="0"/>
              <a:t>Muzzle-loading muskets</a:t>
            </a:r>
          </a:p>
          <a:p>
            <a:pPr eaLnBrk="1" hangingPunct="1"/>
            <a:r>
              <a:rPr lang="en-US" smtClean="0"/>
              <a:t>Mid-century: breech-loading rifles</a:t>
            </a:r>
          </a:p>
          <a:p>
            <a:pPr lvl="1" eaLnBrk="1" hangingPunct="1"/>
            <a:r>
              <a:rPr lang="en-US" smtClean="0"/>
              <a:t>Reduce reloading time</a:t>
            </a:r>
          </a:p>
          <a:p>
            <a:pPr eaLnBrk="1" hangingPunct="1"/>
            <a:r>
              <a:rPr lang="en-US" smtClean="0"/>
              <a:t>1880s: Maxim gun, 11 rounds per second</a:t>
            </a:r>
          </a:p>
        </p:txBody>
      </p:sp>
      <p:sp>
        <p:nvSpPr>
          <p:cNvPr id="2765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1845656-3B59-484D-B742-EC9FD3B02A8B}" type="slidenum">
              <a:rPr lang="en-US" altLang="en-US" smtClean="0">
                <a:solidFill>
                  <a:schemeClr val="tx2"/>
                </a:solidFill>
              </a:rPr>
              <a:pPr eaLnBrk="1" hangingPunct="1"/>
              <a:t>18</a:t>
            </a:fld>
            <a:endParaRPr lang="en-US" altLang="en-US" smtClean="0">
              <a:solidFill>
                <a:schemeClr val="tx2"/>
              </a:solidFill>
            </a:endParaRPr>
          </a:p>
        </p:txBody>
      </p:sp>
      <p:sp>
        <p:nvSpPr>
          <p:cNvPr id="27652" name="Rectangle 2"/>
          <p:cNvSpPr>
            <a:spLocks noGrp="1" noChangeArrowheads="1"/>
          </p:cNvSpPr>
          <p:nvPr>
            <p:ph type="title"/>
          </p:nvPr>
        </p:nvSpPr>
        <p:spPr/>
        <p:txBody>
          <a:bodyPr/>
          <a:lstStyle/>
          <a:p>
            <a:pPr eaLnBrk="1" hangingPunct="1"/>
            <a:r>
              <a:rPr lang="en-US" smtClean="0"/>
              <a:t>Weaponry</a:t>
            </a:r>
          </a:p>
        </p:txBody>
      </p:sp>
      <p:pic>
        <p:nvPicPr>
          <p:cNvPr id="27653" name="Picture 6" descr="http://www.knowledgerush.com/wiki_image/8/84/Ma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50" y="2057400"/>
            <a:ext cx="503555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idx="1"/>
          </p:nvPr>
        </p:nvSpPr>
        <p:spPr/>
        <p:txBody>
          <a:bodyPr/>
          <a:lstStyle/>
          <a:p>
            <a:pPr eaLnBrk="1" hangingPunct="1"/>
            <a:r>
              <a:rPr lang="en-US" smtClean="0"/>
              <a:t>Battle of Omdurman (near Khartom on Nile), 1898</a:t>
            </a:r>
          </a:p>
          <a:p>
            <a:pPr lvl="1" eaLnBrk="1" hangingPunct="1"/>
            <a:r>
              <a:rPr lang="en-US" smtClean="0"/>
              <a:t>Five hours of fighting</a:t>
            </a:r>
          </a:p>
          <a:p>
            <a:pPr eaLnBrk="1" hangingPunct="1"/>
            <a:r>
              <a:rPr lang="en-US" smtClean="0"/>
              <a:t>British: six gunboats, twenty machine guns, 368 killed</a:t>
            </a:r>
          </a:p>
          <a:p>
            <a:pPr eaLnBrk="1" hangingPunct="1"/>
            <a:r>
              <a:rPr lang="en-US" smtClean="0"/>
              <a:t>Sudanese: 11,000 killed</a:t>
            </a:r>
          </a:p>
        </p:txBody>
      </p:sp>
      <p:sp>
        <p:nvSpPr>
          <p:cNvPr id="2867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6941B0B-ADDC-46CA-83C3-D2A8B233305E}" type="slidenum">
              <a:rPr lang="en-US" altLang="en-US" smtClean="0">
                <a:solidFill>
                  <a:schemeClr val="tx2"/>
                </a:solidFill>
              </a:rPr>
              <a:pPr eaLnBrk="1" hangingPunct="1"/>
              <a:t>19</a:t>
            </a:fld>
            <a:endParaRPr lang="en-US" altLang="en-US" smtClean="0">
              <a:solidFill>
                <a:schemeClr val="tx2"/>
              </a:solidFill>
            </a:endParaRPr>
          </a:p>
        </p:txBody>
      </p:sp>
      <p:sp>
        <p:nvSpPr>
          <p:cNvPr id="28676" name="Rectangle 2"/>
          <p:cNvSpPr>
            <a:spLocks noGrp="1" noChangeArrowheads="1"/>
          </p:cNvSpPr>
          <p:nvPr>
            <p:ph type="title"/>
          </p:nvPr>
        </p:nvSpPr>
        <p:spPr/>
        <p:txBody>
          <a:bodyPr/>
          <a:lstStyle/>
          <a:p>
            <a:pPr eaLnBrk="1" hangingPunct="1"/>
            <a:r>
              <a:rPr lang="en-US" smtClean="0"/>
              <a:t>The Military Advantage</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0"/>
          <p:cNvSpPr>
            <a:spLocks noGrp="1" noChangeArrowheads="1"/>
          </p:cNvSpPr>
          <p:nvPr>
            <p:ph idx="1"/>
          </p:nvPr>
        </p:nvSpPr>
        <p:spPr>
          <a:xfrm>
            <a:off x="457200" y="304800"/>
            <a:ext cx="8229600" cy="5826125"/>
          </a:xfrm>
        </p:spPr>
        <p:txBody>
          <a:bodyPr/>
          <a:lstStyle/>
          <a:p>
            <a:pPr eaLnBrk="1" hangingPunct="1">
              <a:buFont typeface="Wingdings" pitchFamily="2" charset="2"/>
              <a:buNone/>
            </a:pPr>
            <a:r>
              <a:rPr lang="en-US" sz="4000" smtClean="0"/>
              <a:t>Imperialism in Asia, ca. 1914</a:t>
            </a:r>
          </a:p>
        </p:txBody>
      </p:sp>
      <p:sp>
        <p:nvSpPr>
          <p:cNvPr id="1126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E63E46B-0E0D-4A9A-B972-D636839897AD}" type="slidenum">
              <a:rPr lang="en-US" altLang="en-US" smtClean="0">
                <a:solidFill>
                  <a:schemeClr val="tx2"/>
                </a:solidFill>
              </a:rPr>
              <a:pPr eaLnBrk="1" hangingPunct="1"/>
              <a:t>2</a:t>
            </a:fld>
            <a:endParaRPr lang="en-US" altLang="en-US" smtClean="0">
              <a:solidFill>
                <a:schemeClr val="tx2"/>
              </a:solidFill>
            </a:endParaRPr>
          </a:p>
        </p:txBody>
      </p:sp>
      <p:pic>
        <p:nvPicPr>
          <p:cNvPr id="11268" name="Picture 11" descr="ben06937_m33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475" y="1066800"/>
            <a:ext cx="8797925"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idx="1"/>
          </p:nvPr>
        </p:nvSpPr>
        <p:spPr>
          <a:xfrm>
            <a:off x="838200" y="2286000"/>
            <a:ext cx="7408863" cy="3451225"/>
          </a:xfrm>
        </p:spPr>
        <p:txBody>
          <a:bodyPr/>
          <a:lstStyle/>
          <a:p>
            <a:pPr eaLnBrk="1" hangingPunct="1"/>
            <a:r>
              <a:rPr lang="en-US" sz="2800" smtClean="0"/>
              <a:t>Correspondence</a:t>
            </a:r>
          </a:p>
          <a:p>
            <a:pPr lvl="1" eaLnBrk="1" hangingPunct="1"/>
            <a:r>
              <a:rPr lang="en-US" sz="2800" smtClean="0"/>
              <a:t>1830 Britain-India: 2 years</a:t>
            </a:r>
          </a:p>
          <a:p>
            <a:pPr lvl="1" eaLnBrk="1" hangingPunct="1"/>
            <a:r>
              <a:rPr lang="en-US" sz="2800" smtClean="0"/>
              <a:t>After Suez Canal, 2 weeks</a:t>
            </a:r>
          </a:p>
          <a:p>
            <a:pPr eaLnBrk="1" hangingPunct="1"/>
            <a:r>
              <a:rPr lang="en-US" sz="2800" smtClean="0"/>
              <a:t>Telegraph</a:t>
            </a:r>
          </a:p>
          <a:p>
            <a:pPr lvl="1" eaLnBrk="1" hangingPunct="1"/>
            <a:r>
              <a:rPr lang="en-US" sz="2800" smtClean="0"/>
              <a:t>1870s, development of submarine cables</a:t>
            </a:r>
          </a:p>
          <a:p>
            <a:pPr lvl="1" eaLnBrk="1" hangingPunct="1"/>
            <a:r>
              <a:rPr lang="en-US" sz="2800" smtClean="0"/>
              <a:t>Britain-India: 5 hours</a:t>
            </a:r>
          </a:p>
          <a:p>
            <a:pPr eaLnBrk="1" hangingPunct="1"/>
            <a:endParaRPr lang="en-US" smtClean="0"/>
          </a:p>
        </p:txBody>
      </p:sp>
      <p:sp>
        <p:nvSpPr>
          <p:cNvPr id="2969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A35DB47-E3CB-4BBE-ADEC-A32F1867AF0F}" type="slidenum">
              <a:rPr lang="en-US" altLang="en-US" smtClean="0">
                <a:solidFill>
                  <a:schemeClr val="tx2"/>
                </a:solidFill>
              </a:rPr>
              <a:pPr eaLnBrk="1" hangingPunct="1"/>
              <a:t>20</a:t>
            </a:fld>
            <a:endParaRPr lang="en-US" altLang="en-US" smtClean="0">
              <a:solidFill>
                <a:schemeClr val="tx2"/>
              </a:solidFill>
            </a:endParaRPr>
          </a:p>
        </p:txBody>
      </p:sp>
      <p:sp>
        <p:nvSpPr>
          <p:cNvPr id="29700" name="Rectangle 2"/>
          <p:cNvSpPr>
            <a:spLocks noGrp="1" noChangeArrowheads="1"/>
          </p:cNvSpPr>
          <p:nvPr>
            <p:ph type="title"/>
          </p:nvPr>
        </p:nvSpPr>
        <p:spPr/>
        <p:txBody>
          <a:bodyPr/>
          <a:lstStyle/>
          <a:p>
            <a:pPr eaLnBrk="1" hangingPunct="1"/>
            <a:r>
              <a:rPr lang="en-US" smtClean="0"/>
              <a:t>Communications</a:t>
            </a:r>
          </a:p>
        </p:txBody>
      </p:sp>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idx="1"/>
          </p:nvPr>
        </p:nvSpPr>
        <p:spPr/>
        <p:txBody>
          <a:bodyPr/>
          <a:lstStyle/>
          <a:p>
            <a:pPr eaLnBrk="1" hangingPunct="1">
              <a:lnSpc>
                <a:spcPct val="90000"/>
              </a:lnSpc>
            </a:pPr>
            <a:r>
              <a:rPr lang="en-US" smtClean="0"/>
              <a:t>East India Company</a:t>
            </a:r>
          </a:p>
          <a:p>
            <a:pPr eaLnBrk="1" hangingPunct="1">
              <a:lnSpc>
                <a:spcPct val="90000"/>
              </a:lnSpc>
            </a:pPr>
            <a:r>
              <a:rPr lang="en-US" smtClean="0"/>
              <a:t>Monopoly on India trade</a:t>
            </a:r>
          </a:p>
          <a:p>
            <a:pPr eaLnBrk="1" hangingPunct="1">
              <a:lnSpc>
                <a:spcPct val="90000"/>
              </a:lnSpc>
            </a:pPr>
            <a:r>
              <a:rPr lang="en-US" smtClean="0"/>
              <a:t>Original permission from Mughal emperors</a:t>
            </a:r>
          </a:p>
          <a:p>
            <a:pPr eaLnBrk="1" hangingPunct="1">
              <a:lnSpc>
                <a:spcPct val="90000"/>
              </a:lnSpc>
            </a:pPr>
            <a:r>
              <a:rPr lang="en-US" smtClean="0"/>
              <a:t>Mughal empire declines after death of Aurangzeb, 1707</a:t>
            </a:r>
          </a:p>
        </p:txBody>
      </p:sp>
      <p:sp>
        <p:nvSpPr>
          <p:cNvPr id="3072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B08BF6C-AFAA-4998-9B60-9C0852E2E7A8}" type="slidenum">
              <a:rPr lang="en-US" altLang="en-US" smtClean="0">
                <a:solidFill>
                  <a:schemeClr val="tx2"/>
                </a:solidFill>
              </a:rPr>
              <a:pPr eaLnBrk="1" hangingPunct="1"/>
              <a:t>21</a:t>
            </a:fld>
            <a:endParaRPr lang="en-US" altLang="en-US" smtClean="0">
              <a:solidFill>
                <a:schemeClr val="tx2"/>
              </a:solidFill>
            </a:endParaRPr>
          </a:p>
        </p:txBody>
      </p:sp>
      <p:sp>
        <p:nvSpPr>
          <p:cNvPr id="30724" name="Rectangle 2"/>
          <p:cNvSpPr>
            <a:spLocks noGrp="1" noChangeArrowheads="1"/>
          </p:cNvSpPr>
          <p:nvPr>
            <p:ph type="title"/>
          </p:nvPr>
        </p:nvSpPr>
        <p:spPr/>
        <p:txBody>
          <a:bodyPr/>
          <a:lstStyle/>
          <a:p>
            <a:pPr eaLnBrk="1" hangingPunct="1"/>
            <a:r>
              <a:rPr lang="en-US" sz="3800" smtClean="0"/>
              <a:t>The Jewel of the British Crown: India</a:t>
            </a:r>
          </a:p>
        </p:txBody>
      </p:sp>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
        <p:nvSpPr>
          <p:cNvPr id="31747" name="Rectangle 2"/>
          <p:cNvSpPr>
            <a:spLocks noGrp="1" noChangeArrowheads="1"/>
          </p:cNvSpPr>
          <p:nvPr>
            <p:ph type="title"/>
          </p:nvPr>
        </p:nvSpPr>
        <p:spPr>
          <a:xfrm>
            <a:off x="457200" y="0"/>
            <a:ext cx="8229600" cy="1143000"/>
          </a:xfrm>
        </p:spPr>
        <p:txBody>
          <a:bodyPr/>
          <a:lstStyle/>
          <a:p>
            <a:pPr eaLnBrk="1" hangingPunct="1"/>
            <a:r>
              <a:rPr lang="en-US" b="1" smtClean="0">
                <a:solidFill>
                  <a:schemeClr val="tx1"/>
                </a:solidFill>
              </a:rPr>
              <a:t>Mughal Empire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endParaRPr lang="en-US" smtClean="0"/>
          </a:p>
        </p:txBody>
      </p:sp>
      <p:pic>
        <p:nvPicPr>
          <p:cNvPr id="32771"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5" descr="Calcutta_hom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1752600"/>
            <a:ext cx="5791200" cy="4706938"/>
          </a:xfrm>
          <a:noFill/>
        </p:spPr>
      </p:pic>
      <p:sp>
        <p:nvSpPr>
          <p:cNvPr id="3379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1DB2E7D-64B9-4566-9A46-8CEC4D236460}" type="slidenum">
              <a:rPr lang="en-US" altLang="en-US" smtClean="0">
                <a:solidFill>
                  <a:schemeClr val="tx2"/>
                </a:solidFill>
              </a:rPr>
              <a:pPr eaLnBrk="1" hangingPunct="1"/>
              <a:t>24</a:t>
            </a:fld>
            <a:endParaRPr lang="en-US" altLang="en-US" smtClean="0">
              <a:solidFill>
                <a:schemeClr val="tx2"/>
              </a:solidFill>
            </a:endParaRPr>
          </a:p>
        </p:txBody>
      </p:sp>
      <p:sp>
        <p:nvSpPr>
          <p:cNvPr id="82946"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US"/>
              <a:t>Home of a Wealthy Family in Calcutta</a:t>
            </a:r>
          </a:p>
        </p:txBody>
      </p:sp>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idx="1"/>
          </p:nvPr>
        </p:nvSpPr>
        <p:spPr/>
        <p:txBody>
          <a:bodyPr/>
          <a:lstStyle/>
          <a:p>
            <a:pPr eaLnBrk="1" hangingPunct="1"/>
            <a:r>
              <a:rPr lang="en-US" smtClean="0"/>
              <a:t>Protection of economic interests through political conquest</a:t>
            </a:r>
          </a:p>
          <a:p>
            <a:pPr eaLnBrk="1" hangingPunct="1"/>
            <a:r>
              <a:rPr lang="en-US" smtClean="0"/>
              <a:t>British and Indian troops (Sepoys)</a:t>
            </a:r>
          </a:p>
          <a:p>
            <a:pPr eaLnBrk="1" hangingPunct="1">
              <a:buFont typeface="Wingdings" pitchFamily="2" charset="2"/>
              <a:buNone/>
            </a:pPr>
            <a:endParaRPr lang="en-US" smtClean="0"/>
          </a:p>
        </p:txBody>
      </p:sp>
      <p:sp>
        <p:nvSpPr>
          <p:cNvPr id="3481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591CA64-C19D-4F25-874D-F908727B3596}" type="slidenum">
              <a:rPr lang="en-US" altLang="en-US" smtClean="0">
                <a:solidFill>
                  <a:schemeClr val="tx2"/>
                </a:solidFill>
              </a:rPr>
              <a:pPr eaLnBrk="1" hangingPunct="1"/>
              <a:t>25</a:t>
            </a:fld>
            <a:endParaRPr lang="en-US" altLang="en-US" smtClean="0">
              <a:solidFill>
                <a:schemeClr val="tx2"/>
              </a:solidFill>
            </a:endParaRPr>
          </a:p>
        </p:txBody>
      </p:sp>
      <p:sp>
        <p:nvSpPr>
          <p:cNvPr id="34820" name="Rectangle 2"/>
          <p:cNvSpPr>
            <a:spLocks noGrp="1" noChangeArrowheads="1"/>
          </p:cNvSpPr>
          <p:nvPr>
            <p:ph type="title"/>
          </p:nvPr>
        </p:nvSpPr>
        <p:spPr/>
        <p:txBody>
          <a:bodyPr/>
          <a:lstStyle/>
          <a:p>
            <a:pPr eaLnBrk="1" hangingPunct="1"/>
            <a:r>
              <a:rPr lang="en-US" smtClean="0"/>
              <a:t>British Conquest</a:t>
            </a:r>
          </a:p>
        </p:txBody>
      </p:sp>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5" descr="British_soldier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43000" y="1524000"/>
            <a:ext cx="6781800" cy="4953000"/>
          </a:xfrm>
          <a:noFill/>
        </p:spPr>
      </p:pic>
      <p:sp>
        <p:nvSpPr>
          <p:cNvPr id="3584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B95B2AA-B683-439C-AC79-9FD053F3AC9B}" type="slidenum">
              <a:rPr lang="en-US" altLang="en-US" smtClean="0">
                <a:solidFill>
                  <a:schemeClr val="tx2"/>
                </a:solidFill>
              </a:rPr>
              <a:pPr eaLnBrk="1" hangingPunct="1"/>
              <a:t>26</a:t>
            </a:fld>
            <a:endParaRPr lang="en-US" altLang="en-US" smtClean="0">
              <a:solidFill>
                <a:schemeClr val="tx2"/>
              </a:solidFill>
            </a:endParaRPr>
          </a:p>
        </p:txBody>
      </p:sp>
      <p:sp>
        <p:nvSpPr>
          <p:cNvPr id="35844" name="Rectangle 2"/>
          <p:cNvSpPr>
            <a:spLocks noGrp="1" noChangeArrowheads="1"/>
          </p:cNvSpPr>
          <p:nvPr>
            <p:ph type="title"/>
          </p:nvPr>
        </p:nvSpPr>
        <p:spPr/>
        <p:txBody>
          <a:bodyPr/>
          <a:lstStyle/>
          <a:p>
            <a:pPr eaLnBrk="1" hangingPunct="1"/>
            <a:r>
              <a:rPr lang="en-US" smtClean="0"/>
              <a:t>British Colonial Soldiers</a:t>
            </a:r>
          </a:p>
        </p:txBody>
      </p:sp>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a:xfrm>
            <a:off x="871538" y="2286000"/>
            <a:ext cx="7408862" cy="3840163"/>
          </a:xfrm>
        </p:spPr>
        <p:txBody>
          <a:bodyPr rtlCol="0">
            <a:normAutofit fontScale="92500"/>
          </a:bodyPr>
          <a:lstStyle/>
          <a:p>
            <a:pPr marL="274320" indent="-274320" eaLnBrk="1" fontAlgn="auto" hangingPunct="1">
              <a:spcAft>
                <a:spcPts val="0"/>
              </a:spcAft>
              <a:defRPr/>
            </a:pPr>
            <a:r>
              <a:rPr lang="en-US" sz="2600" dirty="0"/>
              <a:t>Enfield rifles</a:t>
            </a:r>
          </a:p>
          <a:p>
            <a:pPr marL="274320" indent="-274320" eaLnBrk="1" fontAlgn="auto" hangingPunct="1">
              <a:spcAft>
                <a:spcPts val="0"/>
              </a:spcAft>
              <a:defRPr/>
            </a:pPr>
            <a:r>
              <a:rPr lang="en-US" sz="2600" dirty="0"/>
              <a:t>Cartridges in wax paper greased with animal fat</a:t>
            </a:r>
          </a:p>
          <a:p>
            <a:pPr lvl="1" indent="-274320" eaLnBrk="1" fontAlgn="auto" hangingPunct="1">
              <a:spcAft>
                <a:spcPts val="0"/>
              </a:spcAft>
              <a:defRPr/>
            </a:pPr>
            <a:r>
              <a:rPr lang="en-US" dirty="0"/>
              <a:t>Problem for Hindus: beef</a:t>
            </a:r>
          </a:p>
          <a:p>
            <a:pPr lvl="1" indent="-274320" eaLnBrk="1" fontAlgn="auto" hangingPunct="1">
              <a:spcAft>
                <a:spcPts val="0"/>
              </a:spcAft>
              <a:defRPr/>
            </a:pPr>
            <a:r>
              <a:rPr lang="en-US" dirty="0"/>
              <a:t>Problem for Muslims: pork</a:t>
            </a:r>
          </a:p>
          <a:p>
            <a:pPr marL="274320" indent="-274320" eaLnBrk="1" fontAlgn="auto" hangingPunct="1">
              <a:spcAft>
                <a:spcPts val="0"/>
              </a:spcAft>
              <a:defRPr/>
            </a:pPr>
            <a:r>
              <a:rPr lang="en-US" sz="2600" dirty="0" err="1"/>
              <a:t>Sepoys</a:t>
            </a:r>
            <a:r>
              <a:rPr lang="en-US" sz="2600" dirty="0"/>
              <a:t> capture garrison</a:t>
            </a:r>
          </a:p>
          <a:p>
            <a:pPr lvl="1" indent="-274320" eaLnBrk="1" fontAlgn="auto" hangingPunct="1">
              <a:spcAft>
                <a:spcPts val="0"/>
              </a:spcAft>
              <a:defRPr/>
            </a:pPr>
            <a:r>
              <a:rPr lang="en-US" dirty="0"/>
              <a:t>60 soldiers, 180 civilian males massacred (after surrender)</a:t>
            </a:r>
          </a:p>
          <a:p>
            <a:pPr marL="274320" indent="-274320" eaLnBrk="1" fontAlgn="auto" hangingPunct="1">
              <a:spcAft>
                <a:spcPts val="0"/>
              </a:spcAft>
              <a:defRPr/>
            </a:pPr>
            <a:r>
              <a:rPr lang="en-US" sz="2600" dirty="0"/>
              <a:t>Two weeks later, 375 women and children murdered</a:t>
            </a:r>
          </a:p>
          <a:p>
            <a:pPr marL="274320" indent="-274320" eaLnBrk="1" fontAlgn="auto" hangingPunct="1">
              <a:spcAft>
                <a:spcPts val="0"/>
              </a:spcAft>
              <a:defRPr/>
            </a:pPr>
            <a:r>
              <a:rPr lang="en-US" sz="2600" dirty="0"/>
              <a:t>British retake fort, hang rebels</a:t>
            </a:r>
          </a:p>
          <a:p>
            <a:pPr marL="274320" indent="-274320" eaLnBrk="1" fontAlgn="auto" hangingPunct="1">
              <a:spcAft>
                <a:spcPts val="0"/>
              </a:spcAft>
              <a:defRPr/>
            </a:pPr>
            <a:endParaRPr lang="en-US" sz="2600" dirty="0"/>
          </a:p>
        </p:txBody>
      </p:sp>
      <p:sp>
        <p:nvSpPr>
          <p:cNvPr id="3686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D124E92-9CDF-4C41-803F-1FE4B630B8AF}" type="slidenum">
              <a:rPr lang="en-US" altLang="en-US" smtClean="0">
                <a:solidFill>
                  <a:schemeClr val="tx2"/>
                </a:solidFill>
              </a:rPr>
              <a:pPr eaLnBrk="1" hangingPunct="1"/>
              <a:t>27</a:t>
            </a:fld>
            <a:endParaRPr lang="en-US" altLang="en-US" smtClean="0">
              <a:solidFill>
                <a:schemeClr val="tx2"/>
              </a:solidFill>
            </a:endParaRPr>
          </a:p>
        </p:txBody>
      </p:sp>
      <p:sp>
        <p:nvSpPr>
          <p:cNvPr id="36868" name="Rectangle 2"/>
          <p:cNvSpPr>
            <a:spLocks noGrp="1" noChangeArrowheads="1"/>
          </p:cNvSpPr>
          <p:nvPr>
            <p:ph type="title"/>
          </p:nvPr>
        </p:nvSpPr>
        <p:spPr/>
        <p:txBody>
          <a:bodyPr/>
          <a:lstStyle/>
          <a:p>
            <a:pPr eaLnBrk="1" hangingPunct="1"/>
            <a:r>
              <a:rPr lang="en-US" smtClean="0"/>
              <a:t>Sepoy Revolt, 1857</a:t>
            </a:r>
          </a:p>
        </p:txBody>
      </p:sp>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z="2800" b="1" i="1" smtClean="0">
                <a:solidFill>
                  <a:schemeClr val="bg1"/>
                </a:solidFill>
              </a:rPr>
              <a:t>Sepoy Indian troops dividing the spoils after their mutiny against British rule</a:t>
            </a:r>
            <a:r>
              <a:rPr lang="en-US" sz="4000" b="1" smtClean="0">
                <a:solidFill>
                  <a:schemeClr val="bg1"/>
                </a:solidFill>
              </a:rPr>
              <a:t> </a:t>
            </a:r>
          </a:p>
        </p:txBody>
      </p:sp>
      <p:pic>
        <p:nvPicPr>
          <p:cNvPr id="37891"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304800" y="1752600"/>
            <a:ext cx="8534400" cy="4495800"/>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z="2800" smtClean="0">
                <a:solidFill>
                  <a:schemeClr val="bg1"/>
                </a:solidFill>
              </a:rPr>
              <a:t>The hanging of two participants in the Indian Rebellion of 1857</a:t>
            </a:r>
            <a:r>
              <a:rPr lang="en-US" sz="4000" smtClean="0">
                <a:solidFill>
                  <a:schemeClr val="bg1"/>
                </a:solidFill>
              </a:rPr>
              <a:t> </a:t>
            </a:r>
          </a:p>
        </p:txBody>
      </p:sp>
      <p:pic>
        <p:nvPicPr>
          <p:cNvPr id="38915"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1600200"/>
            <a:ext cx="9144000" cy="5027613"/>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The Idea of Imperialism</a:t>
            </a:r>
          </a:p>
        </p:txBody>
      </p:sp>
      <p:pic>
        <p:nvPicPr>
          <p:cNvPr id="12291" name="Picture 4" descr="british africa"/>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81000" y="1371600"/>
            <a:ext cx="3743325" cy="5129213"/>
          </a:xfrm>
          <a:noFill/>
        </p:spPr>
      </p:pic>
      <p:sp>
        <p:nvSpPr>
          <p:cNvPr id="12292" name="Rectangle 3"/>
          <p:cNvSpPr>
            <a:spLocks noGrp="1" noChangeArrowheads="1"/>
          </p:cNvSpPr>
          <p:nvPr>
            <p:ph type="body" sz="half" idx="2"/>
          </p:nvPr>
        </p:nvSpPr>
        <p:spPr>
          <a:xfrm>
            <a:off x="4343400" y="2743200"/>
            <a:ext cx="4343400" cy="3886200"/>
          </a:xfrm>
        </p:spPr>
        <p:txBody>
          <a:bodyPr/>
          <a:lstStyle/>
          <a:p>
            <a:pPr eaLnBrk="1" hangingPunct="1">
              <a:lnSpc>
                <a:spcPct val="90000"/>
              </a:lnSpc>
            </a:pPr>
            <a:r>
              <a:rPr lang="en-US" sz="2600" smtClean="0"/>
              <a:t>Term dates from mid-19</a:t>
            </a:r>
            <a:r>
              <a:rPr lang="en-US" sz="2600" baseline="30000" smtClean="0"/>
              <a:t>th</a:t>
            </a:r>
            <a:r>
              <a:rPr lang="en-US" sz="2600" smtClean="0"/>
              <a:t> century</a:t>
            </a:r>
          </a:p>
          <a:p>
            <a:pPr eaLnBrk="1" hangingPunct="1">
              <a:lnSpc>
                <a:spcPct val="90000"/>
              </a:lnSpc>
            </a:pPr>
            <a:r>
              <a:rPr lang="en-US" sz="2600" smtClean="0"/>
              <a:t>In popular discourse by 1880s</a:t>
            </a:r>
          </a:p>
          <a:p>
            <a:pPr eaLnBrk="1" hangingPunct="1">
              <a:lnSpc>
                <a:spcPct val="90000"/>
              </a:lnSpc>
            </a:pPr>
            <a:r>
              <a:rPr lang="en-US" sz="2600" smtClean="0"/>
              <a:t>Military imperialism</a:t>
            </a:r>
          </a:p>
          <a:p>
            <a:pPr lvl="1" eaLnBrk="1" hangingPunct="1">
              <a:lnSpc>
                <a:spcPct val="90000"/>
              </a:lnSpc>
            </a:pPr>
            <a:r>
              <a:rPr lang="en-US" smtClean="0"/>
              <a:t>Later, economic and cultural varieties</a:t>
            </a:r>
          </a:p>
          <a:p>
            <a:pPr lvl="1" eaLnBrk="1" hangingPunct="1">
              <a:lnSpc>
                <a:spcPct val="90000"/>
              </a:lnSpc>
            </a:pPr>
            <a:r>
              <a:rPr lang="en-US" smtClean="0"/>
              <a:t>US imperialism</a:t>
            </a:r>
          </a:p>
        </p:txBody>
      </p:sp>
      <p:sp>
        <p:nvSpPr>
          <p:cNvPr id="12293"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79208EA-4E1C-4F56-AF67-69B4D96AAC09}" type="slidenum">
              <a:rPr lang="en-US" altLang="en-US" smtClean="0">
                <a:solidFill>
                  <a:schemeClr val="tx2"/>
                </a:solidFill>
              </a:rPr>
              <a:pPr eaLnBrk="1" hangingPunct="1"/>
              <a:t>3</a:t>
            </a:fld>
            <a:endParaRPr lang="en-US" altLang="en-US" smtClean="0">
              <a:solidFill>
                <a:schemeClr val="tx2"/>
              </a:solidFill>
            </a:endParaRPr>
          </a:p>
        </p:txBody>
      </p:sp>
    </p:spTree>
  </p:cSld>
  <p:clrMapOvr>
    <a:masterClrMapping/>
  </p:clrMapOvr>
  <p:transition>
    <p:rand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idx="1"/>
          </p:nvPr>
        </p:nvSpPr>
        <p:spPr/>
        <p:txBody>
          <a:bodyPr/>
          <a:lstStyle/>
          <a:p>
            <a:pPr eaLnBrk="1" hangingPunct="1"/>
            <a:r>
              <a:rPr lang="en-US" sz="3200" smtClean="0"/>
              <a:t>Pre-empts East India Company</a:t>
            </a:r>
          </a:p>
          <a:p>
            <a:pPr eaLnBrk="1" hangingPunct="1"/>
            <a:r>
              <a:rPr lang="en-US" sz="3200" smtClean="0"/>
              <a:t>Established civil service staffed by English</a:t>
            </a:r>
          </a:p>
          <a:p>
            <a:pPr eaLnBrk="1" hangingPunct="1"/>
            <a:r>
              <a:rPr lang="en-US" sz="3200" smtClean="0"/>
              <a:t>Low-level Indian civil servants</a:t>
            </a:r>
          </a:p>
        </p:txBody>
      </p:sp>
      <p:sp>
        <p:nvSpPr>
          <p:cNvPr id="3993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4104DAF-2497-4D41-9746-176D3CCDD080}" type="slidenum">
              <a:rPr lang="en-US" altLang="en-US" smtClean="0">
                <a:solidFill>
                  <a:schemeClr val="tx2"/>
                </a:solidFill>
              </a:rPr>
              <a:pPr eaLnBrk="1" hangingPunct="1"/>
              <a:t>30</a:t>
            </a:fld>
            <a:endParaRPr lang="en-US" altLang="en-US" smtClean="0">
              <a:solidFill>
                <a:schemeClr val="tx2"/>
              </a:solidFill>
            </a:endParaRPr>
          </a:p>
        </p:txBody>
      </p:sp>
      <p:sp>
        <p:nvSpPr>
          <p:cNvPr id="39940" name="Rectangle 2"/>
          <p:cNvSpPr>
            <a:spLocks noGrp="1" noChangeArrowheads="1"/>
          </p:cNvSpPr>
          <p:nvPr>
            <p:ph type="title"/>
          </p:nvPr>
        </p:nvSpPr>
        <p:spPr/>
        <p:txBody>
          <a:bodyPr/>
          <a:lstStyle/>
          <a:p>
            <a:pPr eaLnBrk="1" hangingPunct="1"/>
            <a:r>
              <a:rPr lang="en-US" smtClean="0"/>
              <a:t>Britain establishes direct rule</a:t>
            </a:r>
          </a:p>
        </p:txBody>
      </p:sp>
    </p:spTree>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idx="1"/>
          </p:nvPr>
        </p:nvSpPr>
        <p:spPr/>
        <p:txBody>
          <a:bodyPr/>
          <a:lstStyle/>
          <a:p>
            <a:pPr eaLnBrk="1" hangingPunct="1"/>
            <a:r>
              <a:rPr lang="en-US" sz="2800" smtClean="0"/>
              <a:t>Organization of agriculture</a:t>
            </a:r>
          </a:p>
          <a:p>
            <a:pPr lvl="1" eaLnBrk="1" hangingPunct="1"/>
            <a:r>
              <a:rPr lang="en-US" sz="2800" smtClean="0"/>
              <a:t>Crops: tea, coffee, opium</a:t>
            </a:r>
          </a:p>
          <a:p>
            <a:pPr eaLnBrk="1" hangingPunct="1"/>
            <a:r>
              <a:rPr lang="en-US" sz="2800" smtClean="0"/>
              <a:t>Stamp of British culture on Indian environment</a:t>
            </a:r>
          </a:p>
          <a:p>
            <a:pPr eaLnBrk="1" hangingPunct="1"/>
            <a:r>
              <a:rPr lang="en-US" sz="2800" smtClean="0"/>
              <a:t>Veneer on poor Muslim-Hindu relations</a:t>
            </a:r>
          </a:p>
          <a:p>
            <a:pPr lvl="1" eaLnBrk="1" hangingPunct="1"/>
            <a:endParaRPr lang="en-US" smtClean="0"/>
          </a:p>
        </p:txBody>
      </p:sp>
      <p:sp>
        <p:nvSpPr>
          <p:cNvPr id="4096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3D90454-7F48-486B-8B2F-1AF3C1D8E8F3}" type="slidenum">
              <a:rPr lang="en-US" altLang="en-US" smtClean="0">
                <a:solidFill>
                  <a:schemeClr val="tx2"/>
                </a:solidFill>
              </a:rPr>
              <a:pPr eaLnBrk="1" hangingPunct="1"/>
              <a:t>31</a:t>
            </a:fld>
            <a:endParaRPr lang="en-US" altLang="en-US" smtClean="0">
              <a:solidFill>
                <a:schemeClr val="tx2"/>
              </a:solidFill>
            </a:endParaRPr>
          </a:p>
        </p:txBody>
      </p:sp>
      <p:sp>
        <p:nvSpPr>
          <p:cNvPr id="40964" name="Rectangle 2"/>
          <p:cNvSpPr>
            <a:spLocks noGrp="1" noChangeArrowheads="1"/>
          </p:cNvSpPr>
          <p:nvPr>
            <p:ph type="title"/>
          </p:nvPr>
        </p:nvSpPr>
        <p:spPr/>
        <p:txBody>
          <a:bodyPr/>
          <a:lstStyle/>
          <a:p>
            <a:pPr eaLnBrk="1" hangingPunct="1"/>
            <a:r>
              <a:rPr lang="en-US" smtClean="0"/>
              <a:t>British Rule in India</a:t>
            </a:r>
          </a:p>
        </p:txBody>
      </p:sp>
    </p:spTree>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idx="1"/>
          </p:nvPr>
        </p:nvSpPr>
        <p:spPr/>
        <p:txBody>
          <a:bodyPr/>
          <a:lstStyle/>
          <a:p>
            <a:pPr eaLnBrk="1" hangingPunct="1"/>
            <a:r>
              <a:rPr lang="en-US" smtClean="0"/>
              <a:t>British, French, Russians complete for central Asia</a:t>
            </a:r>
          </a:p>
          <a:p>
            <a:pPr lvl="1" eaLnBrk="1" hangingPunct="1"/>
            <a:r>
              <a:rPr lang="en-US" smtClean="0"/>
              <a:t>France drops out after Napoleon</a:t>
            </a:r>
          </a:p>
          <a:p>
            <a:pPr lvl="1" eaLnBrk="1" hangingPunct="1"/>
            <a:r>
              <a:rPr lang="en-US" smtClean="0"/>
              <a:t>Russia active after 1860s in Tashkent, Bokhara, Samarkand, and approached India</a:t>
            </a:r>
          </a:p>
          <a:p>
            <a:pPr eaLnBrk="1" hangingPunct="1"/>
            <a:r>
              <a:rPr lang="en-US" smtClean="0"/>
              <a:t>The “Great Game”: Russian vs. British intrigue in Afghanistan</a:t>
            </a:r>
          </a:p>
          <a:p>
            <a:pPr lvl="1" eaLnBrk="1" hangingPunct="1"/>
            <a:r>
              <a:rPr lang="en-US" smtClean="0"/>
              <a:t>Preparation for imperialist war</a:t>
            </a:r>
          </a:p>
          <a:p>
            <a:pPr lvl="1" eaLnBrk="1" hangingPunct="1"/>
            <a:r>
              <a:rPr lang="en-US" smtClean="0"/>
              <a:t>Russian Revolution of 1917 forestalled war</a:t>
            </a:r>
          </a:p>
        </p:txBody>
      </p:sp>
      <p:sp>
        <p:nvSpPr>
          <p:cNvPr id="4198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882DD73-B4F2-4BE1-A41C-55DCB0D49970}" type="slidenum">
              <a:rPr lang="en-US" altLang="en-US" smtClean="0">
                <a:solidFill>
                  <a:schemeClr val="tx2"/>
                </a:solidFill>
              </a:rPr>
              <a:pPr eaLnBrk="1" hangingPunct="1"/>
              <a:t>32</a:t>
            </a:fld>
            <a:endParaRPr lang="en-US" altLang="en-US" smtClean="0">
              <a:solidFill>
                <a:schemeClr val="tx2"/>
              </a:solidFill>
            </a:endParaRPr>
          </a:p>
        </p:txBody>
      </p:sp>
      <p:sp>
        <p:nvSpPr>
          <p:cNvPr id="41988" name="Rectangle 2"/>
          <p:cNvSpPr>
            <a:spLocks noGrp="1" noChangeArrowheads="1"/>
          </p:cNvSpPr>
          <p:nvPr>
            <p:ph type="title"/>
          </p:nvPr>
        </p:nvSpPr>
        <p:spPr/>
        <p:txBody>
          <a:bodyPr/>
          <a:lstStyle/>
          <a:p>
            <a:pPr eaLnBrk="1" hangingPunct="1"/>
            <a:r>
              <a:rPr lang="en-US" smtClean="0"/>
              <a:t>Imperialism in Central Asia</a:t>
            </a:r>
          </a:p>
        </p:txBody>
      </p:sp>
    </p:spTree>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idx="1"/>
          </p:nvPr>
        </p:nvSpPr>
        <p:spPr>
          <a:xfrm>
            <a:off x="871538" y="2209800"/>
            <a:ext cx="7408862" cy="3916363"/>
          </a:xfrm>
        </p:spPr>
        <p:txBody>
          <a:bodyPr/>
          <a:lstStyle/>
          <a:p>
            <a:pPr eaLnBrk="1" hangingPunct="1">
              <a:lnSpc>
                <a:spcPct val="90000"/>
              </a:lnSpc>
            </a:pPr>
            <a:r>
              <a:rPr lang="en-US" smtClean="0"/>
              <a:t>Spanish: Philippines</a:t>
            </a:r>
          </a:p>
          <a:p>
            <a:pPr eaLnBrk="1" hangingPunct="1">
              <a:lnSpc>
                <a:spcPct val="90000"/>
              </a:lnSpc>
            </a:pPr>
            <a:r>
              <a:rPr lang="en-US" smtClean="0"/>
              <a:t>Dutch: Indonesia (Dutch East Indies)</a:t>
            </a:r>
          </a:p>
          <a:p>
            <a:pPr eaLnBrk="1" hangingPunct="1">
              <a:lnSpc>
                <a:spcPct val="90000"/>
              </a:lnSpc>
            </a:pPr>
            <a:r>
              <a:rPr lang="en-US" smtClean="0"/>
              <a:t>British establish presence from 1820s</a:t>
            </a:r>
          </a:p>
          <a:p>
            <a:pPr lvl="1" eaLnBrk="1" hangingPunct="1">
              <a:lnSpc>
                <a:spcPct val="90000"/>
              </a:lnSpc>
            </a:pPr>
            <a:r>
              <a:rPr lang="en-US" smtClean="0"/>
              <a:t>Conflict with kings of Burma (Myanmar) 1820s, established colonial authority by 1880s</a:t>
            </a:r>
          </a:p>
          <a:p>
            <a:pPr lvl="1" eaLnBrk="1" hangingPunct="1">
              <a:lnSpc>
                <a:spcPct val="90000"/>
              </a:lnSpc>
            </a:pPr>
            <a:r>
              <a:rPr lang="en-US" smtClean="0"/>
              <a:t>Thomas Stamford Raffles founds Singapore for trade in Strait of Melaka</a:t>
            </a:r>
          </a:p>
          <a:p>
            <a:pPr lvl="2" eaLnBrk="1" hangingPunct="1">
              <a:lnSpc>
                <a:spcPct val="90000"/>
              </a:lnSpc>
            </a:pPr>
            <a:r>
              <a:rPr lang="en-US" smtClean="0"/>
              <a:t>Base of British colonization in Malaysia, 1870s-1880s</a:t>
            </a:r>
          </a:p>
          <a:p>
            <a:pPr eaLnBrk="1" hangingPunct="1">
              <a:lnSpc>
                <a:spcPct val="90000"/>
              </a:lnSpc>
            </a:pPr>
            <a:r>
              <a:rPr lang="en-US" smtClean="0"/>
              <a:t>French: Vietnam, Cambodia, Laos, 1859-1893</a:t>
            </a:r>
          </a:p>
          <a:p>
            <a:pPr lvl="1" eaLnBrk="1" hangingPunct="1">
              <a:lnSpc>
                <a:spcPct val="90000"/>
              </a:lnSpc>
            </a:pPr>
            <a:r>
              <a:rPr lang="en-US" smtClean="0"/>
              <a:t>Encouraged conversion to Christianity</a:t>
            </a:r>
          </a:p>
        </p:txBody>
      </p:sp>
      <p:sp>
        <p:nvSpPr>
          <p:cNvPr id="4301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B547BE3-59A4-40C0-B244-9B16B590B3E9}" type="slidenum">
              <a:rPr lang="en-US" altLang="en-US" smtClean="0">
                <a:solidFill>
                  <a:schemeClr val="tx2"/>
                </a:solidFill>
              </a:rPr>
              <a:pPr eaLnBrk="1" hangingPunct="1"/>
              <a:t>33</a:t>
            </a:fld>
            <a:endParaRPr lang="en-US" altLang="en-US" smtClean="0">
              <a:solidFill>
                <a:schemeClr val="tx2"/>
              </a:solidFill>
            </a:endParaRPr>
          </a:p>
        </p:txBody>
      </p:sp>
      <p:sp>
        <p:nvSpPr>
          <p:cNvPr id="43012" name="Rectangle 2"/>
          <p:cNvSpPr>
            <a:spLocks noGrp="1" noChangeArrowheads="1"/>
          </p:cNvSpPr>
          <p:nvPr>
            <p:ph type="title"/>
          </p:nvPr>
        </p:nvSpPr>
        <p:spPr/>
        <p:txBody>
          <a:bodyPr/>
          <a:lstStyle/>
          <a:p>
            <a:pPr eaLnBrk="1" hangingPunct="1"/>
            <a:r>
              <a:rPr lang="en-US" smtClean="0"/>
              <a:t>Imperialism in Southeast Asia</a:t>
            </a:r>
          </a:p>
        </p:txBody>
      </p:sp>
    </p:spTree>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381000" y="2667000"/>
            <a:ext cx="2667000"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3600" b="1">
                <a:solidFill>
                  <a:srgbClr val="FF9933"/>
                </a:solidFill>
                <a:latin typeface="Comic Sans MS" pitchFamily="66" charset="0"/>
              </a:rPr>
              <a:t>Africa</a:t>
            </a:r>
          </a:p>
          <a:p>
            <a:pPr eaLnBrk="1" hangingPunct="1">
              <a:spcBef>
                <a:spcPct val="50000"/>
              </a:spcBef>
            </a:pPr>
            <a:r>
              <a:rPr lang="en-US" sz="3600" b="1">
                <a:solidFill>
                  <a:srgbClr val="FF9933"/>
                </a:solidFill>
                <a:latin typeface="Comic Sans MS" pitchFamily="66" charset="0"/>
              </a:rPr>
              <a:t>1890</a:t>
            </a:r>
          </a:p>
        </p:txBody>
      </p:sp>
      <p:pic>
        <p:nvPicPr>
          <p:cNvPr id="44035" name="Picture 3" descr="Map-Africa1890"/>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2057400" y="228600"/>
            <a:ext cx="7086600" cy="672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8"/>
          <p:cNvSpPr>
            <a:spLocks noGrp="1" noChangeArrowheads="1"/>
          </p:cNvSpPr>
          <p:nvPr>
            <p:ph idx="1"/>
          </p:nvPr>
        </p:nvSpPr>
        <p:spPr>
          <a:xfrm>
            <a:off x="6781800" y="2895600"/>
            <a:ext cx="2209800" cy="3235325"/>
          </a:xfrm>
        </p:spPr>
        <p:txBody>
          <a:bodyPr/>
          <a:lstStyle/>
          <a:p>
            <a:pPr algn="r" eaLnBrk="1" hangingPunct="1">
              <a:buFont typeface="Wingdings" pitchFamily="2" charset="2"/>
              <a:buNone/>
            </a:pPr>
            <a:r>
              <a:rPr lang="en-US" b="1" smtClean="0"/>
              <a:t>Imperialism </a:t>
            </a:r>
          </a:p>
          <a:p>
            <a:pPr algn="r" eaLnBrk="1" hangingPunct="1">
              <a:buFont typeface="Wingdings" pitchFamily="2" charset="2"/>
              <a:buNone/>
            </a:pPr>
            <a:r>
              <a:rPr lang="en-US" b="1" smtClean="0"/>
              <a:t>in Africa, ca.1914</a:t>
            </a:r>
          </a:p>
          <a:p>
            <a:pPr eaLnBrk="1" hangingPunct="1">
              <a:buFont typeface="Wingdings" pitchFamily="2" charset="2"/>
              <a:buNone/>
            </a:pPr>
            <a:endParaRPr lang="en-US" smtClean="0"/>
          </a:p>
        </p:txBody>
      </p:sp>
      <p:sp>
        <p:nvSpPr>
          <p:cNvPr id="4505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25981E2-6F56-44D8-8C16-53EC804C1BED}" type="slidenum">
              <a:rPr lang="en-US" altLang="en-US" smtClean="0">
                <a:solidFill>
                  <a:schemeClr val="tx2"/>
                </a:solidFill>
              </a:rPr>
              <a:pPr eaLnBrk="1" hangingPunct="1"/>
              <a:t>35</a:t>
            </a:fld>
            <a:endParaRPr lang="en-US" altLang="en-US" smtClean="0">
              <a:solidFill>
                <a:schemeClr val="tx2"/>
              </a:solidFill>
            </a:endParaRPr>
          </a:p>
        </p:txBody>
      </p:sp>
      <p:pic>
        <p:nvPicPr>
          <p:cNvPr id="45060" name="Picture 9" descr="ben06937_m33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0"/>
            <a:ext cx="7239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7" name="Line 7"/>
          <p:cNvSpPr>
            <a:spLocks noChangeShapeType="1"/>
          </p:cNvSpPr>
          <p:nvPr/>
        </p:nvSpPr>
        <p:spPr bwMode="auto">
          <a:xfrm flipH="1" flipV="1">
            <a:off x="2133600" y="1981200"/>
            <a:ext cx="1143000" cy="685800"/>
          </a:xfrm>
          <a:prstGeom prst="line">
            <a:avLst/>
          </a:prstGeom>
          <a:noFill/>
          <a:ln w="28575">
            <a:solidFill>
              <a:srgbClr val="FF9933"/>
            </a:solidFill>
            <a:round/>
            <a:headEnd/>
            <a:tailEnd type="triangle" w="med" len="med"/>
          </a:ln>
          <a:effectLst>
            <a:prstShdw prst="shdw17" dist="17961" dir="2700000">
              <a:srgbClr val="995C1F"/>
            </a:prstShdw>
          </a:effectLst>
          <a:extLst>
            <a:ext uri="{909E8E84-426E-40DD-AFC4-6F175D3DCCD1}">
              <a14:hiddenFill xmlns:a14="http://schemas.microsoft.com/office/drawing/2010/main">
                <a:noFill/>
              </a14:hiddenFill>
            </a:ext>
          </a:extLst>
        </p:spPr>
        <p:txBody>
          <a:bodyPr wrap="none" anchor="ctr"/>
          <a:lstStyle/>
          <a:p>
            <a:endParaRPr lang="en-US"/>
          </a:p>
        </p:txBody>
      </p:sp>
      <p:sp>
        <p:nvSpPr>
          <p:cNvPr id="40968" name="Oval 8"/>
          <p:cNvSpPr>
            <a:spLocks noChangeArrowheads="1"/>
          </p:cNvSpPr>
          <p:nvPr/>
        </p:nvSpPr>
        <p:spPr bwMode="auto">
          <a:xfrm>
            <a:off x="762000" y="1219200"/>
            <a:ext cx="1524000" cy="1066800"/>
          </a:xfrm>
          <a:prstGeom prst="ellipse">
            <a:avLst/>
          </a:prstGeom>
          <a:solidFill>
            <a:srgbClr val="FFFFBD"/>
          </a:solidFill>
          <a:ln>
            <a:noFill/>
          </a:ln>
          <a:effectLst>
            <a:prstShdw prst="shdw17" dist="17961" dir="2700000">
              <a:srgbClr val="999971"/>
            </a:prst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p>
            <a:r>
              <a:rPr lang="en-US" sz="1600" b="1">
                <a:latin typeface="Comic Sans MS" pitchFamily="66" charset="0"/>
              </a:rPr>
              <a:t>Industrial</a:t>
            </a:r>
          </a:p>
          <a:p>
            <a:r>
              <a:rPr lang="en-US" sz="1600" b="1">
                <a:latin typeface="Comic Sans MS" pitchFamily="66" charset="0"/>
              </a:rPr>
              <a:t>Revolution</a:t>
            </a:r>
          </a:p>
        </p:txBody>
      </p:sp>
      <p:sp>
        <p:nvSpPr>
          <p:cNvPr id="40969" name="Line 9"/>
          <p:cNvSpPr>
            <a:spLocks noChangeShapeType="1"/>
          </p:cNvSpPr>
          <p:nvPr/>
        </p:nvSpPr>
        <p:spPr bwMode="auto">
          <a:xfrm flipV="1">
            <a:off x="2057400" y="1219200"/>
            <a:ext cx="762000" cy="152400"/>
          </a:xfrm>
          <a:prstGeom prst="line">
            <a:avLst/>
          </a:prstGeom>
          <a:noFill/>
          <a:ln w="9525">
            <a:solidFill>
              <a:srgbClr val="00CC00"/>
            </a:solidFill>
            <a:round/>
            <a:headEnd/>
            <a:tailEnd type="triangle" w="med" len="med"/>
          </a:ln>
          <a:effectLst>
            <a:prstShdw prst="shdw17" dist="17961" dir="2700000">
              <a:srgbClr val="007A00"/>
            </a:prstShdw>
          </a:effectLst>
          <a:extLst>
            <a:ext uri="{909E8E84-426E-40DD-AFC4-6F175D3DCCD1}">
              <a14:hiddenFill xmlns:a14="http://schemas.microsoft.com/office/drawing/2010/main">
                <a:noFill/>
              </a14:hiddenFill>
            </a:ext>
          </a:extLst>
        </p:spPr>
        <p:txBody>
          <a:bodyPr wrap="none" anchor="ctr"/>
          <a:lstStyle/>
          <a:p>
            <a:endParaRPr lang="en-US"/>
          </a:p>
        </p:txBody>
      </p:sp>
      <p:sp>
        <p:nvSpPr>
          <p:cNvPr id="40970" name="Oval 10"/>
          <p:cNvSpPr>
            <a:spLocks noChangeArrowheads="1"/>
          </p:cNvSpPr>
          <p:nvPr/>
        </p:nvSpPr>
        <p:spPr bwMode="auto">
          <a:xfrm>
            <a:off x="2819400" y="762000"/>
            <a:ext cx="1219200" cy="990600"/>
          </a:xfrm>
          <a:prstGeom prst="ellipse">
            <a:avLst/>
          </a:prstGeom>
          <a:solidFill>
            <a:srgbClr val="FFBF7F"/>
          </a:solidFill>
          <a:ln>
            <a:noFill/>
          </a:ln>
          <a:effectLst>
            <a:prstShdw prst="shdw17" dist="17961" dir="2700000">
              <a:srgbClr val="99734C"/>
            </a:prst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r>
              <a:rPr lang="en-US" sz="1400" b="1">
                <a:latin typeface="Comic Sans MS" pitchFamily="66" charset="0"/>
              </a:rPr>
              <a:t>Source for</a:t>
            </a:r>
          </a:p>
          <a:p>
            <a:pPr algn="ctr"/>
            <a:r>
              <a:rPr lang="en-US" sz="1400" b="1">
                <a:latin typeface="Comic Sans MS" pitchFamily="66" charset="0"/>
              </a:rPr>
              <a:t>Raw</a:t>
            </a:r>
          </a:p>
          <a:p>
            <a:pPr algn="ctr"/>
            <a:r>
              <a:rPr lang="en-US" sz="1400" b="1">
                <a:latin typeface="Comic Sans MS" pitchFamily="66" charset="0"/>
              </a:rPr>
              <a:t>Materials</a:t>
            </a:r>
          </a:p>
        </p:txBody>
      </p:sp>
      <p:sp>
        <p:nvSpPr>
          <p:cNvPr id="40971" name="Line 11"/>
          <p:cNvSpPr>
            <a:spLocks noChangeShapeType="1"/>
          </p:cNvSpPr>
          <p:nvPr/>
        </p:nvSpPr>
        <p:spPr bwMode="auto">
          <a:xfrm>
            <a:off x="1524000" y="2286000"/>
            <a:ext cx="152400" cy="457200"/>
          </a:xfrm>
          <a:prstGeom prst="line">
            <a:avLst/>
          </a:prstGeom>
          <a:noFill/>
          <a:ln w="9525">
            <a:solidFill>
              <a:srgbClr val="00CC00"/>
            </a:solidFill>
            <a:round/>
            <a:headEnd/>
            <a:tailEnd type="triangle" w="med" len="med"/>
          </a:ln>
          <a:effectLst>
            <a:prstShdw prst="shdw17" dist="17961" dir="2700000">
              <a:srgbClr val="007A00"/>
            </a:prstShdw>
          </a:effectLst>
          <a:extLst>
            <a:ext uri="{909E8E84-426E-40DD-AFC4-6F175D3DCCD1}">
              <a14:hiddenFill xmlns:a14="http://schemas.microsoft.com/office/drawing/2010/main">
                <a:noFill/>
              </a14:hiddenFill>
            </a:ext>
          </a:extLst>
        </p:spPr>
        <p:txBody>
          <a:bodyPr wrap="none" anchor="ctr"/>
          <a:lstStyle/>
          <a:p>
            <a:endParaRPr lang="en-US"/>
          </a:p>
        </p:txBody>
      </p:sp>
      <p:sp>
        <p:nvSpPr>
          <p:cNvPr id="40972" name="Oval 12"/>
          <p:cNvSpPr>
            <a:spLocks noChangeArrowheads="1"/>
          </p:cNvSpPr>
          <p:nvPr/>
        </p:nvSpPr>
        <p:spPr bwMode="auto">
          <a:xfrm>
            <a:off x="1295400" y="2667000"/>
            <a:ext cx="1219200" cy="990600"/>
          </a:xfrm>
          <a:prstGeom prst="ellipse">
            <a:avLst/>
          </a:prstGeom>
          <a:solidFill>
            <a:srgbClr val="FFBF7F"/>
          </a:solidFill>
          <a:ln>
            <a:noFill/>
          </a:ln>
          <a:effectLst>
            <a:prstShdw prst="shdw17" dist="17961" dir="2700000">
              <a:srgbClr val="99734C"/>
            </a:prst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r>
              <a:rPr lang="en-US" sz="1400" b="1">
                <a:latin typeface="Comic Sans MS" pitchFamily="66" charset="0"/>
              </a:rPr>
              <a:t>Markets for</a:t>
            </a:r>
            <a:br>
              <a:rPr lang="en-US" sz="1400" b="1">
                <a:latin typeface="Comic Sans MS" pitchFamily="66" charset="0"/>
              </a:rPr>
            </a:br>
            <a:r>
              <a:rPr lang="en-US" sz="1400" b="1">
                <a:latin typeface="Comic Sans MS" pitchFamily="66" charset="0"/>
              </a:rPr>
              <a:t>Finished</a:t>
            </a:r>
            <a:br>
              <a:rPr lang="en-US" sz="1400" b="1">
                <a:latin typeface="Comic Sans MS" pitchFamily="66" charset="0"/>
              </a:rPr>
            </a:br>
            <a:r>
              <a:rPr lang="en-US" sz="1400" b="1">
                <a:latin typeface="Comic Sans MS" pitchFamily="66" charset="0"/>
              </a:rPr>
              <a:t>Goods</a:t>
            </a:r>
          </a:p>
        </p:txBody>
      </p:sp>
      <p:sp>
        <p:nvSpPr>
          <p:cNvPr id="40973" name="Line 13"/>
          <p:cNvSpPr>
            <a:spLocks noChangeShapeType="1"/>
          </p:cNvSpPr>
          <p:nvPr/>
        </p:nvSpPr>
        <p:spPr bwMode="auto">
          <a:xfrm flipV="1">
            <a:off x="5105400" y="1600200"/>
            <a:ext cx="381000" cy="1066800"/>
          </a:xfrm>
          <a:prstGeom prst="line">
            <a:avLst/>
          </a:prstGeom>
          <a:noFill/>
          <a:ln w="28575">
            <a:solidFill>
              <a:srgbClr val="FF9933"/>
            </a:solidFill>
            <a:round/>
            <a:headEnd/>
            <a:tailEnd type="triangle" w="med" len="med"/>
          </a:ln>
          <a:effectLst>
            <a:prstShdw prst="shdw17" dist="17961" dir="2700000">
              <a:srgbClr val="995C1F"/>
            </a:prstShdw>
          </a:effectLst>
          <a:extLst>
            <a:ext uri="{909E8E84-426E-40DD-AFC4-6F175D3DCCD1}">
              <a14:hiddenFill xmlns:a14="http://schemas.microsoft.com/office/drawing/2010/main">
                <a:noFill/>
              </a14:hiddenFill>
            </a:ext>
          </a:extLst>
        </p:spPr>
        <p:txBody>
          <a:bodyPr wrap="none" anchor="ctr"/>
          <a:lstStyle/>
          <a:p>
            <a:endParaRPr lang="en-US"/>
          </a:p>
        </p:txBody>
      </p:sp>
      <p:sp>
        <p:nvSpPr>
          <p:cNvPr id="40974" name="Oval 14"/>
          <p:cNvSpPr>
            <a:spLocks noChangeArrowheads="1"/>
          </p:cNvSpPr>
          <p:nvPr/>
        </p:nvSpPr>
        <p:spPr bwMode="auto">
          <a:xfrm>
            <a:off x="4800600" y="533400"/>
            <a:ext cx="1524000" cy="1066800"/>
          </a:xfrm>
          <a:prstGeom prst="ellipse">
            <a:avLst/>
          </a:prstGeom>
          <a:solidFill>
            <a:srgbClr val="FFFFBD"/>
          </a:solidFill>
          <a:ln>
            <a:noFill/>
          </a:ln>
          <a:effectLst>
            <a:prstShdw prst="shdw17" dist="17961" dir="2700000">
              <a:srgbClr val="999971"/>
            </a:prst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r>
              <a:rPr lang="en-US" sz="1600" b="1">
                <a:latin typeface="Comic Sans MS" pitchFamily="66" charset="0"/>
              </a:rPr>
              <a:t>European</a:t>
            </a:r>
            <a:br>
              <a:rPr lang="en-US" sz="1600" b="1">
                <a:latin typeface="Comic Sans MS" pitchFamily="66" charset="0"/>
              </a:rPr>
            </a:br>
            <a:r>
              <a:rPr lang="en-US" sz="1600" b="1">
                <a:latin typeface="Comic Sans MS" pitchFamily="66" charset="0"/>
              </a:rPr>
              <a:t>Nationalism</a:t>
            </a:r>
          </a:p>
        </p:txBody>
      </p:sp>
      <p:sp>
        <p:nvSpPr>
          <p:cNvPr id="40979" name="Line 19"/>
          <p:cNvSpPr>
            <a:spLocks noChangeShapeType="1"/>
          </p:cNvSpPr>
          <p:nvPr/>
        </p:nvSpPr>
        <p:spPr bwMode="auto">
          <a:xfrm flipV="1">
            <a:off x="5791200" y="2057400"/>
            <a:ext cx="1371600" cy="685800"/>
          </a:xfrm>
          <a:prstGeom prst="line">
            <a:avLst/>
          </a:prstGeom>
          <a:noFill/>
          <a:ln w="28575">
            <a:solidFill>
              <a:srgbClr val="FF9933"/>
            </a:solidFill>
            <a:round/>
            <a:headEnd/>
            <a:tailEnd type="triangle" w="med" len="med"/>
          </a:ln>
          <a:effectLst>
            <a:prstShdw prst="shdw17" dist="17961" dir="2700000">
              <a:srgbClr val="995C1F"/>
            </a:prstShdw>
          </a:effectLst>
          <a:extLst>
            <a:ext uri="{909E8E84-426E-40DD-AFC4-6F175D3DCCD1}">
              <a14:hiddenFill xmlns:a14="http://schemas.microsoft.com/office/drawing/2010/main">
                <a:noFill/>
              </a14:hiddenFill>
            </a:ext>
          </a:extLst>
        </p:spPr>
        <p:txBody>
          <a:bodyPr wrap="none" anchor="ctr"/>
          <a:lstStyle/>
          <a:p>
            <a:endParaRPr lang="en-US"/>
          </a:p>
        </p:txBody>
      </p:sp>
      <p:sp>
        <p:nvSpPr>
          <p:cNvPr id="40980" name="Oval 20"/>
          <p:cNvSpPr>
            <a:spLocks noChangeArrowheads="1"/>
          </p:cNvSpPr>
          <p:nvPr/>
        </p:nvSpPr>
        <p:spPr bwMode="auto">
          <a:xfrm>
            <a:off x="6858000" y="1143000"/>
            <a:ext cx="1524000" cy="1066800"/>
          </a:xfrm>
          <a:prstGeom prst="ellipse">
            <a:avLst/>
          </a:prstGeom>
          <a:solidFill>
            <a:srgbClr val="FFFFBD"/>
          </a:solidFill>
          <a:ln>
            <a:noFill/>
          </a:ln>
          <a:effectLst>
            <a:prstShdw prst="shdw17" dist="17961" dir="2700000">
              <a:srgbClr val="999971"/>
            </a:prst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r>
              <a:rPr lang="en-US" sz="1600" b="1">
                <a:latin typeface="Comic Sans MS" pitchFamily="66" charset="0"/>
              </a:rPr>
              <a:t>Missionary</a:t>
            </a:r>
            <a:br>
              <a:rPr lang="en-US" sz="1600" b="1">
                <a:latin typeface="Comic Sans MS" pitchFamily="66" charset="0"/>
              </a:rPr>
            </a:br>
            <a:r>
              <a:rPr lang="en-US" sz="1600" b="1">
                <a:latin typeface="Comic Sans MS" pitchFamily="66" charset="0"/>
              </a:rPr>
              <a:t>Activity</a:t>
            </a:r>
          </a:p>
        </p:txBody>
      </p:sp>
      <p:sp>
        <p:nvSpPr>
          <p:cNvPr id="40981" name="Line 21"/>
          <p:cNvSpPr>
            <a:spLocks noChangeShapeType="1"/>
          </p:cNvSpPr>
          <p:nvPr/>
        </p:nvSpPr>
        <p:spPr bwMode="auto">
          <a:xfrm flipV="1">
            <a:off x="5867400" y="3352800"/>
            <a:ext cx="1295400" cy="76200"/>
          </a:xfrm>
          <a:prstGeom prst="line">
            <a:avLst/>
          </a:prstGeom>
          <a:noFill/>
          <a:ln w="28575">
            <a:solidFill>
              <a:srgbClr val="FF9933"/>
            </a:solidFill>
            <a:round/>
            <a:headEnd/>
            <a:tailEnd type="triangle" w="med" len="med"/>
          </a:ln>
          <a:effectLst>
            <a:prstShdw prst="shdw17" dist="17961" dir="2700000">
              <a:srgbClr val="995C1F"/>
            </a:prstShdw>
          </a:effectLst>
          <a:extLst>
            <a:ext uri="{909E8E84-426E-40DD-AFC4-6F175D3DCCD1}">
              <a14:hiddenFill xmlns:a14="http://schemas.microsoft.com/office/drawing/2010/main">
                <a:noFill/>
              </a14:hiddenFill>
            </a:ext>
          </a:extLst>
        </p:spPr>
        <p:txBody>
          <a:bodyPr wrap="none" anchor="ctr"/>
          <a:lstStyle/>
          <a:p>
            <a:endParaRPr lang="en-US"/>
          </a:p>
        </p:txBody>
      </p:sp>
      <p:sp>
        <p:nvSpPr>
          <p:cNvPr id="40982" name="Oval 22"/>
          <p:cNvSpPr>
            <a:spLocks noChangeArrowheads="1"/>
          </p:cNvSpPr>
          <p:nvPr/>
        </p:nvSpPr>
        <p:spPr bwMode="auto">
          <a:xfrm>
            <a:off x="7162800" y="2743200"/>
            <a:ext cx="1524000" cy="1066800"/>
          </a:xfrm>
          <a:prstGeom prst="ellipse">
            <a:avLst/>
          </a:prstGeom>
          <a:solidFill>
            <a:srgbClr val="FFFFBD"/>
          </a:solidFill>
          <a:ln>
            <a:noFill/>
          </a:ln>
          <a:effectLst>
            <a:prstShdw prst="shdw17" dist="17961" dir="2700000">
              <a:srgbClr val="999971"/>
            </a:prst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r>
              <a:rPr lang="en-US" sz="1600" b="1">
                <a:latin typeface="Comic Sans MS" pitchFamily="66" charset="0"/>
              </a:rPr>
              <a:t>Military</a:t>
            </a:r>
            <a:br>
              <a:rPr lang="en-US" sz="1600" b="1">
                <a:latin typeface="Comic Sans MS" pitchFamily="66" charset="0"/>
              </a:rPr>
            </a:br>
            <a:r>
              <a:rPr lang="en-US" sz="1600" b="1">
                <a:latin typeface="Comic Sans MS" pitchFamily="66" charset="0"/>
              </a:rPr>
              <a:t>&amp; Naval</a:t>
            </a:r>
            <a:br>
              <a:rPr lang="en-US" sz="1600" b="1">
                <a:latin typeface="Comic Sans MS" pitchFamily="66" charset="0"/>
              </a:rPr>
            </a:br>
            <a:r>
              <a:rPr lang="en-US" sz="1600" b="1">
                <a:latin typeface="Comic Sans MS" pitchFamily="66" charset="0"/>
              </a:rPr>
              <a:t>Bases</a:t>
            </a:r>
          </a:p>
        </p:txBody>
      </p:sp>
      <p:sp>
        <p:nvSpPr>
          <p:cNvPr id="46094" name="Rectangle 6"/>
          <p:cNvSpPr>
            <a:spLocks noChangeArrowheads="1"/>
          </p:cNvSpPr>
          <p:nvPr/>
        </p:nvSpPr>
        <p:spPr bwMode="auto">
          <a:xfrm>
            <a:off x="2971800" y="2514600"/>
            <a:ext cx="2895600" cy="1143000"/>
          </a:xfrm>
          <a:prstGeom prst="rect">
            <a:avLst/>
          </a:prstGeom>
          <a:solidFill>
            <a:srgbClr val="FF9933">
              <a:alpha val="83920"/>
            </a:srgbClr>
          </a:solidFill>
          <a:ln>
            <a:noFill/>
          </a:ln>
          <a:effectLst>
            <a:prstShdw prst="shdw17" dist="17961" dir="2700000">
              <a:srgbClr val="FF9933"/>
            </a:prstShdw>
          </a:effectLst>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lgn="ctr"/>
            <a:r>
              <a:rPr lang="en-US" sz="2400">
                <a:latin typeface="ModernBlck"/>
              </a:rPr>
              <a:t>European</a:t>
            </a:r>
          </a:p>
          <a:p>
            <a:pPr algn="ctr"/>
            <a:r>
              <a:rPr lang="en-US" sz="2400">
                <a:latin typeface="ModernBlck"/>
              </a:rPr>
              <a:t>Motives</a:t>
            </a:r>
          </a:p>
          <a:p>
            <a:pPr algn="ctr"/>
            <a:r>
              <a:rPr lang="en-US" sz="2400">
                <a:latin typeface="ModernBlck"/>
              </a:rPr>
              <a:t>For Colonization</a:t>
            </a:r>
          </a:p>
        </p:txBody>
      </p:sp>
      <p:sp>
        <p:nvSpPr>
          <p:cNvPr id="40983" name="Line 23"/>
          <p:cNvSpPr>
            <a:spLocks noChangeShapeType="1"/>
          </p:cNvSpPr>
          <p:nvPr/>
        </p:nvSpPr>
        <p:spPr bwMode="auto">
          <a:xfrm>
            <a:off x="5791200" y="3657600"/>
            <a:ext cx="1143000" cy="914400"/>
          </a:xfrm>
          <a:prstGeom prst="line">
            <a:avLst/>
          </a:prstGeom>
          <a:noFill/>
          <a:ln w="28575">
            <a:solidFill>
              <a:srgbClr val="FF9933"/>
            </a:solidFill>
            <a:round/>
            <a:headEnd/>
            <a:tailEnd type="triangle" w="med" len="med"/>
          </a:ln>
          <a:effectLst>
            <a:prstShdw prst="shdw17" dist="17961" dir="2700000">
              <a:srgbClr val="995C1F"/>
            </a:prstShdw>
          </a:effectLst>
          <a:extLst>
            <a:ext uri="{909E8E84-426E-40DD-AFC4-6F175D3DCCD1}">
              <a14:hiddenFill xmlns:a14="http://schemas.microsoft.com/office/drawing/2010/main">
                <a:noFill/>
              </a14:hiddenFill>
            </a:ext>
          </a:extLst>
        </p:spPr>
        <p:txBody>
          <a:bodyPr wrap="none" anchor="ctr"/>
          <a:lstStyle/>
          <a:p>
            <a:endParaRPr lang="en-US"/>
          </a:p>
        </p:txBody>
      </p:sp>
      <p:sp>
        <p:nvSpPr>
          <p:cNvPr id="40984" name="Oval 24"/>
          <p:cNvSpPr>
            <a:spLocks noChangeArrowheads="1"/>
          </p:cNvSpPr>
          <p:nvPr/>
        </p:nvSpPr>
        <p:spPr bwMode="auto">
          <a:xfrm>
            <a:off x="6705600" y="4419600"/>
            <a:ext cx="1524000" cy="1066800"/>
          </a:xfrm>
          <a:prstGeom prst="ellipse">
            <a:avLst/>
          </a:prstGeom>
          <a:solidFill>
            <a:srgbClr val="FFFFBD"/>
          </a:solidFill>
          <a:ln>
            <a:noFill/>
          </a:ln>
          <a:effectLst>
            <a:prstShdw prst="shdw17" dist="17961" dir="2700000">
              <a:srgbClr val="999971"/>
            </a:prst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r>
              <a:rPr lang="en-US" sz="1300" b="1">
                <a:latin typeface="Comic Sans MS" pitchFamily="66" charset="0"/>
              </a:rPr>
              <a:t>Places to</a:t>
            </a:r>
            <a:br>
              <a:rPr lang="en-US" sz="1300" b="1">
                <a:latin typeface="Comic Sans MS" pitchFamily="66" charset="0"/>
              </a:rPr>
            </a:br>
            <a:r>
              <a:rPr lang="en-US" sz="1300" b="1">
                <a:latin typeface="Comic Sans MS" pitchFamily="66" charset="0"/>
              </a:rPr>
              <a:t>Dump</a:t>
            </a:r>
            <a:br>
              <a:rPr lang="en-US" sz="1300" b="1">
                <a:latin typeface="Comic Sans MS" pitchFamily="66" charset="0"/>
              </a:rPr>
            </a:br>
            <a:r>
              <a:rPr lang="en-US" sz="1300" b="1">
                <a:latin typeface="Comic Sans MS" pitchFamily="66" charset="0"/>
              </a:rPr>
              <a:t>Unwanted/</a:t>
            </a:r>
            <a:br>
              <a:rPr lang="en-US" sz="1300" b="1">
                <a:latin typeface="Comic Sans MS" pitchFamily="66" charset="0"/>
              </a:rPr>
            </a:br>
            <a:r>
              <a:rPr lang="en-US" sz="1300" b="1">
                <a:latin typeface="Comic Sans MS" pitchFamily="66" charset="0"/>
              </a:rPr>
              <a:t>Excess Popul.</a:t>
            </a:r>
          </a:p>
        </p:txBody>
      </p:sp>
      <p:sp>
        <p:nvSpPr>
          <p:cNvPr id="40985" name="Line 25"/>
          <p:cNvSpPr>
            <a:spLocks noChangeShapeType="1"/>
          </p:cNvSpPr>
          <p:nvPr/>
        </p:nvSpPr>
        <p:spPr bwMode="auto">
          <a:xfrm>
            <a:off x="4800600" y="3657600"/>
            <a:ext cx="990600" cy="1676400"/>
          </a:xfrm>
          <a:prstGeom prst="line">
            <a:avLst/>
          </a:prstGeom>
          <a:noFill/>
          <a:ln w="28575">
            <a:solidFill>
              <a:srgbClr val="FF9933"/>
            </a:solidFill>
            <a:round/>
            <a:headEnd/>
            <a:tailEnd type="triangle" w="med" len="med"/>
          </a:ln>
          <a:effectLst>
            <a:prstShdw prst="shdw17" dist="17961" dir="2700000">
              <a:srgbClr val="995C1F"/>
            </a:prstShdw>
          </a:effectLst>
          <a:extLst>
            <a:ext uri="{909E8E84-426E-40DD-AFC4-6F175D3DCCD1}">
              <a14:hiddenFill xmlns:a14="http://schemas.microsoft.com/office/drawing/2010/main">
                <a:noFill/>
              </a14:hiddenFill>
            </a:ext>
          </a:extLst>
        </p:spPr>
        <p:txBody>
          <a:bodyPr wrap="none" anchor="ctr"/>
          <a:lstStyle/>
          <a:p>
            <a:endParaRPr lang="en-US"/>
          </a:p>
        </p:txBody>
      </p:sp>
      <p:sp>
        <p:nvSpPr>
          <p:cNvPr id="40986" name="Oval 26"/>
          <p:cNvSpPr>
            <a:spLocks noChangeArrowheads="1"/>
          </p:cNvSpPr>
          <p:nvPr/>
        </p:nvSpPr>
        <p:spPr bwMode="auto">
          <a:xfrm>
            <a:off x="5029200" y="5334000"/>
            <a:ext cx="1524000" cy="1066800"/>
          </a:xfrm>
          <a:prstGeom prst="ellipse">
            <a:avLst/>
          </a:prstGeom>
          <a:solidFill>
            <a:srgbClr val="FFFFBD"/>
          </a:solidFill>
          <a:ln>
            <a:noFill/>
          </a:ln>
          <a:effectLst>
            <a:prstShdw prst="shdw17" dist="17961" dir="2700000">
              <a:srgbClr val="999971"/>
            </a:prst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r>
              <a:rPr lang="en-US" sz="1600" b="1">
                <a:latin typeface="Comic Sans MS" pitchFamily="66" charset="0"/>
              </a:rPr>
              <a:t>Soc. &amp; Eco.</a:t>
            </a:r>
            <a:br>
              <a:rPr lang="en-US" sz="1600" b="1">
                <a:latin typeface="Comic Sans MS" pitchFamily="66" charset="0"/>
              </a:rPr>
            </a:br>
            <a:r>
              <a:rPr lang="en-US" sz="1600" b="1">
                <a:latin typeface="Comic Sans MS" pitchFamily="66" charset="0"/>
              </a:rPr>
              <a:t>Opportunities</a:t>
            </a:r>
          </a:p>
        </p:txBody>
      </p:sp>
      <p:sp>
        <p:nvSpPr>
          <p:cNvPr id="40987" name="Line 27"/>
          <p:cNvSpPr>
            <a:spLocks noChangeShapeType="1"/>
          </p:cNvSpPr>
          <p:nvPr/>
        </p:nvSpPr>
        <p:spPr bwMode="auto">
          <a:xfrm flipH="1">
            <a:off x="3886200" y="3657600"/>
            <a:ext cx="152400" cy="1600200"/>
          </a:xfrm>
          <a:prstGeom prst="line">
            <a:avLst/>
          </a:prstGeom>
          <a:noFill/>
          <a:ln w="28575">
            <a:solidFill>
              <a:srgbClr val="FF9933"/>
            </a:solidFill>
            <a:round/>
            <a:headEnd/>
            <a:tailEnd type="triangle" w="med" len="med"/>
          </a:ln>
          <a:effectLst>
            <a:prstShdw prst="shdw17" dist="17961" dir="2700000">
              <a:srgbClr val="995C1F"/>
            </a:prstShdw>
          </a:effectLst>
          <a:extLst>
            <a:ext uri="{909E8E84-426E-40DD-AFC4-6F175D3DCCD1}">
              <a14:hiddenFill xmlns:a14="http://schemas.microsoft.com/office/drawing/2010/main">
                <a:noFill/>
              </a14:hiddenFill>
            </a:ext>
          </a:extLst>
        </p:spPr>
        <p:txBody>
          <a:bodyPr wrap="none" anchor="ctr"/>
          <a:lstStyle/>
          <a:p>
            <a:endParaRPr lang="en-US"/>
          </a:p>
        </p:txBody>
      </p:sp>
      <p:sp>
        <p:nvSpPr>
          <p:cNvPr id="40988" name="Oval 28"/>
          <p:cNvSpPr>
            <a:spLocks noChangeArrowheads="1"/>
          </p:cNvSpPr>
          <p:nvPr/>
        </p:nvSpPr>
        <p:spPr bwMode="auto">
          <a:xfrm>
            <a:off x="3124200" y="5257800"/>
            <a:ext cx="1524000" cy="1066800"/>
          </a:xfrm>
          <a:prstGeom prst="ellipse">
            <a:avLst/>
          </a:prstGeom>
          <a:solidFill>
            <a:srgbClr val="FFFFBD"/>
          </a:solidFill>
          <a:ln>
            <a:noFill/>
          </a:ln>
          <a:effectLst>
            <a:prstShdw prst="shdw17" dist="17961" dir="2700000">
              <a:srgbClr val="999971"/>
            </a:prst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r>
              <a:rPr lang="en-US" sz="1600" b="1">
                <a:latin typeface="Comic Sans MS" pitchFamily="66" charset="0"/>
              </a:rPr>
              <a:t>Humanitarian</a:t>
            </a:r>
            <a:br>
              <a:rPr lang="en-US" sz="1600" b="1">
                <a:latin typeface="Comic Sans MS" pitchFamily="66" charset="0"/>
              </a:rPr>
            </a:br>
            <a:r>
              <a:rPr lang="en-US" sz="1600" b="1">
                <a:latin typeface="Comic Sans MS" pitchFamily="66" charset="0"/>
              </a:rPr>
              <a:t>Reasons</a:t>
            </a:r>
          </a:p>
        </p:txBody>
      </p:sp>
      <p:sp>
        <p:nvSpPr>
          <p:cNvPr id="40989" name="Line 29"/>
          <p:cNvSpPr>
            <a:spLocks noChangeShapeType="1"/>
          </p:cNvSpPr>
          <p:nvPr/>
        </p:nvSpPr>
        <p:spPr bwMode="auto">
          <a:xfrm flipH="1">
            <a:off x="2057400" y="3657600"/>
            <a:ext cx="914400" cy="762000"/>
          </a:xfrm>
          <a:prstGeom prst="line">
            <a:avLst/>
          </a:prstGeom>
          <a:noFill/>
          <a:ln w="28575">
            <a:solidFill>
              <a:srgbClr val="FF9933"/>
            </a:solidFill>
            <a:round/>
            <a:headEnd/>
            <a:tailEnd type="triangle" w="med" len="med"/>
          </a:ln>
          <a:effectLst>
            <a:prstShdw prst="shdw17" dist="17961" dir="2700000">
              <a:srgbClr val="995C1F"/>
            </a:prstShdw>
          </a:effectLst>
          <a:extLst>
            <a:ext uri="{909E8E84-426E-40DD-AFC4-6F175D3DCCD1}">
              <a14:hiddenFill xmlns:a14="http://schemas.microsoft.com/office/drawing/2010/main">
                <a:noFill/>
              </a14:hiddenFill>
            </a:ext>
          </a:extLst>
        </p:spPr>
        <p:txBody>
          <a:bodyPr wrap="none" anchor="ctr"/>
          <a:lstStyle/>
          <a:p>
            <a:endParaRPr lang="en-US"/>
          </a:p>
        </p:txBody>
      </p:sp>
      <p:sp>
        <p:nvSpPr>
          <p:cNvPr id="40990" name="Oval 30"/>
          <p:cNvSpPr>
            <a:spLocks noChangeArrowheads="1"/>
          </p:cNvSpPr>
          <p:nvPr/>
        </p:nvSpPr>
        <p:spPr bwMode="auto">
          <a:xfrm>
            <a:off x="1219200" y="4419600"/>
            <a:ext cx="1524000" cy="1066800"/>
          </a:xfrm>
          <a:prstGeom prst="ellipse">
            <a:avLst/>
          </a:prstGeom>
          <a:solidFill>
            <a:srgbClr val="FFFFBD"/>
          </a:solidFill>
          <a:ln>
            <a:noFill/>
          </a:ln>
          <a:effectLst>
            <a:prstShdw prst="shdw17" dist="17961" dir="2700000">
              <a:srgbClr val="999971"/>
            </a:prst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r>
              <a:rPr lang="en-US" sz="1600" b="1">
                <a:latin typeface="Comic Sans MS" pitchFamily="66" charset="0"/>
              </a:rPr>
              <a:t>European</a:t>
            </a:r>
            <a:br>
              <a:rPr lang="en-US" sz="1600" b="1">
                <a:latin typeface="Comic Sans MS" pitchFamily="66" charset="0"/>
              </a:rPr>
            </a:br>
            <a:r>
              <a:rPr lang="en-US" sz="1600" b="1">
                <a:latin typeface="Comic Sans MS" pitchFamily="66" charset="0"/>
              </a:rPr>
              <a:t>Racism</a:t>
            </a:r>
          </a:p>
        </p:txBody>
      </p:sp>
      <p:sp>
        <p:nvSpPr>
          <p:cNvPr id="40991" name="Line 31"/>
          <p:cNvSpPr>
            <a:spLocks noChangeShapeType="1"/>
          </p:cNvSpPr>
          <p:nvPr/>
        </p:nvSpPr>
        <p:spPr bwMode="auto">
          <a:xfrm>
            <a:off x="2057400" y="5486400"/>
            <a:ext cx="152400" cy="228600"/>
          </a:xfrm>
          <a:prstGeom prst="line">
            <a:avLst/>
          </a:prstGeom>
          <a:noFill/>
          <a:ln w="9525">
            <a:solidFill>
              <a:srgbClr val="00CC00"/>
            </a:solidFill>
            <a:round/>
            <a:headEnd/>
            <a:tailEnd type="triangle" w="med" len="med"/>
          </a:ln>
          <a:effectLst>
            <a:prstShdw prst="shdw17" dist="17961" dir="2700000">
              <a:srgbClr val="007A00"/>
            </a:prstShdw>
          </a:effectLst>
          <a:extLst>
            <a:ext uri="{909E8E84-426E-40DD-AFC4-6F175D3DCCD1}">
              <a14:hiddenFill xmlns:a14="http://schemas.microsoft.com/office/drawing/2010/main">
                <a:noFill/>
              </a14:hiddenFill>
            </a:ext>
          </a:extLst>
        </p:spPr>
        <p:txBody>
          <a:bodyPr wrap="none" anchor="ctr"/>
          <a:lstStyle/>
          <a:p>
            <a:endParaRPr lang="en-US"/>
          </a:p>
        </p:txBody>
      </p:sp>
      <p:sp>
        <p:nvSpPr>
          <p:cNvPr id="40992" name="Oval 32"/>
          <p:cNvSpPr>
            <a:spLocks noChangeArrowheads="1"/>
          </p:cNvSpPr>
          <p:nvPr/>
        </p:nvSpPr>
        <p:spPr bwMode="auto">
          <a:xfrm>
            <a:off x="1752600" y="5715000"/>
            <a:ext cx="1219200" cy="838200"/>
          </a:xfrm>
          <a:prstGeom prst="ellipse">
            <a:avLst/>
          </a:prstGeom>
          <a:solidFill>
            <a:srgbClr val="FFBF7F"/>
          </a:solidFill>
          <a:ln>
            <a:noFill/>
          </a:ln>
          <a:effectLst>
            <a:prstShdw prst="shdw17" dist="17961" dir="2700000">
              <a:srgbClr val="99734C"/>
            </a:prst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r>
              <a:rPr lang="en-US" sz="1400" b="1">
                <a:latin typeface="Comic Sans MS" pitchFamily="66" charset="0"/>
              </a:rPr>
              <a:t>“White</a:t>
            </a:r>
            <a:br>
              <a:rPr lang="en-US" sz="1400" b="1">
                <a:latin typeface="Comic Sans MS" pitchFamily="66" charset="0"/>
              </a:rPr>
            </a:br>
            <a:r>
              <a:rPr lang="en-US" sz="1400" b="1">
                <a:latin typeface="Comic Sans MS" pitchFamily="66" charset="0"/>
              </a:rPr>
              <a:t>Man’s</a:t>
            </a:r>
            <a:br>
              <a:rPr lang="en-US" sz="1400" b="1">
                <a:latin typeface="Comic Sans MS" pitchFamily="66" charset="0"/>
              </a:rPr>
            </a:br>
            <a:r>
              <a:rPr lang="en-US" sz="1400" b="1">
                <a:latin typeface="Comic Sans MS" pitchFamily="66" charset="0"/>
              </a:rPr>
              <a:t>Burden”</a:t>
            </a:r>
          </a:p>
        </p:txBody>
      </p:sp>
      <p:sp>
        <p:nvSpPr>
          <p:cNvPr id="40995" name="Line 35"/>
          <p:cNvSpPr>
            <a:spLocks noChangeShapeType="1"/>
          </p:cNvSpPr>
          <p:nvPr/>
        </p:nvSpPr>
        <p:spPr bwMode="auto">
          <a:xfrm flipH="1" flipV="1">
            <a:off x="1143000" y="4495800"/>
            <a:ext cx="228600" cy="76200"/>
          </a:xfrm>
          <a:prstGeom prst="line">
            <a:avLst/>
          </a:prstGeom>
          <a:noFill/>
          <a:ln w="9525">
            <a:solidFill>
              <a:srgbClr val="00CC00"/>
            </a:solidFill>
            <a:round/>
            <a:headEnd/>
            <a:tailEnd type="triangle" w="med" len="med"/>
          </a:ln>
          <a:effectLst>
            <a:prstShdw prst="shdw17" dist="17961" dir="2700000">
              <a:srgbClr val="007A00"/>
            </a:prstShdw>
          </a:effectLst>
          <a:extLst>
            <a:ext uri="{909E8E84-426E-40DD-AFC4-6F175D3DCCD1}">
              <a14:hiddenFill xmlns:a14="http://schemas.microsoft.com/office/drawing/2010/main">
                <a:noFill/>
              </a14:hiddenFill>
            </a:ext>
          </a:extLst>
        </p:spPr>
        <p:txBody>
          <a:bodyPr wrap="none" anchor="ctr"/>
          <a:lstStyle/>
          <a:p>
            <a:endParaRPr lang="en-US"/>
          </a:p>
        </p:txBody>
      </p:sp>
      <p:sp>
        <p:nvSpPr>
          <p:cNvPr id="40996" name="Oval 36"/>
          <p:cNvSpPr>
            <a:spLocks noChangeArrowheads="1"/>
          </p:cNvSpPr>
          <p:nvPr/>
        </p:nvSpPr>
        <p:spPr bwMode="auto">
          <a:xfrm>
            <a:off x="228600" y="3733800"/>
            <a:ext cx="1219200" cy="838200"/>
          </a:xfrm>
          <a:prstGeom prst="ellipse">
            <a:avLst/>
          </a:prstGeom>
          <a:solidFill>
            <a:srgbClr val="FFBF7F"/>
          </a:solidFill>
          <a:ln>
            <a:noFill/>
          </a:ln>
          <a:effectLst>
            <a:prstShdw prst="shdw17" dist="17961" dir="2700000">
              <a:srgbClr val="99734C"/>
            </a:prst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r>
              <a:rPr lang="en-US" sz="1400" b="1">
                <a:latin typeface="Comic Sans MS" pitchFamily="66" charset="0"/>
              </a:rPr>
              <a:t>Social</a:t>
            </a:r>
            <a:br>
              <a:rPr lang="en-US" sz="1400" b="1">
                <a:latin typeface="Comic Sans MS" pitchFamily="66" charset="0"/>
              </a:rPr>
            </a:br>
            <a:r>
              <a:rPr lang="en-US" sz="1400" b="1">
                <a:latin typeface="Comic Sans MS" pitchFamily="66" charset="0"/>
              </a:rPr>
              <a:t>Darwinism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7"/>
                                        </p:tgtEl>
                                        <p:attrNameLst>
                                          <p:attrName>style.visibility</p:attrName>
                                        </p:attrNameLst>
                                      </p:cBhvr>
                                      <p:to>
                                        <p:strVal val="visible"/>
                                      </p:to>
                                    </p:set>
                                    <p:animEffect transition="in" filter="fade">
                                      <p:cBhvr>
                                        <p:cTn id="7" dur="1000"/>
                                        <p:tgtEl>
                                          <p:spTgt spid="4096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968"/>
                                        </p:tgtEl>
                                        <p:attrNameLst>
                                          <p:attrName>style.visibility</p:attrName>
                                        </p:attrNameLst>
                                      </p:cBhvr>
                                      <p:to>
                                        <p:strVal val="visible"/>
                                      </p:to>
                                    </p:set>
                                    <p:animEffect transition="in" filter="fade">
                                      <p:cBhvr>
                                        <p:cTn id="10" dur="1000"/>
                                        <p:tgtEl>
                                          <p:spTgt spid="4096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0969"/>
                                        </p:tgtEl>
                                        <p:attrNameLst>
                                          <p:attrName>style.visibility</p:attrName>
                                        </p:attrNameLst>
                                      </p:cBhvr>
                                      <p:to>
                                        <p:strVal val="visible"/>
                                      </p:to>
                                    </p:set>
                                    <p:animEffect transition="in" filter="fade">
                                      <p:cBhvr>
                                        <p:cTn id="13" dur="1000"/>
                                        <p:tgtEl>
                                          <p:spTgt spid="4096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0970"/>
                                        </p:tgtEl>
                                        <p:attrNameLst>
                                          <p:attrName>style.visibility</p:attrName>
                                        </p:attrNameLst>
                                      </p:cBhvr>
                                      <p:to>
                                        <p:strVal val="visible"/>
                                      </p:to>
                                    </p:set>
                                    <p:animEffect transition="in" filter="fade">
                                      <p:cBhvr>
                                        <p:cTn id="16" dur="1000"/>
                                        <p:tgtEl>
                                          <p:spTgt spid="4097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0971"/>
                                        </p:tgtEl>
                                        <p:attrNameLst>
                                          <p:attrName>style.visibility</p:attrName>
                                        </p:attrNameLst>
                                      </p:cBhvr>
                                      <p:to>
                                        <p:strVal val="visible"/>
                                      </p:to>
                                    </p:set>
                                    <p:animEffect transition="in" filter="fade">
                                      <p:cBhvr>
                                        <p:cTn id="19" dur="1000"/>
                                        <p:tgtEl>
                                          <p:spTgt spid="4097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0972"/>
                                        </p:tgtEl>
                                        <p:attrNameLst>
                                          <p:attrName>style.visibility</p:attrName>
                                        </p:attrNameLst>
                                      </p:cBhvr>
                                      <p:to>
                                        <p:strVal val="visible"/>
                                      </p:to>
                                    </p:set>
                                    <p:animEffect transition="in" filter="fade">
                                      <p:cBhvr>
                                        <p:cTn id="22" dur="1000"/>
                                        <p:tgtEl>
                                          <p:spTgt spid="4097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73"/>
                                        </p:tgtEl>
                                        <p:attrNameLst>
                                          <p:attrName>style.visibility</p:attrName>
                                        </p:attrNameLst>
                                      </p:cBhvr>
                                      <p:to>
                                        <p:strVal val="visible"/>
                                      </p:to>
                                    </p:set>
                                    <p:animEffect transition="in" filter="fade">
                                      <p:cBhvr>
                                        <p:cTn id="27" dur="1000"/>
                                        <p:tgtEl>
                                          <p:spTgt spid="4097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0974"/>
                                        </p:tgtEl>
                                        <p:attrNameLst>
                                          <p:attrName>style.visibility</p:attrName>
                                        </p:attrNameLst>
                                      </p:cBhvr>
                                      <p:to>
                                        <p:strVal val="visible"/>
                                      </p:to>
                                    </p:set>
                                    <p:animEffect transition="in" filter="fade">
                                      <p:cBhvr>
                                        <p:cTn id="30" dur="1000"/>
                                        <p:tgtEl>
                                          <p:spTgt spid="40974"/>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0979"/>
                                        </p:tgtEl>
                                        <p:attrNameLst>
                                          <p:attrName>style.visibility</p:attrName>
                                        </p:attrNameLst>
                                      </p:cBhvr>
                                      <p:to>
                                        <p:strVal val="visible"/>
                                      </p:to>
                                    </p:set>
                                    <p:animEffect transition="in" filter="fade">
                                      <p:cBhvr>
                                        <p:cTn id="35" dur="1000"/>
                                        <p:tgtEl>
                                          <p:spTgt spid="40979"/>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0980"/>
                                        </p:tgtEl>
                                        <p:attrNameLst>
                                          <p:attrName>style.visibility</p:attrName>
                                        </p:attrNameLst>
                                      </p:cBhvr>
                                      <p:to>
                                        <p:strVal val="visible"/>
                                      </p:to>
                                    </p:set>
                                    <p:animEffect transition="in" filter="fade">
                                      <p:cBhvr>
                                        <p:cTn id="38" dur="1000"/>
                                        <p:tgtEl>
                                          <p:spTgt spid="40980"/>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0981"/>
                                        </p:tgtEl>
                                        <p:attrNameLst>
                                          <p:attrName>style.visibility</p:attrName>
                                        </p:attrNameLst>
                                      </p:cBhvr>
                                      <p:to>
                                        <p:strVal val="visible"/>
                                      </p:to>
                                    </p:set>
                                    <p:animEffect transition="in" filter="fade">
                                      <p:cBhvr>
                                        <p:cTn id="43" dur="1000"/>
                                        <p:tgtEl>
                                          <p:spTgt spid="4098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40982"/>
                                        </p:tgtEl>
                                        <p:attrNameLst>
                                          <p:attrName>style.visibility</p:attrName>
                                        </p:attrNameLst>
                                      </p:cBhvr>
                                      <p:to>
                                        <p:strVal val="visible"/>
                                      </p:to>
                                    </p:set>
                                    <p:animEffect transition="in" filter="fade">
                                      <p:cBhvr>
                                        <p:cTn id="46" dur="1000"/>
                                        <p:tgtEl>
                                          <p:spTgt spid="40982"/>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40983"/>
                                        </p:tgtEl>
                                        <p:attrNameLst>
                                          <p:attrName>style.visibility</p:attrName>
                                        </p:attrNameLst>
                                      </p:cBhvr>
                                      <p:to>
                                        <p:strVal val="visible"/>
                                      </p:to>
                                    </p:set>
                                    <p:animEffect transition="in" filter="fade">
                                      <p:cBhvr>
                                        <p:cTn id="51" dur="1000"/>
                                        <p:tgtEl>
                                          <p:spTgt spid="40983"/>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40984"/>
                                        </p:tgtEl>
                                        <p:attrNameLst>
                                          <p:attrName>style.visibility</p:attrName>
                                        </p:attrNameLst>
                                      </p:cBhvr>
                                      <p:to>
                                        <p:strVal val="visible"/>
                                      </p:to>
                                    </p:set>
                                    <p:animEffect transition="in" filter="fade">
                                      <p:cBhvr>
                                        <p:cTn id="54" dur="1000"/>
                                        <p:tgtEl>
                                          <p:spTgt spid="40984"/>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40985"/>
                                        </p:tgtEl>
                                        <p:attrNameLst>
                                          <p:attrName>style.visibility</p:attrName>
                                        </p:attrNameLst>
                                      </p:cBhvr>
                                      <p:to>
                                        <p:strVal val="visible"/>
                                      </p:to>
                                    </p:set>
                                    <p:animEffect transition="in" filter="fade">
                                      <p:cBhvr>
                                        <p:cTn id="59" dur="1000"/>
                                        <p:tgtEl>
                                          <p:spTgt spid="40985"/>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40986"/>
                                        </p:tgtEl>
                                        <p:attrNameLst>
                                          <p:attrName>style.visibility</p:attrName>
                                        </p:attrNameLst>
                                      </p:cBhvr>
                                      <p:to>
                                        <p:strVal val="visible"/>
                                      </p:to>
                                    </p:set>
                                    <p:animEffect transition="in" filter="fade">
                                      <p:cBhvr>
                                        <p:cTn id="62" dur="1000"/>
                                        <p:tgtEl>
                                          <p:spTgt spid="40986"/>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0987"/>
                                        </p:tgtEl>
                                        <p:attrNameLst>
                                          <p:attrName>style.visibility</p:attrName>
                                        </p:attrNameLst>
                                      </p:cBhvr>
                                      <p:to>
                                        <p:strVal val="visible"/>
                                      </p:to>
                                    </p:set>
                                    <p:animEffect transition="in" filter="fade">
                                      <p:cBhvr>
                                        <p:cTn id="67" dur="1000"/>
                                        <p:tgtEl>
                                          <p:spTgt spid="4098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40988"/>
                                        </p:tgtEl>
                                        <p:attrNameLst>
                                          <p:attrName>style.visibility</p:attrName>
                                        </p:attrNameLst>
                                      </p:cBhvr>
                                      <p:to>
                                        <p:strVal val="visible"/>
                                      </p:to>
                                    </p:set>
                                    <p:animEffect transition="in" filter="fade">
                                      <p:cBhvr>
                                        <p:cTn id="70" dur="1000"/>
                                        <p:tgtEl>
                                          <p:spTgt spid="40988"/>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22" presetClass="entr" presetSubtype="1" fill="hold" grpId="0" nodeType="clickEffect">
                                  <p:stCondLst>
                                    <p:cond delay="0"/>
                                  </p:stCondLst>
                                  <p:childTnLst>
                                    <p:set>
                                      <p:cBhvr>
                                        <p:cTn id="74" dur="1" fill="hold">
                                          <p:stCondLst>
                                            <p:cond delay="0"/>
                                          </p:stCondLst>
                                        </p:cTn>
                                        <p:tgtEl>
                                          <p:spTgt spid="40989"/>
                                        </p:tgtEl>
                                        <p:attrNameLst>
                                          <p:attrName>style.visibility</p:attrName>
                                        </p:attrNameLst>
                                      </p:cBhvr>
                                      <p:to>
                                        <p:strVal val="visible"/>
                                      </p:to>
                                    </p:set>
                                    <p:animEffect transition="in" filter="wipe(up)">
                                      <p:cBhvr>
                                        <p:cTn id="75" dur="500"/>
                                        <p:tgtEl>
                                          <p:spTgt spid="40989"/>
                                        </p:tgtEl>
                                      </p:cBhvr>
                                    </p:animEffect>
                                  </p:childTnLst>
                                </p:cTn>
                              </p:par>
                              <p:par>
                                <p:cTn id="76" presetID="22" presetClass="entr" presetSubtype="1" fill="hold" grpId="0" nodeType="withEffect">
                                  <p:stCondLst>
                                    <p:cond delay="0"/>
                                  </p:stCondLst>
                                  <p:childTnLst>
                                    <p:set>
                                      <p:cBhvr>
                                        <p:cTn id="77" dur="1" fill="hold">
                                          <p:stCondLst>
                                            <p:cond delay="0"/>
                                          </p:stCondLst>
                                        </p:cTn>
                                        <p:tgtEl>
                                          <p:spTgt spid="40990"/>
                                        </p:tgtEl>
                                        <p:attrNameLst>
                                          <p:attrName>style.visibility</p:attrName>
                                        </p:attrNameLst>
                                      </p:cBhvr>
                                      <p:to>
                                        <p:strVal val="visible"/>
                                      </p:to>
                                    </p:set>
                                    <p:animEffect transition="in" filter="wipe(up)">
                                      <p:cBhvr>
                                        <p:cTn id="78" dur="500"/>
                                        <p:tgtEl>
                                          <p:spTgt spid="40990"/>
                                        </p:tgtEl>
                                      </p:cBhvr>
                                    </p:animEffect>
                                  </p:childTnLst>
                                </p:cTn>
                              </p:par>
                              <p:par>
                                <p:cTn id="79" presetID="22" presetClass="entr" presetSubtype="1" fill="hold" grpId="0" nodeType="withEffect">
                                  <p:stCondLst>
                                    <p:cond delay="0"/>
                                  </p:stCondLst>
                                  <p:childTnLst>
                                    <p:set>
                                      <p:cBhvr>
                                        <p:cTn id="80" dur="1" fill="hold">
                                          <p:stCondLst>
                                            <p:cond delay="0"/>
                                          </p:stCondLst>
                                        </p:cTn>
                                        <p:tgtEl>
                                          <p:spTgt spid="40991"/>
                                        </p:tgtEl>
                                        <p:attrNameLst>
                                          <p:attrName>style.visibility</p:attrName>
                                        </p:attrNameLst>
                                      </p:cBhvr>
                                      <p:to>
                                        <p:strVal val="visible"/>
                                      </p:to>
                                    </p:set>
                                    <p:animEffect transition="in" filter="wipe(up)">
                                      <p:cBhvr>
                                        <p:cTn id="81" dur="500"/>
                                        <p:tgtEl>
                                          <p:spTgt spid="40991"/>
                                        </p:tgtEl>
                                      </p:cBhvr>
                                    </p:animEffect>
                                  </p:childTnLst>
                                </p:cTn>
                              </p:par>
                              <p:par>
                                <p:cTn id="82" presetID="22" presetClass="entr" presetSubtype="1" fill="hold" grpId="0" nodeType="withEffect">
                                  <p:stCondLst>
                                    <p:cond delay="0"/>
                                  </p:stCondLst>
                                  <p:childTnLst>
                                    <p:set>
                                      <p:cBhvr>
                                        <p:cTn id="83" dur="1" fill="hold">
                                          <p:stCondLst>
                                            <p:cond delay="0"/>
                                          </p:stCondLst>
                                        </p:cTn>
                                        <p:tgtEl>
                                          <p:spTgt spid="40992"/>
                                        </p:tgtEl>
                                        <p:attrNameLst>
                                          <p:attrName>style.visibility</p:attrName>
                                        </p:attrNameLst>
                                      </p:cBhvr>
                                      <p:to>
                                        <p:strVal val="visible"/>
                                      </p:to>
                                    </p:set>
                                    <p:animEffect transition="in" filter="wipe(up)">
                                      <p:cBhvr>
                                        <p:cTn id="84" dur="500"/>
                                        <p:tgtEl>
                                          <p:spTgt spid="40992"/>
                                        </p:tgtEl>
                                      </p:cBhvr>
                                    </p:animEffect>
                                  </p:childTnLst>
                                </p:cTn>
                              </p:par>
                              <p:par>
                                <p:cTn id="85" presetID="22" presetClass="entr" presetSubtype="1" fill="hold" grpId="0" nodeType="withEffect">
                                  <p:stCondLst>
                                    <p:cond delay="0"/>
                                  </p:stCondLst>
                                  <p:childTnLst>
                                    <p:set>
                                      <p:cBhvr>
                                        <p:cTn id="86" dur="1" fill="hold">
                                          <p:stCondLst>
                                            <p:cond delay="0"/>
                                          </p:stCondLst>
                                        </p:cTn>
                                        <p:tgtEl>
                                          <p:spTgt spid="40995"/>
                                        </p:tgtEl>
                                        <p:attrNameLst>
                                          <p:attrName>style.visibility</p:attrName>
                                        </p:attrNameLst>
                                      </p:cBhvr>
                                      <p:to>
                                        <p:strVal val="visible"/>
                                      </p:to>
                                    </p:set>
                                    <p:animEffect transition="in" filter="wipe(up)">
                                      <p:cBhvr>
                                        <p:cTn id="87" dur="500"/>
                                        <p:tgtEl>
                                          <p:spTgt spid="40995"/>
                                        </p:tgtEl>
                                      </p:cBhvr>
                                    </p:animEffect>
                                  </p:childTnLst>
                                </p:cTn>
                              </p:par>
                              <p:par>
                                <p:cTn id="88" presetID="22" presetClass="entr" presetSubtype="1" fill="hold" grpId="0" nodeType="withEffect">
                                  <p:stCondLst>
                                    <p:cond delay="0"/>
                                  </p:stCondLst>
                                  <p:childTnLst>
                                    <p:set>
                                      <p:cBhvr>
                                        <p:cTn id="89" dur="1" fill="hold">
                                          <p:stCondLst>
                                            <p:cond delay="0"/>
                                          </p:stCondLst>
                                        </p:cTn>
                                        <p:tgtEl>
                                          <p:spTgt spid="40996"/>
                                        </p:tgtEl>
                                        <p:attrNameLst>
                                          <p:attrName>style.visibility</p:attrName>
                                        </p:attrNameLst>
                                      </p:cBhvr>
                                      <p:to>
                                        <p:strVal val="visible"/>
                                      </p:to>
                                    </p:set>
                                    <p:animEffect transition="in" filter="wipe(up)">
                                      <p:cBhvr>
                                        <p:cTn id="90" dur="500"/>
                                        <p:tgtEl>
                                          <p:spTgt spid="409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7" grpId="0" animBg="1"/>
      <p:bldP spid="40968" grpId="0" animBg="1"/>
      <p:bldP spid="40969" grpId="0" animBg="1"/>
      <p:bldP spid="40970" grpId="0" animBg="1"/>
      <p:bldP spid="40971" grpId="0" animBg="1"/>
      <p:bldP spid="40972" grpId="0" animBg="1"/>
      <p:bldP spid="40973" grpId="0" animBg="1"/>
      <p:bldP spid="40974" grpId="0" animBg="1"/>
      <p:bldP spid="40979" grpId="0" animBg="1"/>
      <p:bldP spid="40980" grpId="0" animBg="1"/>
      <p:bldP spid="40981" grpId="0" animBg="1"/>
      <p:bldP spid="40982" grpId="0" animBg="1"/>
      <p:bldP spid="40983" grpId="0" animBg="1"/>
      <p:bldP spid="40984" grpId="0" animBg="1"/>
      <p:bldP spid="40985" grpId="0" animBg="1"/>
      <p:bldP spid="40986" grpId="0" animBg="1"/>
      <p:bldP spid="40987" grpId="0" animBg="1"/>
      <p:bldP spid="40988" grpId="0" animBg="1"/>
      <p:bldP spid="40989" grpId="0" animBg="1"/>
      <p:bldP spid="40990" grpId="0" animBg="1"/>
      <p:bldP spid="40991" grpId="0" animBg="1"/>
      <p:bldP spid="40992" grpId="0" animBg="1"/>
      <p:bldP spid="40995" grpId="0" animBg="1"/>
      <p:bldP spid="4099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idx="1"/>
          </p:nvPr>
        </p:nvSpPr>
        <p:spPr>
          <a:xfrm>
            <a:off x="871538" y="2743200"/>
            <a:ext cx="7408862" cy="3382963"/>
          </a:xfrm>
        </p:spPr>
        <p:txBody>
          <a:bodyPr/>
          <a:lstStyle/>
          <a:p>
            <a:pPr eaLnBrk="1" hangingPunct="1">
              <a:lnSpc>
                <a:spcPct val="90000"/>
              </a:lnSpc>
            </a:pPr>
            <a:r>
              <a:rPr lang="en-US" smtClean="0"/>
              <a:t>French, Portuguese, Belgians, and English competing for “the dark continent”</a:t>
            </a:r>
          </a:p>
          <a:p>
            <a:pPr eaLnBrk="1" hangingPunct="1">
              <a:lnSpc>
                <a:spcPct val="90000"/>
              </a:lnSpc>
            </a:pPr>
            <a:r>
              <a:rPr lang="en-US" smtClean="0"/>
              <a:t>Britain establishes strong presence in Egypt, Rhodesia</a:t>
            </a:r>
          </a:p>
          <a:p>
            <a:pPr lvl="1" eaLnBrk="1" hangingPunct="1">
              <a:lnSpc>
                <a:spcPct val="90000"/>
              </a:lnSpc>
            </a:pPr>
            <a:r>
              <a:rPr lang="en-US" smtClean="0"/>
              <a:t>Suez Canal</a:t>
            </a:r>
          </a:p>
          <a:p>
            <a:pPr lvl="1" eaLnBrk="1" hangingPunct="1">
              <a:lnSpc>
                <a:spcPct val="90000"/>
              </a:lnSpc>
            </a:pPr>
            <a:r>
              <a:rPr lang="en-US" smtClean="0"/>
              <a:t>Rhodesian gold. diamonds</a:t>
            </a:r>
          </a:p>
        </p:txBody>
      </p:sp>
      <p:sp>
        <p:nvSpPr>
          <p:cNvPr id="4710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716F66E-63FD-410E-9A23-625E82DAFAB1}" type="slidenum">
              <a:rPr lang="en-US" altLang="en-US" smtClean="0">
                <a:solidFill>
                  <a:schemeClr val="tx2"/>
                </a:solidFill>
              </a:rPr>
              <a:pPr eaLnBrk="1" hangingPunct="1"/>
              <a:t>37</a:t>
            </a:fld>
            <a:endParaRPr lang="en-US" altLang="en-US" smtClean="0">
              <a:solidFill>
                <a:schemeClr val="tx2"/>
              </a:solidFill>
            </a:endParaRPr>
          </a:p>
        </p:txBody>
      </p:sp>
      <p:sp>
        <p:nvSpPr>
          <p:cNvPr id="31746"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US"/>
              <a:t>The Scramble for Africa (1875-1900)</a:t>
            </a:r>
          </a:p>
        </p:txBody>
      </p:sp>
    </p:spTree>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3"/>
          <p:cNvSpPr txBox="1">
            <a:spLocks noChangeArrowheads="1"/>
          </p:cNvSpPr>
          <p:nvPr/>
        </p:nvSpPr>
        <p:spPr bwMode="auto">
          <a:xfrm>
            <a:off x="228600" y="152400"/>
            <a:ext cx="8686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3600" b="1">
                <a:latin typeface="Comic Sans MS" pitchFamily="66" charset="0"/>
              </a:rPr>
              <a:t>Where Is Dr. Livingstone?</a:t>
            </a:r>
          </a:p>
        </p:txBody>
      </p:sp>
      <p:pic>
        <p:nvPicPr>
          <p:cNvPr id="48131" name="Picture 5" descr="livingstone1"/>
          <p:cNvPicPr>
            <a:picLocks noChangeAspect="1" noChangeArrowheads="1"/>
          </p:cNvPicPr>
          <p:nvPr/>
        </p:nvPicPr>
        <p:blipFill>
          <a:blip r:embed="rId2">
            <a:lum contrast="6000"/>
            <a:extLst>
              <a:ext uri="{28A0092B-C50C-407E-A947-70E740481C1C}">
                <a14:useLocalDpi xmlns:a14="http://schemas.microsoft.com/office/drawing/2010/main" val="0"/>
              </a:ext>
            </a:extLst>
          </a:blip>
          <a:srcRect r="2040" b="3615"/>
          <a:stretch>
            <a:fillRect/>
          </a:stretch>
        </p:blipFill>
        <p:spPr bwMode="auto">
          <a:xfrm>
            <a:off x="762000" y="990600"/>
            <a:ext cx="1828800" cy="2286000"/>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pic>
      <p:pic>
        <p:nvPicPr>
          <p:cNvPr id="48132" name="Picture 6" descr="livingstone2"/>
          <p:cNvPicPr>
            <a:picLocks noChangeAspect="1" noChangeArrowheads="1"/>
          </p:cNvPicPr>
          <p:nvPr/>
        </p:nvPicPr>
        <p:blipFill>
          <a:blip r:embed="rId3">
            <a:lum contrast="6000"/>
            <a:extLst>
              <a:ext uri="{28A0092B-C50C-407E-A947-70E740481C1C}">
                <a14:useLocalDpi xmlns:a14="http://schemas.microsoft.com/office/drawing/2010/main" val="0"/>
              </a:ext>
            </a:extLst>
          </a:blip>
          <a:srcRect r="4286" b="4285"/>
          <a:stretch>
            <a:fillRect/>
          </a:stretch>
        </p:blipFill>
        <p:spPr bwMode="auto">
          <a:xfrm>
            <a:off x="1219200" y="3429000"/>
            <a:ext cx="1812925" cy="2719388"/>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pic>
      <p:sp>
        <p:nvSpPr>
          <p:cNvPr id="48133" name="Text Box 7"/>
          <p:cNvSpPr txBox="1">
            <a:spLocks noChangeArrowheads="1"/>
          </p:cNvSpPr>
          <p:nvPr/>
        </p:nvSpPr>
        <p:spPr bwMode="auto">
          <a:xfrm>
            <a:off x="457200" y="6172200"/>
            <a:ext cx="335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400" b="1">
                <a:latin typeface="Comic Sans MS" pitchFamily="66" charset="0"/>
              </a:rPr>
              <a:t>Dr. David Livingstone</a:t>
            </a:r>
          </a:p>
        </p:txBody>
      </p:sp>
      <p:sp>
        <p:nvSpPr>
          <p:cNvPr id="48134" name="Text Box 8"/>
          <p:cNvSpPr txBox="1">
            <a:spLocks noChangeArrowheads="1"/>
          </p:cNvSpPr>
          <p:nvPr/>
        </p:nvSpPr>
        <p:spPr bwMode="auto">
          <a:xfrm>
            <a:off x="3429000" y="2317750"/>
            <a:ext cx="2133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400" b="1">
                <a:latin typeface="Comic Sans MS" pitchFamily="66" charset="0"/>
              </a:rPr>
              <a:t>Doctor</a:t>
            </a:r>
            <a:br>
              <a:rPr lang="en-US" sz="2400" b="1">
                <a:latin typeface="Comic Sans MS" pitchFamily="66" charset="0"/>
              </a:rPr>
            </a:br>
            <a:r>
              <a:rPr lang="en-US" sz="2400" b="1">
                <a:latin typeface="Comic Sans MS" pitchFamily="66" charset="0"/>
              </a:rPr>
              <a:t>Livingstone,</a:t>
            </a:r>
            <a:br>
              <a:rPr lang="en-US" sz="2400" b="1">
                <a:latin typeface="Comic Sans MS" pitchFamily="66" charset="0"/>
              </a:rPr>
            </a:br>
            <a:r>
              <a:rPr lang="en-US" sz="2400" b="1">
                <a:latin typeface="Comic Sans MS" pitchFamily="66" charset="0"/>
              </a:rPr>
              <a:t>I Presume?</a:t>
            </a:r>
          </a:p>
        </p:txBody>
      </p:sp>
      <p:sp>
        <p:nvSpPr>
          <p:cNvPr id="48135" name="Text Box 9"/>
          <p:cNvSpPr txBox="1">
            <a:spLocks noChangeArrowheads="1"/>
          </p:cNvSpPr>
          <p:nvPr/>
        </p:nvSpPr>
        <p:spPr bwMode="auto">
          <a:xfrm>
            <a:off x="5257800" y="5410200"/>
            <a:ext cx="3810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400" b="1">
                <a:latin typeface="Comic Sans MS" pitchFamily="66" charset="0"/>
              </a:rPr>
              <a:t>Sir Henry Morton Stanley</a:t>
            </a:r>
          </a:p>
        </p:txBody>
      </p:sp>
      <p:pic>
        <p:nvPicPr>
          <p:cNvPr id="48136" name="Picture 10" descr="Stanley-2"/>
          <p:cNvPicPr>
            <a:picLocks noChangeAspect="1" noChangeArrowheads="1"/>
          </p:cNvPicPr>
          <p:nvPr/>
        </p:nvPicPr>
        <p:blipFill>
          <a:blip r:embed="rId4">
            <a:lum bright="-12000" contrast="12000"/>
            <a:extLst>
              <a:ext uri="{28A0092B-C50C-407E-A947-70E740481C1C}">
                <a14:useLocalDpi xmlns:a14="http://schemas.microsoft.com/office/drawing/2010/main" val="0"/>
              </a:ext>
            </a:extLst>
          </a:blip>
          <a:srcRect/>
          <a:stretch>
            <a:fillRect/>
          </a:stretch>
        </p:blipFill>
        <p:spPr bwMode="auto">
          <a:xfrm>
            <a:off x="5867400" y="1447800"/>
            <a:ext cx="2560638" cy="3833813"/>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endParaRPr lang="en-US" smtClean="0"/>
          </a:p>
        </p:txBody>
      </p:sp>
      <p:pic>
        <p:nvPicPr>
          <p:cNvPr id="49155"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495800" y="152400"/>
            <a:ext cx="4419600" cy="5745163"/>
          </a:xfrm>
        </p:spPr>
      </p:pic>
      <p:pic>
        <p:nvPicPr>
          <p:cNvPr id="4915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219200"/>
            <a:ext cx="36068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AutoShape 5"/>
          <p:cNvSpPr>
            <a:spLocks noChangeArrowheads="1"/>
          </p:cNvSpPr>
          <p:nvPr/>
        </p:nvSpPr>
        <p:spPr bwMode="auto">
          <a:xfrm>
            <a:off x="2667000" y="533400"/>
            <a:ext cx="2819400" cy="1905000"/>
          </a:xfrm>
          <a:prstGeom prst="wedgeEllipseCallout">
            <a:avLst>
              <a:gd name="adj1" fmla="val -31815"/>
              <a:gd name="adj2" fmla="val 95833"/>
            </a:avLst>
          </a:prstGeom>
          <a:solidFill>
            <a:schemeClr val="accent1"/>
          </a:solidFill>
          <a:ln w="9525">
            <a:solidFill>
              <a:schemeClr val="tx1"/>
            </a:solidFill>
            <a:miter lim="800000"/>
            <a:headEnd/>
            <a:tailEnd/>
          </a:ln>
        </p:spPr>
        <p:txBody>
          <a:bodyPr/>
          <a:lstStyle/>
          <a:p>
            <a:r>
              <a:rPr lang="en-US" sz="2400" b="1"/>
              <a:t>“Dr. Livingstone, I presume?”</a:t>
            </a:r>
          </a:p>
        </p:txBody>
      </p:sp>
      <p:sp>
        <p:nvSpPr>
          <p:cNvPr id="49158" name="Text Box 6"/>
          <p:cNvSpPr txBox="1">
            <a:spLocks noChangeArrowheads="1"/>
          </p:cNvSpPr>
          <p:nvPr/>
        </p:nvSpPr>
        <p:spPr bwMode="auto">
          <a:xfrm>
            <a:off x="152400" y="228600"/>
            <a:ext cx="31242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000" b="1"/>
              <a:t>Henry Stanley</a:t>
            </a:r>
          </a:p>
          <a:p>
            <a:pPr eaLnBrk="1" hangingPunct="1">
              <a:spcBef>
                <a:spcPct val="50000"/>
              </a:spcBef>
            </a:pPr>
            <a:r>
              <a:rPr lang="en-US" sz="2000" b="1"/>
              <a:t>Journalist &amp; Explorer</a:t>
            </a:r>
          </a:p>
        </p:txBody>
      </p:sp>
      <p:sp>
        <p:nvSpPr>
          <p:cNvPr id="49159" name="Text Box 7"/>
          <p:cNvSpPr txBox="1">
            <a:spLocks noChangeArrowheads="1"/>
          </p:cNvSpPr>
          <p:nvPr/>
        </p:nvSpPr>
        <p:spPr bwMode="auto">
          <a:xfrm>
            <a:off x="5867400" y="6003925"/>
            <a:ext cx="28956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US" sz="2000" b="1"/>
              <a:t>Dr. David Livingstone</a:t>
            </a:r>
          </a:p>
          <a:p>
            <a:pPr algn="r" eaLnBrk="1" hangingPunct="1">
              <a:spcBef>
                <a:spcPct val="50000"/>
              </a:spcBef>
            </a:pPr>
            <a:r>
              <a:rPr lang="en-US" sz="2000" b="1"/>
              <a:t>Missionary &amp; Explorer</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idx="1"/>
          </p:nvPr>
        </p:nvSpPr>
        <p:spPr>
          <a:xfrm>
            <a:off x="533400" y="1981200"/>
            <a:ext cx="8305800" cy="4495800"/>
          </a:xfrm>
        </p:spPr>
        <p:txBody>
          <a:bodyPr/>
          <a:lstStyle/>
          <a:p>
            <a:pPr eaLnBrk="1" hangingPunct="1">
              <a:lnSpc>
                <a:spcPct val="90000"/>
              </a:lnSpc>
            </a:pPr>
            <a:r>
              <a:rPr lang="en-US" sz="2800" smtClean="0"/>
              <a:t>Military</a:t>
            </a:r>
          </a:p>
          <a:p>
            <a:pPr eaLnBrk="1" hangingPunct="1">
              <a:lnSpc>
                <a:spcPct val="90000"/>
              </a:lnSpc>
            </a:pPr>
            <a:r>
              <a:rPr lang="en-US" sz="2800" smtClean="0"/>
              <a:t>Political</a:t>
            </a:r>
          </a:p>
          <a:p>
            <a:pPr eaLnBrk="1" hangingPunct="1">
              <a:lnSpc>
                <a:spcPct val="90000"/>
              </a:lnSpc>
            </a:pPr>
            <a:r>
              <a:rPr lang="en-US" sz="2800" smtClean="0"/>
              <a:t>Economic</a:t>
            </a:r>
          </a:p>
          <a:p>
            <a:pPr lvl="1" eaLnBrk="1" hangingPunct="1">
              <a:lnSpc>
                <a:spcPct val="90000"/>
              </a:lnSpc>
            </a:pPr>
            <a:r>
              <a:rPr lang="en-US" sz="2800" smtClean="0"/>
              <a:t>European capitalism</a:t>
            </a:r>
          </a:p>
          <a:p>
            <a:pPr eaLnBrk="1" hangingPunct="1">
              <a:lnSpc>
                <a:spcPct val="90000"/>
              </a:lnSpc>
            </a:pPr>
            <a:r>
              <a:rPr lang="en-US" sz="2800" smtClean="0"/>
              <a:t>Religious</a:t>
            </a:r>
          </a:p>
          <a:p>
            <a:pPr eaLnBrk="1" hangingPunct="1">
              <a:lnSpc>
                <a:spcPct val="90000"/>
              </a:lnSpc>
            </a:pPr>
            <a:r>
              <a:rPr lang="en-US" sz="2800" smtClean="0"/>
              <a:t>Demographic</a:t>
            </a:r>
          </a:p>
          <a:p>
            <a:pPr lvl="1" eaLnBrk="1" hangingPunct="1">
              <a:lnSpc>
                <a:spcPct val="90000"/>
              </a:lnSpc>
            </a:pPr>
            <a:r>
              <a:rPr lang="en-US" sz="2800" smtClean="0"/>
              <a:t>Criminal populations</a:t>
            </a:r>
          </a:p>
          <a:p>
            <a:pPr lvl="1" eaLnBrk="1" hangingPunct="1">
              <a:lnSpc>
                <a:spcPct val="90000"/>
              </a:lnSpc>
            </a:pPr>
            <a:r>
              <a:rPr lang="en-US" sz="2800" smtClean="0"/>
              <a:t>Dissident populations</a:t>
            </a:r>
          </a:p>
          <a:p>
            <a:pPr eaLnBrk="1" hangingPunct="1">
              <a:lnSpc>
                <a:spcPct val="90000"/>
              </a:lnSpc>
            </a:pPr>
            <a:endParaRPr lang="en-US" smtClean="0"/>
          </a:p>
        </p:txBody>
      </p:sp>
      <p:sp>
        <p:nvSpPr>
          <p:cNvPr id="1331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EA4797A-5961-43AC-B5C1-DCB38B85E198}" type="slidenum">
              <a:rPr lang="en-US" altLang="en-US" smtClean="0">
                <a:solidFill>
                  <a:schemeClr val="tx2"/>
                </a:solidFill>
              </a:rPr>
              <a:pPr eaLnBrk="1" hangingPunct="1"/>
              <a:t>4</a:t>
            </a:fld>
            <a:endParaRPr lang="en-US" altLang="en-US" smtClean="0">
              <a:solidFill>
                <a:schemeClr val="tx2"/>
              </a:solidFill>
            </a:endParaRPr>
          </a:p>
        </p:txBody>
      </p:sp>
      <p:sp>
        <p:nvSpPr>
          <p:cNvPr id="13316" name="Rectangle 2"/>
          <p:cNvSpPr>
            <a:spLocks noGrp="1" noChangeArrowheads="1"/>
          </p:cNvSpPr>
          <p:nvPr>
            <p:ph type="title"/>
          </p:nvPr>
        </p:nvSpPr>
        <p:spPr/>
        <p:txBody>
          <a:bodyPr/>
          <a:lstStyle/>
          <a:p>
            <a:pPr eaLnBrk="1" hangingPunct="1"/>
            <a:r>
              <a:rPr lang="en-US" smtClean="0"/>
              <a:t>Motivation for Imperialism</a:t>
            </a:r>
          </a:p>
        </p:txBody>
      </p:sp>
      <p:pic>
        <p:nvPicPr>
          <p:cNvPr id="1331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905000"/>
            <a:ext cx="3609975"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mtClean="0"/>
              <a:t>Victoria Falls</a:t>
            </a:r>
          </a:p>
        </p:txBody>
      </p:sp>
      <p:pic>
        <p:nvPicPr>
          <p:cNvPr id="50179"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533400" y="2057400"/>
            <a:ext cx="8178800" cy="4038600"/>
          </a:xfr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228600" y="152400"/>
            <a:ext cx="86868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3600" b="1">
                <a:solidFill>
                  <a:srgbClr val="FF9933"/>
                </a:solidFill>
                <a:latin typeface="Comic Sans MS" pitchFamily="66" charset="0"/>
              </a:rPr>
              <a:t>European Explorations in mid-19c:</a:t>
            </a:r>
            <a:br>
              <a:rPr lang="en-US" sz="3600" b="1">
                <a:solidFill>
                  <a:srgbClr val="FF9933"/>
                </a:solidFill>
                <a:latin typeface="Comic Sans MS" pitchFamily="66" charset="0"/>
              </a:rPr>
            </a:br>
            <a:r>
              <a:rPr lang="en-US" sz="3600" b="1">
                <a:solidFill>
                  <a:srgbClr val="FF9933"/>
                </a:solidFill>
                <a:latin typeface="Comic Sans MS" pitchFamily="66" charset="0"/>
              </a:rPr>
              <a:t>“The Scramble for Africa”</a:t>
            </a:r>
          </a:p>
        </p:txBody>
      </p:sp>
      <p:pic>
        <p:nvPicPr>
          <p:cNvPr id="51203" name="Picture 3"/>
          <p:cNvPicPr>
            <a:picLocks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381000" y="1600200"/>
            <a:ext cx="8458200" cy="5105400"/>
          </a:xfrm>
          <a:prstGeom prst="rect">
            <a:avLst/>
          </a:prstGeom>
          <a:noFill/>
          <a:ln w="9525">
            <a:solidFill>
              <a:srgbClr val="FF9933"/>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idx="1"/>
          </p:nvPr>
        </p:nvSpPr>
        <p:spPr>
          <a:xfrm>
            <a:off x="871538" y="2209800"/>
            <a:ext cx="7408862" cy="3916363"/>
          </a:xfrm>
        </p:spPr>
        <p:txBody>
          <a:bodyPr/>
          <a:lstStyle/>
          <a:p>
            <a:pPr eaLnBrk="1" hangingPunct="1"/>
            <a:r>
              <a:rPr lang="en-US" smtClean="0"/>
              <a:t>Ancient Africa </a:t>
            </a:r>
          </a:p>
          <a:p>
            <a:pPr eaLnBrk="1" hangingPunct="1"/>
            <a:r>
              <a:rPr lang="en-US" smtClean="0"/>
              <a:t>Implications for justification of imperialist rule</a:t>
            </a:r>
          </a:p>
          <a:p>
            <a:pPr eaLnBrk="1" hangingPunct="1"/>
            <a:r>
              <a:rPr lang="en-US" smtClean="0"/>
              <a:t>European exploration of rivers (Nile, Niger, Congo, Zambesi)</a:t>
            </a:r>
          </a:p>
          <a:p>
            <a:pPr lvl="1" eaLnBrk="1" hangingPunct="1"/>
            <a:r>
              <a:rPr lang="en-US" smtClean="0"/>
              <a:t>Information on interior of Africa</a:t>
            </a:r>
          </a:p>
          <a:p>
            <a:pPr lvl="1" eaLnBrk="1" hangingPunct="1"/>
            <a:r>
              <a:rPr lang="en-US" smtClean="0"/>
              <a:t>King Leopold II of Belgium starts Congo Free State, commercial ventures</a:t>
            </a:r>
          </a:p>
          <a:p>
            <a:pPr lvl="1" eaLnBrk="1" hangingPunct="1"/>
            <a:r>
              <a:rPr lang="en-US" smtClean="0"/>
              <a:t>Takes control of colony in 1908, renamed Belgian Congo</a:t>
            </a:r>
          </a:p>
        </p:txBody>
      </p:sp>
      <p:sp>
        <p:nvSpPr>
          <p:cNvPr id="5222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C72E106-4346-4D77-B75E-CAD1DD73A780}" type="slidenum">
              <a:rPr lang="en-US" altLang="en-US" smtClean="0">
                <a:solidFill>
                  <a:schemeClr val="tx2"/>
                </a:solidFill>
              </a:rPr>
              <a:pPr eaLnBrk="1" hangingPunct="1"/>
              <a:t>42</a:t>
            </a:fld>
            <a:endParaRPr lang="en-US" altLang="en-US" smtClean="0">
              <a:solidFill>
                <a:schemeClr val="tx2"/>
              </a:solidFill>
            </a:endParaRPr>
          </a:p>
        </p:txBody>
      </p:sp>
      <p:sp>
        <p:nvSpPr>
          <p:cNvPr id="52228" name="Rectangle 2"/>
          <p:cNvSpPr>
            <a:spLocks noGrp="1" noChangeArrowheads="1"/>
          </p:cNvSpPr>
          <p:nvPr>
            <p:ph type="title"/>
          </p:nvPr>
        </p:nvSpPr>
        <p:spPr/>
        <p:txBody>
          <a:bodyPr/>
          <a:lstStyle/>
          <a:p>
            <a:pPr eaLnBrk="1" hangingPunct="1"/>
            <a:r>
              <a:rPr lang="en-US" smtClean="0"/>
              <a:t>Rewriting African History</a:t>
            </a:r>
          </a:p>
        </p:txBody>
      </p:sp>
    </p:spTree>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endParaRPr lang="en-US" smtClean="0"/>
          </a:p>
        </p:txBody>
      </p:sp>
      <p:pic>
        <p:nvPicPr>
          <p:cNvPr id="53251"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57200" y="228600"/>
            <a:ext cx="5410200" cy="6248400"/>
          </a:xfrm>
        </p:spPr>
      </p:pic>
      <p:sp>
        <p:nvSpPr>
          <p:cNvPr id="53252" name="Text Box 4"/>
          <p:cNvSpPr txBox="1">
            <a:spLocks noChangeArrowheads="1"/>
          </p:cNvSpPr>
          <p:nvPr/>
        </p:nvSpPr>
        <p:spPr bwMode="auto">
          <a:xfrm>
            <a:off x="6096000" y="3200400"/>
            <a:ext cx="3048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400" b="1">
                <a:solidFill>
                  <a:schemeClr val="hlink"/>
                </a:solidFill>
              </a:rPr>
              <a:t>King Leopold II of Belgium</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762000" y="381000"/>
            <a:ext cx="7696200" cy="112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3600" b="1">
                <a:solidFill>
                  <a:srgbClr val="FF9933"/>
                </a:solidFill>
                <a:latin typeface="Comic Sans MS" pitchFamily="66" charset="0"/>
              </a:rPr>
              <a:t>King Leopold II:</a:t>
            </a:r>
            <a:br>
              <a:rPr lang="en-US" sz="3600" b="1">
                <a:solidFill>
                  <a:srgbClr val="FF9933"/>
                </a:solidFill>
                <a:latin typeface="Comic Sans MS" pitchFamily="66" charset="0"/>
              </a:rPr>
            </a:br>
            <a:r>
              <a:rPr lang="en-US" sz="3200" b="1">
                <a:solidFill>
                  <a:srgbClr val="FF9933"/>
                </a:solidFill>
                <a:latin typeface="Comic Sans MS" pitchFamily="66" charset="0"/>
              </a:rPr>
              <a:t>(r. 1865 – 1909)</a:t>
            </a:r>
          </a:p>
        </p:txBody>
      </p:sp>
      <p:pic>
        <p:nvPicPr>
          <p:cNvPr id="54275" name="Picture 3" descr="Congo money - King Leopold"/>
          <p:cNvPicPr>
            <a:picLocks noChangeAspect="1" noChangeArrowheads="1"/>
          </p:cNvPicPr>
          <p:nvPr/>
        </p:nvPicPr>
        <p:blipFill>
          <a:blip r:embed="rId2">
            <a:lum bright="-6000" contrast="12000"/>
            <a:extLst>
              <a:ext uri="{28A0092B-C50C-407E-A947-70E740481C1C}">
                <a14:useLocalDpi xmlns:a14="http://schemas.microsoft.com/office/drawing/2010/main" val="0"/>
              </a:ext>
            </a:extLst>
          </a:blip>
          <a:srcRect l="3334" t="5814" r="3334" b="5814"/>
          <a:stretch>
            <a:fillRect/>
          </a:stretch>
        </p:blipFill>
        <p:spPr bwMode="auto">
          <a:xfrm>
            <a:off x="838200" y="1958975"/>
            <a:ext cx="7620000" cy="4137025"/>
          </a:xfrm>
          <a:prstGeom prst="rect">
            <a:avLst/>
          </a:prstGeom>
          <a:noFill/>
          <a:ln w="9525">
            <a:solidFill>
              <a:srgbClr val="FF9933"/>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762000" y="533400"/>
            <a:ext cx="76962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3600" b="1">
                <a:solidFill>
                  <a:srgbClr val="FF9933"/>
                </a:solidFill>
                <a:latin typeface="Comic Sans MS" pitchFamily="66" charset="0"/>
              </a:rPr>
              <a:t>The Congo Free State </a:t>
            </a:r>
            <a:br>
              <a:rPr lang="en-US" sz="3600" b="1">
                <a:solidFill>
                  <a:srgbClr val="FF9933"/>
                </a:solidFill>
                <a:latin typeface="Comic Sans MS" pitchFamily="66" charset="0"/>
              </a:rPr>
            </a:br>
            <a:r>
              <a:rPr lang="en-US" sz="3600" b="1">
                <a:solidFill>
                  <a:srgbClr val="FF9933"/>
                </a:solidFill>
                <a:latin typeface="Comic Sans MS" pitchFamily="66" charset="0"/>
              </a:rPr>
              <a:t>or</a:t>
            </a:r>
            <a:br>
              <a:rPr lang="en-US" sz="3600" b="1">
                <a:solidFill>
                  <a:srgbClr val="FF9933"/>
                </a:solidFill>
                <a:latin typeface="Comic Sans MS" pitchFamily="66" charset="0"/>
              </a:rPr>
            </a:br>
            <a:r>
              <a:rPr lang="en-US" sz="3600" b="1">
                <a:solidFill>
                  <a:srgbClr val="FF9933"/>
                </a:solidFill>
                <a:latin typeface="Comic Sans MS" pitchFamily="66" charset="0"/>
              </a:rPr>
              <a:t>The Belgian Congo</a:t>
            </a:r>
          </a:p>
        </p:txBody>
      </p:sp>
      <p:pic>
        <p:nvPicPr>
          <p:cNvPr id="55299" name="Picture 5" descr="maps-Belgian Con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870200"/>
            <a:ext cx="8205788" cy="2768600"/>
          </a:xfrm>
          <a:prstGeom prst="rect">
            <a:avLst/>
          </a:prstGeom>
          <a:noFill/>
          <a:ln w="9525">
            <a:solidFill>
              <a:srgbClr val="FF9933"/>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z="2800" smtClean="0"/>
              <a:t>Congolese men hold severed hands during the Belgian occupation</a:t>
            </a:r>
            <a:r>
              <a:rPr lang="en-US" sz="4000" smtClean="0"/>
              <a:t> </a:t>
            </a:r>
          </a:p>
        </p:txBody>
      </p:sp>
      <p:pic>
        <p:nvPicPr>
          <p:cNvPr id="56323"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57200" y="1600200"/>
            <a:ext cx="8229600" cy="5105400"/>
          </a:xfr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762000" y="381000"/>
            <a:ext cx="7696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3600" b="1">
                <a:solidFill>
                  <a:srgbClr val="FF9933"/>
                </a:solidFill>
                <a:latin typeface="Comic Sans MS" pitchFamily="66" charset="0"/>
              </a:rPr>
              <a:t>Punishing “Lazy” Workers</a:t>
            </a:r>
          </a:p>
        </p:txBody>
      </p:sp>
      <p:pic>
        <p:nvPicPr>
          <p:cNvPr id="57347" name="Picture 4" descr="whipping"/>
          <p:cNvPicPr>
            <a:picLocks noChangeAspect="1" noChangeArrowheads="1"/>
          </p:cNvPicPr>
          <p:nvPr/>
        </p:nvPicPr>
        <p:blipFill>
          <a:blip r:embed="rId2">
            <a:lum bright="-6000" contrast="12000"/>
            <a:extLst>
              <a:ext uri="{28A0092B-C50C-407E-A947-70E740481C1C}">
                <a14:useLocalDpi xmlns:a14="http://schemas.microsoft.com/office/drawing/2010/main" val="0"/>
              </a:ext>
            </a:extLst>
          </a:blip>
          <a:srcRect/>
          <a:stretch>
            <a:fillRect/>
          </a:stretch>
        </p:blipFill>
        <p:spPr bwMode="auto">
          <a:xfrm>
            <a:off x="1752600" y="1447800"/>
            <a:ext cx="5867400" cy="4889500"/>
          </a:xfrm>
          <a:prstGeom prst="rect">
            <a:avLst/>
          </a:prstGeom>
          <a:noFill/>
          <a:ln w="9525">
            <a:solidFill>
              <a:srgbClr val="FF9933"/>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152400" y="304800"/>
            <a:ext cx="8839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3600" b="1">
                <a:solidFill>
                  <a:srgbClr val="FF9933"/>
                </a:solidFill>
                <a:latin typeface="Comic Sans MS" pitchFamily="66" charset="0"/>
              </a:rPr>
              <a:t>5-8 Million Victims!  </a:t>
            </a:r>
            <a:r>
              <a:rPr lang="en-US" sz="2400" b="1">
                <a:solidFill>
                  <a:srgbClr val="FF9933"/>
                </a:solidFill>
                <a:latin typeface="Comic Sans MS" pitchFamily="66" charset="0"/>
              </a:rPr>
              <a:t>(50% of Popul.)</a:t>
            </a:r>
          </a:p>
        </p:txBody>
      </p:sp>
      <p:pic>
        <p:nvPicPr>
          <p:cNvPr id="58371" name="Picture 3" descr="Congo-Kids with no arms or legs"/>
          <p:cNvPicPr>
            <a:picLocks noChangeAspect="1" noChangeArrowheads="1"/>
          </p:cNvPicPr>
          <p:nvPr/>
        </p:nvPicPr>
        <p:blipFill>
          <a:blip r:embed="rId2">
            <a:lum bright="-12000" contrast="6000"/>
            <a:extLst>
              <a:ext uri="{28A0092B-C50C-407E-A947-70E740481C1C}">
                <a14:useLocalDpi xmlns:a14="http://schemas.microsoft.com/office/drawing/2010/main" val="0"/>
              </a:ext>
            </a:extLst>
          </a:blip>
          <a:srcRect/>
          <a:stretch>
            <a:fillRect/>
          </a:stretch>
        </p:blipFill>
        <p:spPr bwMode="auto">
          <a:xfrm>
            <a:off x="398463" y="1143000"/>
            <a:ext cx="3640137" cy="5410200"/>
          </a:xfrm>
          <a:prstGeom prst="rect">
            <a:avLst/>
          </a:prstGeom>
          <a:noFill/>
          <a:ln w="9525">
            <a:solidFill>
              <a:srgbClr val="FF9933"/>
            </a:solidFill>
            <a:miter lim="800000"/>
            <a:headEnd/>
            <a:tailEnd/>
          </a:ln>
          <a:extLst>
            <a:ext uri="{909E8E84-426E-40DD-AFC4-6F175D3DCCD1}">
              <a14:hiddenFill xmlns:a14="http://schemas.microsoft.com/office/drawing/2010/main">
                <a:solidFill>
                  <a:srgbClr val="FFFFFF"/>
                </a:solidFill>
              </a14:hiddenFill>
            </a:ext>
          </a:extLst>
        </p:spPr>
      </p:pic>
      <p:sp>
        <p:nvSpPr>
          <p:cNvPr id="76804" name="Rectangle 4"/>
          <p:cNvSpPr>
            <a:spLocks noChangeArrowheads="1"/>
          </p:cNvSpPr>
          <p:nvPr/>
        </p:nvSpPr>
        <p:spPr bwMode="auto">
          <a:xfrm>
            <a:off x="4191000" y="1219200"/>
            <a:ext cx="4800600" cy="527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000" b="1" i="1"/>
              <a:t>It is blood-curdling to see them (the soldiers) returning with the hands of the slain, and to find the hands of young children amongst the bigger ones evidencing their bravery...The rubber from this district has cost hundreds of lives, and the scenes I have witnessed, while unable to help the oppressed, have been almost enough to make me wish I were dead... This rubber traffic is steeped in blood, and if the natives were to rise and sweep every white person on the Upper Congo into eternity, there would still be left a fearful balance to their credit.</a:t>
            </a:r>
            <a:r>
              <a:rPr lang="en-US" sz="2000" b="1"/>
              <a:t>        -- Belgian Official </a:t>
            </a:r>
          </a:p>
          <a:p>
            <a:pPr eaLnBrk="0" hangingPunct="0"/>
            <a:endParaRPr lang="en-US" sz="2000" b="1">
              <a:solidFill>
                <a:srgbClr val="FFFFBD"/>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iterate type="wd">
                                    <p:tmPct val="10000"/>
                                  </p:iterate>
                                  <p:childTnLst>
                                    <p:set>
                                      <p:cBhvr>
                                        <p:cTn id="6" dur="1" fill="hold">
                                          <p:stCondLst>
                                            <p:cond delay="0"/>
                                          </p:stCondLst>
                                        </p:cTn>
                                        <p:tgtEl>
                                          <p:spTgt spid="76804"/>
                                        </p:tgtEl>
                                        <p:attrNameLst>
                                          <p:attrName>style.visibility</p:attrName>
                                        </p:attrNameLst>
                                      </p:cBhvr>
                                      <p:to>
                                        <p:strVal val="visible"/>
                                      </p:to>
                                    </p:set>
                                    <p:animEffect transition="in" filter="wipe(up)">
                                      <p:cBhvr>
                                        <p:cTn id="7" dur="3000"/>
                                        <p:tgtEl>
                                          <p:spTgt spid="768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
          <p:cNvSpPr txBox="1">
            <a:spLocks noChangeArrowheads="1"/>
          </p:cNvSpPr>
          <p:nvPr/>
        </p:nvSpPr>
        <p:spPr bwMode="auto">
          <a:xfrm>
            <a:off x="457200" y="228600"/>
            <a:ext cx="8382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3600" b="1">
                <a:solidFill>
                  <a:srgbClr val="FF9933"/>
                </a:solidFill>
                <a:latin typeface="Comic Sans MS" pitchFamily="66" charset="0"/>
              </a:rPr>
              <a:t>Belgium’s Stranglehold on the Congo</a:t>
            </a:r>
          </a:p>
        </p:txBody>
      </p:sp>
      <p:pic>
        <p:nvPicPr>
          <p:cNvPr id="59395" name="Picture 3"/>
          <p:cNvPicPr>
            <a:picLocks noChangeAspect="1" noChangeArrowheads="1"/>
          </p:cNvPicPr>
          <p:nvPr/>
        </p:nvPicPr>
        <p:blipFill>
          <a:blip r:embed="rId2">
            <a:lum bright="-12000" contrast="24000"/>
            <a:extLst>
              <a:ext uri="{28A0092B-C50C-407E-A947-70E740481C1C}">
                <a14:useLocalDpi xmlns:a14="http://schemas.microsoft.com/office/drawing/2010/main" val="0"/>
              </a:ext>
            </a:extLst>
          </a:blip>
          <a:srcRect l="5490" t="4109" r="4842" b="4109"/>
          <a:stretch>
            <a:fillRect/>
          </a:stretch>
        </p:blipFill>
        <p:spPr bwMode="auto">
          <a:xfrm>
            <a:off x="2971800" y="1143000"/>
            <a:ext cx="3733800" cy="5105400"/>
          </a:xfrm>
          <a:prstGeom prst="rect">
            <a:avLst/>
          </a:prstGeom>
          <a:noFill/>
          <a:ln w="9525" algn="ctr">
            <a:solidFill>
              <a:srgbClr val="FF9933"/>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idx="1"/>
          </p:nvPr>
        </p:nvSpPr>
        <p:spPr>
          <a:xfrm>
            <a:off x="304800" y="2438400"/>
            <a:ext cx="8272463" cy="4183063"/>
          </a:xfrm>
        </p:spPr>
        <p:txBody>
          <a:bodyPr/>
          <a:lstStyle/>
          <a:p>
            <a:pPr eaLnBrk="1" hangingPunct="1"/>
            <a:r>
              <a:rPr lang="en-US" sz="2800" smtClean="0"/>
              <a:t>Discovery of natural resources</a:t>
            </a:r>
          </a:p>
          <a:p>
            <a:pPr eaLnBrk="1" hangingPunct="1"/>
            <a:r>
              <a:rPr lang="en-US" sz="2800" smtClean="0"/>
              <a:t>Exploitation of cheap labor</a:t>
            </a:r>
          </a:p>
          <a:p>
            <a:pPr eaLnBrk="1" hangingPunct="1"/>
            <a:r>
              <a:rPr lang="en-US" sz="2800" smtClean="0"/>
              <a:t>Expansion of markets</a:t>
            </a:r>
          </a:p>
          <a:p>
            <a:pPr lvl="1" eaLnBrk="1" hangingPunct="1"/>
            <a:r>
              <a:rPr lang="en-US" sz="2800" smtClean="0"/>
              <a:t>limited</a:t>
            </a:r>
          </a:p>
        </p:txBody>
      </p:sp>
      <p:sp>
        <p:nvSpPr>
          <p:cNvPr id="1433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139AD0D-4576-49D6-9002-C8A8533CB29D}" type="slidenum">
              <a:rPr lang="en-US" altLang="en-US" smtClean="0">
                <a:solidFill>
                  <a:schemeClr val="tx2"/>
                </a:solidFill>
              </a:rPr>
              <a:pPr eaLnBrk="1" hangingPunct="1"/>
              <a:t>5</a:t>
            </a:fld>
            <a:endParaRPr lang="en-US" altLang="en-US" smtClean="0">
              <a:solidFill>
                <a:schemeClr val="tx2"/>
              </a:solidFill>
            </a:endParaRPr>
          </a:p>
        </p:txBody>
      </p:sp>
      <p:sp>
        <p:nvSpPr>
          <p:cNvPr id="14340" name="Rectangle 2"/>
          <p:cNvSpPr>
            <a:spLocks noGrp="1" noChangeArrowheads="1"/>
          </p:cNvSpPr>
          <p:nvPr>
            <p:ph type="title"/>
          </p:nvPr>
        </p:nvSpPr>
        <p:spPr/>
        <p:txBody>
          <a:bodyPr/>
          <a:lstStyle/>
          <a:p>
            <a:pPr eaLnBrk="1" hangingPunct="1"/>
            <a:r>
              <a:rPr lang="en-US" smtClean="0"/>
              <a:t>Manifest Destiny</a:t>
            </a:r>
          </a:p>
        </p:txBody>
      </p:sp>
    </p:spTree>
  </p:cSld>
  <p:clrMapOvr>
    <a:masterClrMapping/>
  </p:clrMapOvr>
  <p:transition spd="slow"/>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457200" y="273050"/>
            <a:ext cx="8382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3600" b="1">
                <a:solidFill>
                  <a:srgbClr val="FF9933"/>
                </a:solidFill>
                <a:latin typeface="Comic Sans MS" pitchFamily="66" charset="0"/>
              </a:rPr>
              <a:t>Leopold’s Conscience??</a:t>
            </a:r>
          </a:p>
        </p:txBody>
      </p:sp>
      <p:pic>
        <p:nvPicPr>
          <p:cNvPr id="60419" name="Picture 3" descr="cartoon-Leopold grabbing gold"/>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2971800" y="1219200"/>
            <a:ext cx="3240088"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762000" y="365125"/>
            <a:ext cx="7696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4000" b="1">
                <a:solidFill>
                  <a:srgbClr val="FF9933"/>
                </a:solidFill>
                <a:latin typeface="Comic Sans MS" pitchFamily="66" charset="0"/>
              </a:rPr>
              <a:t>Diamond Mines</a:t>
            </a:r>
            <a:endParaRPr lang="en-US" b="1">
              <a:solidFill>
                <a:srgbClr val="FF9933"/>
              </a:solidFill>
              <a:latin typeface="Comic Sans MS" pitchFamily="66" charset="0"/>
            </a:endParaRPr>
          </a:p>
        </p:txBody>
      </p:sp>
      <p:pic>
        <p:nvPicPr>
          <p:cNvPr id="61443" name="Picture 3" descr="map-Diamond Mines"/>
          <p:cNvPicPr>
            <a:picLocks noChangeAspect="1" noChangeArrowheads="1"/>
          </p:cNvPicPr>
          <p:nvPr/>
        </p:nvPicPr>
        <p:blipFill>
          <a:blip r:embed="rId2">
            <a:lum bright="-6000" contrast="12000"/>
            <a:extLst>
              <a:ext uri="{28A0092B-C50C-407E-A947-70E740481C1C}">
                <a14:useLocalDpi xmlns:a14="http://schemas.microsoft.com/office/drawing/2010/main" val="0"/>
              </a:ext>
            </a:extLst>
          </a:blip>
          <a:srcRect/>
          <a:stretch>
            <a:fillRect/>
          </a:stretch>
        </p:blipFill>
        <p:spPr bwMode="auto">
          <a:xfrm>
            <a:off x="533400" y="1371600"/>
            <a:ext cx="45593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Text Box 4"/>
          <p:cNvSpPr txBox="1">
            <a:spLocks noChangeArrowheads="1"/>
          </p:cNvSpPr>
          <p:nvPr/>
        </p:nvSpPr>
        <p:spPr bwMode="auto">
          <a:xfrm>
            <a:off x="5410200" y="4800600"/>
            <a:ext cx="335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400" b="1">
                <a:solidFill>
                  <a:srgbClr val="FFFFBD"/>
                </a:solidFill>
                <a:latin typeface="Comic Sans MS" pitchFamily="66" charset="0"/>
              </a:rPr>
              <a:t>Raw Diamonds</a:t>
            </a:r>
          </a:p>
        </p:txBody>
      </p:sp>
      <p:pic>
        <p:nvPicPr>
          <p:cNvPr id="61445" name="Picture 5" descr="Raw Diamonds"/>
          <p:cNvPicPr>
            <a:picLocks noChangeAspect="1" noChangeArrowheads="1"/>
          </p:cNvPicPr>
          <p:nvPr/>
        </p:nvPicPr>
        <p:blipFill>
          <a:blip r:embed="rId3">
            <a:lum contrast="6000"/>
            <a:extLst>
              <a:ext uri="{28A0092B-C50C-407E-A947-70E740481C1C}">
                <a14:useLocalDpi xmlns:a14="http://schemas.microsoft.com/office/drawing/2010/main" val="0"/>
              </a:ext>
            </a:extLst>
          </a:blip>
          <a:srcRect r="3371" b="6587"/>
          <a:stretch>
            <a:fillRect/>
          </a:stretch>
        </p:blipFill>
        <p:spPr bwMode="auto">
          <a:xfrm>
            <a:off x="5410200" y="2743200"/>
            <a:ext cx="3276600" cy="1981200"/>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762000" y="152400"/>
            <a:ext cx="7696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3600" b="1">
                <a:solidFill>
                  <a:srgbClr val="FF9933"/>
                </a:solidFill>
                <a:latin typeface="Comic Sans MS" pitchFamily="66" charset="0"/>
              </a:rPr>
              <a:t>Cecil Rhodes </a:t>
            </a:r>
            <a:r>
              <a:rPr lang="en-US" sz="2400" b="1">
                <a:solidFill>
                  <a:srgbClr val="FF9933"/>
                </a:solidFill>
                <a:latin typeface="Comic Sans MS" pitchFamily="66" charset="0"/>
              </a:rPr>
              <a:t>(1853-1902)</a:t>
            </a:r>
          </a:p>
        </p:txBody>
      </p:sp>
      <p:pic>
        <p:nvPicPr>
          <p:cNvPr id="62467" name="Picture 4" descr="CecilRhodes-cartoon"/>
          <p:cNvPicPr>
            <a:picLocks noChangeAspect="1" noChangeArrowheads="1"/>
          </p:cNvPicPr>
          <p:nvPr/>
        </p:nvPicPr>
        <p:blipFill>
          <a:blip r:embed="rId2">
            <a:lum bright="-6000" contrast="18000"/>
            <a:extLst>
              <a:ext uri="{28A0092B-C50C-407E-A947-70E740481C1C}">
                <a14:useLocalDpi xmlns:a14="http://schemas.microsoft.com/office/drawing/2010/main" val="0"/>
              </a:ext>
            </a:extLst>
          </a:blip>
          <a:srcRect/>
          <a:stretch>
            <a:fillRect/>
          </a:stretch>
        </p:blipFill>
        <p:spPr bwMode="auto">
          <a:xfrm>
            <a:off x="2895600" y="1143000"/>
            <a:ext cx="3525838" cy="4937125"/>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pic>
      <p:sp>
        <p:nvSpPr>
          <p:cNvPr id="62468" name="Text Box 5"/>
          <p:cNvSpPr txBox="1">
            <a:spLocks noChangeArrowheads="1"/>
          </p:cNvSpPr>
          <p:nvPr/>
        </p:nvSpPr>
        <p:spPr bwMode="auto">
          <a:xfrm>
            <a:off x="762000" y="6324600"/>
            <a:ext cx="769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400" b="1">
                <a:solidFill>
                  <a:srgbClr val="FFFFBD"/>
                </a:solidFill>
                <a:latin typeface="Comic Sans MS" pitchFamily="66" charset="0"/>
              </a:rPr>
              <a:t>“The Colossus of Rhodes”</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idx="1"/>
          </p:nvPr>
        </p:nvSpPr>
        <p:spPr>
          <a:xfrm>
            <a:off x="871538" y="2514600"/>
            <a:ext cx="7408862" cy="3611563"/>
          </a:xfrm>
        </p:spPr>
        <p:txBody>
          <a:bodyPr/>
          <a:lstStyle/>
          <a:p>
            <a:pPr eaLnBrk="1" hangingPunct="1">
              <a:lnSpc>
                <a:spcPct val="80000"/>
              </a:lnSpc>
            </a:pPr>
            <a:r>
              <a:rPr lang="en-US" sz="2600" smtClean="0"/>
              <a:t>Dutch East India establishes Cape Town (1652)</a:t>
            </a:r>
          </a:p>
          <a:p>
            <a:pPr lvl="1" eaLnBrk="1" hangingPunct="1">
              <a:lnSpc>
                <a:spcPct val="80000"/>
              </a:lnSpc>
            </a:pPr>
            <a:r>
              <a:rPr lang="en-US" smtClean="0"/>
              <a:t>Farmers (Boers) follow to settle territory, later called Afrikaners</a:t>
            </a:r>
          </a:p>
          <a:p>
            <a:pPr lvl="1" eaLnBrk="1" hangingPunct="1">
              <a:lnSpc>
                <a:spcPct val="80000"/>
              </a:lnSpc>
            </a:pPr>
            <a:r>
              <a:rPr lang="en-US" smtClean="0"/>
              <a:t>Competition and conflict with indigenous Khoikhoi and Xhosa peoples</a:t>
            </a:r>
          </a:p>
          <a:p>
            <a:pPr eaLnBrk="1" hangingPunct="1">
              <a:lnSpc>
                <a:spcPct val="80000"/>
              </a:lnSpc>
            </a:pPr>
            <a:r>
              <a:rPr lang="en-US" sz="2600" smtClean="0"/>
              <a:t>British takeover in 1806, slavery a major issue of conflict</a:t>
            </a:r>
          </a:p>
          <a:p>
            <a:pPr lvl="1" eaLnBrk="1" hangingPunct="1">
              <a:lnSpc>
                <a:spcPct val="80000"/>
              </a:lnSpc>
            </a:pPr>
            <a:r>
              <a:rPr lang="en-US" smtClean="0"/>
              <a:t>Afrikaners migrate eastward: the Great Trek, overpower Ndebele and Zulu resistance with superior firepower</a:t>
            </a:r>
          </a:p>
          <a:p>
            <a:pPr lvl="1" eaLnBrk="1" hangingPunct="1">
              <a:lnSpc>
                <a:spcPct val="80000"/>
              </a:lnSpc>
            </a:pPr>
            <a:r>
              <a:rPr lang="en-US" smtClean="0"/>
              <a:t>Establish independent Republics</a:t>
            </a:r>
          </a:p>
          <a:p>
            <a:pPr eaLnBrk="1" hangingPunct="1">
              <a:lnSpc>
                <a:spcPct val="80000"/>
              </a:lnSpc>
            </a:pPr>
            <a:endParaRPr lang="en-US" sz="2600" smtClean="0"/>
          </a:p>
        </p:txBody>
      </p:sp>
      <p:sp>
        <p:nvSpPr>
          <p:cNvPr id="6349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89F2943-0DD8-4FD2-9117-8D1AA66D827D}" type="slidenum">
              <a:rPr lang="en-US" altLang="en-US" smtClean="0">
                <a:solidFill>
                  <a:schemeClr val="tx2"/>
                </a:solidFill>
              </a:rPr>
              <a:pPr eaLnBrk="1" hangingPunct="1"/>
              <a:t>53</a:t>
            </a:fld>
            <a:endParaRPr lang="en-US" altLang="en-US" smtClean="0">
              <a:solidFill>
                <a:schemeClr val="tx2"/>
              </a:solidFill>
            </a:endParaRPr>
          </a:p>
        </p:txBody>
      </p:sp>
      <p:sp>
        <p:nvSpPr>
          <p:cNvPr id="63492" name="Rectangle 2"/>
          <p:cNvSpPr>
            <a:spLocks noGrp="1" noChangeArrowheads="1"/>
          </p:cNvSpPr>
          <p:nvPr>
            <p:ph type="title"/>
          </p:nvPr>
        </p:nvSpPr>
        <p:spPr/>
        <p:txBody>
          <a:bodyPr/>
          <a:lstStyle/>
          <a:p>
            <a:pPr eaLnBrk="1" hangingPunct="1"/>
            <a:r>
              <a:rPr lang="en-US" sz="3800" smtClean="0"/>
              <a:t>South African (Boer) War 1899-1902</a:t>
            </a:r>
          </a:p>
        </p:txBody>
      </p:sp>
    </p:spTree>
  </p:cSld>
  <p:clrMapOvr>
    <a:masterClrMapping/>
  </p:clrMapOvr>
  <p:transition spd="slow"/>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762000" y="501650"/>
            <a:ext cx="7696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3600" b="1">
                <a:solidFill>
                  <a:srgbClr val="FF9933"/>
                </a:solidFill>
                <a:latin typeface="Comic Sans MS" pitchFamily="66" charset="0"/>
              </a:rPr>
              <a:t>Dutch Landing in 1652</a:t>
            </a:r>
          </a:p>
        </p:txBody>
      </p:sp>
      <p:pic>
        <p:nvPicPr>
          <p:cNvPr id="64515" name="Picture 3" descr="Dutch Landing"/>
          <p:cNvPicPr>
            <a:picLocks noChangeAspect="1" noChangeArrowheads="1"/>
          </p:cNvPicPr>
          <p:nvPr/>
        </p:nvPicPr>
        <p:blipFill>
          <a:blip r:embed="rId2">
            <a:lum bright="-6000" contrast="18000"/>
            <a:extLst>
              <a:ext uri="{28A0092B-C50C-407E-A947-70E740481C1C}">
                <a14:useLocalDpi xmlns:a14="http://schemas.microsoft.com/office/drawing/2010/main" val="0"/>
              </a:ext>
            </a:extLst>
          </a:blip>
          <a:srcRect r="3160" b="4913"/>
          <a:stretch>
            <a:fillRect/>
          </a:stretch>
        </p:blipFill>
        <p:spPr bwMode="auto">
          <a:xfrm>
            <a:off x="685800" y="1752600"/>
            <a:ext cx="3657600" cy="2309813"/>
          </a:xfrm>
          <a:prstGeom prst="rect">
            <a:avLst/>
          </a:prstGeom>
          <a:noFill/>
          <a:ln w="9525">
            <a:solidFill>
              <a:srgbClr val="FF9933"/>
            </a:solidFill>
            <a:miter lim="800000"/>
            <a:headEnd/>
            <a:tailEnd/>
          </a:ln>
          <a:extLst>
            <a:ext uri="{909E8E84-426E-40DD-AFC4-6F175D3DCCD1}">
              <a14:hiddenFill xmlns:a14="http://schemas.microsoft.com/office/drawing/2010/main">
                <a:solidFill>
                  <a:srgbClr val="FFFFFF"/>
                </a:solidFill>
              </a14:hiddenFill>
            </a:ext>
          </a:extLst>
        </p:spPr>
      </p:pic>
      <p:pic>
        <p:nvPicPr>
          <p:cNvPr id="64516" name="Picture 4" descr="Dutch Landing-1"/>
          <p:cNvPicPr>
            <a:picLocks noChangeAspect="1" noChangeArrowheads="1"/>
          </p:cNvPicPr>
          <p:nvPr/>
        </p:nvPicPr>
        <p:blipFill>
          <a:blip r:embed="rId3">
            <a:lum contrast="6000"/>
            <a:extLst>
              <a:ext uri="{28A0092B-C50C-407E-A947-70E740481C1C}">
                <a14:useLocalDpi xmlns:a14="http://schemas.microsoft.com/office/drawing/2010/main" val="0"/>
              </a:ext>
            </a:extLst>
          </a:blip>
          <a:srcRect r="4089" b="7692"/>
          <a:stretch>
            <a:fillRect/>
          </a:stretch>
        </p:blipFill>
        <p:spPr bwMode="auto">
          <a:xfrm>
            <a:off x="4800600" y="3733800"/>
            <a:ext cx="3733800" cy="2084388"/>
          </a:xfrm>
          <a:prstGeom prst="rect">
            <a:avLst/>
          </a:prstGeom>
          <a:noFill/>
          <a:ln w="9525">
            <a:solidFill>
              <a:srgbClr val="FF9933"/>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2209800"/>
            <a:ext cx="3319463" cy="3451225"/>
          </a:xfrm>
        </p:spPr>
        <p:txBody>
          <a:bodyPr/>
          <a:lstStyle/>
          <a:p>
            <a:pPr marL="274320" indent="-274320" eaLnBrk="1" fontAlgn="auto" hangingPunct="1">
              <a:lnSpc>
                <a:spcPct val="80000"/>
              </a:lnSpc>
              <a:spcAft>
                <a:spcPts val="0"/>
              </a:spcAft>
              <a:defRPr/>
            </a:pPr>
            <a:r>
              <a:rPr lang="en-US" dirty="0"/>
              <a:t>British tolerate this until gold is discovered</a:t>
            </a:r>
          </a:p>
          <a:p>
            <a:pPr marL="274320" indent="-274320" eaLnBrk="1" fontAlgn="auto" hangingPunct="1">
              <a:lnSpc>
                <a:spcPct val="80000"/>
              </a:lnSpc>
              <a:spcAft>
                <a:spcPts val="0"/>
              </a:spcAft>
              <a:defRPr/>
            </a:pPr>
            <a:r>
              <a:rPr lang="en-US" dirty="0"/>
              <a:t>White-white conflict, black soldiers and laborers</a:t>
            </a:r>
          </a:p>
          <a:p>
            <a:pPr marL="274320" indent="-274320" eaLnBrk="1" fontAlgn="auto" hangingPunct="1">
              <a:lnSpc>
                <a:spcPct val="80000"/>
              </a:lnSpc>
              <a:spcAft>
                <a:spcPts val="0"/>
              </a:spcAft>
              <a:defRPr/>
            </a:pPr>
            <a:r>
              <a:rPr lang="en-US" dirty="0"/>
              <a:t>Afrikaners concede in 1902, 1910 integrated into Union of South Africa</a:t>
            </a:r>
          </a:p>
          <a:p>
            <a:pPr>
              <a:defRPr/>
            </a:pPr>
            <a:endParaRPr lang="en-US" dirty="0"/>
          </a:p>
        </p:txBody>
      </p:sp>
      <p:sp>
        <p:nvSpPr>
          <p:cNvPr id="65539" name="Title 2"/>
          <p:cNvSpPr>
            <a:spLocks noGrp="1"/>
          </p:cNvSpPr>
          <p:nvPr>
            <p:ph type="title"/>
          </p:nvPr>
        </p:nvSpPr>
        <p:spPr/>
        <p:txBody>
          <a:bodyPr/>
          <a:lstStyle/>
          <a:p>
            <a:r>
              <a:rPr lang="en-US" sz="3800" smtClean="0"/>
              <a:t>South African (Boer) War 1899-1902</a:t>
            </a:r>
          </a:p>
        </p:txBody>
      </p:sp>
      <p:sp>
        <p:nvSpPr>
          <p:cNvPr id="6554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13AD15D-BD36-4CA4-9FB5-48983BCD8804}" type="slidenum">
              <a:rPr lang="en-US" altLang="en-US" smtClean="0">
                <a:solidFill>
                  <a:schemeClr val="tx2"/>
                </a:solidFill>
              </a:rPr>
              <a:pPr eaLnBrk="1" hangingPunct="1"/>
              <a:t>55</a:t>
            </a:fld>
            <a:endParaRPr lang="en-US" altLang="en-US" smtClean="0">
              <a:solidFill>
                <a:schemeClr val="tx2"/>
              </a:solidFill>
            </a:endParaRPr>
          </a:p>
        </p:txBody>
      </p:sp>
      <p:pic>
        <p:nvPicPr>
          <p:cNvPr id="6554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1655763"/>
            <a:ext cx="47244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2" name="Text Box 5"/>
          <p:cNvSpPr txBox="1">
            <a:spLocks noChangeArrowheads="1"/>
          </p:cNvSpPr>
          <p:nvPr/>
        </p:nvSpPr>
        <p:spPr bwMode="auto">
          <a:xfrm>
            <a:off x="4495800" y="1690688"/>
            <a:ext cx="3810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2400" b="1" i="1"/>
              <a:t>The Boers spoke Afrikaans.</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762000" y="228600"/>
            <a:ext cx="7696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3600" b="1">
                <a:solidFill>
                  <a:srgbClr val="FF9933"/>
                </a:solidFill>
                <a:latin typeface="Comic Sans MS" pitchFamily="66" charset="0"/>
              </a:rPr>
              <a:t>The Great Trek, 1836-38</a:t>
            </a:r>
          </a:p>
        </p:txBody>
      </p:sp>
      <p:pic>
        <p:nvPicPr>
          <p:cNvPr id="66563" name="Picture 3" descr="Cradockpass"/>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r="4120" b="1935"/>
          <a:stretch>
            <a:fillRect/>
          </a:stretch>
        </p:blipFill>
        <p:spPr bwMode="auto">
          <a:xfrm>
            <a:off x="762000" y="1660525"/>
            <a:ext cx="3079750" cy="3657600"/>
          </a:xfrm>
          <a:prstGeom prst="rect">
            <a:avLst/>
          </a:prstGeom>
          <a:noFill/>
          <a:ln w="9525">
            <a:solidFill>
              <a:srgbClr val="FF9933"/>
            </a:solidFill>
            <a:miter lim="800000"/>
            <a:headEnd/>
            <a:tailEnd/>
          </a:ln>
          <a:extLst>
            <a:ext uri="{909E8E84-426E-40DD-AFC4-6F175D3DCCD1}">
              <a14:hiddenFill xmlns:a14="http://schemas.microsoft.com/office/drawing/2010/main">
                <a:solidFill>
                  <a:srgbClr val="FFFFFF"/>
                </a:solidFill>
              </a14:hiddenFill>
            </a:ext>
          </a:extLst>
        </p:spPr>
      </p:pic>
      <p:sp>
        <p:nvSpPr>
          <p:cNvPr id="66564" name="Text Box 4"/>
          <p:cNvSpPr txBox="1">
            <a:spLocks noChangeArrowheads="1"/>
          </p:cNvSpPr>
          <p:nvPr/>
        </p:nvSpPr>
        <p:spPr bwMode="auto">
          <a:xfrm>
            <a:off x="609600" y="5410200"/>
            <a:ext cx="335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400" b="1">
                <a:solidFill>
                  <a:srgbClr val="FFFFBD"/>
                </a:solidFill>
                <a:latin typeface="Comic Sans MS" pitchFamily="66" charset="0"/>
              </a:rPr>
              <a:t>Afrikaners</a:t>
            </a:r>
          </a:p>
        </p:txBody>
      </p:sp>
      <p:pic>
        <p:nvPicPr>
          <p:cNvPr id="66565" name="Picture 5"/>
          <p:cNvPicPr>
            <a:picLocks noChangeAspect="1" noChangeArrowheads="1"/>
          </p:cNvPicPr>
          <p:nvPr/>
        </p:nvPicPr>
        <p:blipFill>
          <a:blip r:embed="rId3">
            <a:lum bright="-18000" contrast="30000"/>
            <a:extLst>
              <a:ext uri="{28A0092B-C50C-407E-A947-70E740481C1C}">
                <a14:useLocalDpi xmlns:a14="http://schemas.microsoft.com/office/drawing/2010/main" val="0"/>
              </a:ext>
            </a:extLst>
          </a:blip>
          <a:srcRect/>
          <a:stretch>
            <a:fillRect/>
          </a:stretch>
        </p:blipFill>
        <p:spPr bwMode="auto">
          <a:xfrm>
            <a:off x="4687888" y="1066800"/>
            <a:ext cx="3694112" cy="5537200"/>
          </a:xfrm>
          <a:prstGeom prst="rect">
            <a:avLst/>
          </a:prstGeom>
          <a:noFill/>
          <a:ln w="9525">
            <a:solidFill>
              <a:srgbClr val="FF9933"/>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sz="4000" smtClean="0"/>
              <a:t>Zulu Warriors, late 19th century, postcard </a:t>
            </a:r>
          </a:p>
        </p:txBody>
      </p:sp>
      <p:pic>
        <p:nvPicPr>
          <p:cNvPr id="67587" name="Picture 3"/>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0" y="1600200"/>
            <a:ext cx="9144000" cy="4525963"/>
          </a:xfrm>
        </p:spPr>
      </p:pic>
      <p:pic>
        <p:nvPicPr>
          <p:cNvPr id="82948" name="08 Sehilam.mp3">
            <a:hlinkClick r:id="" action="ppaction://media"/>
          </p:cNvPr>
          <p:cNvPicPr>
            <a:picLocks noRot="1" noChangeAspect="1" noChangeArrowheads="1"/>
          </p:cNvPicPr>
          <p:nvPr>
            <a:audioFile r:link="rId1"/>
          </p:nvPr>
        </p:nvPicPr>
        <p:blipFill>
          <a:blip r:embed="rId4">
            <a:extLst>
              <a:ext uri="{28A0092B-C50C-407E-A947-70E740481C1C}">
                <a14:useLocalDpi xmlns:a14="http://schemas.microsoft.com/office/drawing/2010/main" val="0"/>
              </a:ext>
            </a:extLst>
          </a:blip>
          <a:srcRect/>
          <a:stretch>
            <a:fillRect/>
          </a:stretch>
        </p:blipFill>
        <p:spPr bwMode="auto">
          <a:xfrm>
            <a:off x="8610600" y="6324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729707" fill="hold"/>
                                        <p:tgtEl>
                                          <p:spTgt spid="8294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82948"/>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endParaRPr lang="en-US" smtClean="0"/>
          </a:p>
        </p:txBody>
      </p:sp>
      <p:pic>
        <p:nvPicPr>
          <p:cNvPr id="68611"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304800"/>
            <a:ext cx="4495800" cy="6324600"/>
          </a:xfrm>
        </p:spPr>
      </p:pic>
      <p:sp>
        <p:nvSpPr>
          <p:cNvPr id="68612" name="Text Box 4"/>
          <p:cNvSpPr txBox="1">
            <a:spLocks noChangeArrowheads="1"/>
          </p:cNvSpPr>
          <p:nvPr/>
        </p:nvSpPr>
        <p:spPr bwMode="auto">
          <a:xfrm>
            <a:off x="4648200" y="1905000"/>
            <a:ext cx="42672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2400" b="1"/>
              <a:t>Only known drawing, from the time period, of Shaka standing with the long throwing assegai and the heavy shield in 1824 - four years before his death </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762000" y="228600"/>
            <a:ext cx="7696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3600" b="1">
                <a:solidFill>
                  <a:srgbClr val="FF9933"/>
                </a:solidFill>
                <a:latin typeface="Comic Sans MS" pitchFamily="66" charset="0"/>
              </a:rPr>
              <a:t>Shaka Zulu </a:t>
            </a:r>
            <a:r>
              <a:rPr lang="en-US" sz="2400" b="1">
                <a:solidFill>
                  <a:srgbClr val="FF9933"/>
                </a:solidFill>
                <a:latin typeface="Comic Sans MS" pitchFamily="66" charset="0"/>
              </a:rPr>
              <a:t>(1785 – 1828)</a:t>
            </a:r>
          </a:p>
        </p:txBody>
      </p:sp>
      <p:pic>
        <p:nvPicPr>
          <p:cNvPr id="69635" name="Picture 3" descr="shak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143000"/>
            <a:ext cx="6172200" cy="5340350"/>
          </a:xfrm>
          <a:prstGeom prst="rect">
            <a:avLst/>
          </a:prstGeom>
          <a:noFill/>
          <a:ln w="9525">
            <a:solidFill>
              <a:srgbClr val="FF9933"/>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idx="1"/>
          </p:nvPr>
        </p:nvSpPr>
        <p:spPr/>
        <p:txBody>
          <a:bodyPr/>
          <a:lstStyle/>
          <a:p>
            <a:pPr eaLnBrk="1" hangingPunct="1"/>
            <a:r>
              <a:rPr lang="en-US" smtClean="0"/>
              <a:t>Rudyard Kipling (1864-1936)</a:t>
            </a:r>
          </a:p>
          <a:p>
            <a:pPr lvl="1" eaLnBrk="1" hangingPunct="1"/>
            <a:r>
              <a:rPr lang="en-US" smtClean="0"/>
              <a:t>Raised in India, native Hindi speaker</a:t>
            </a:r>
          </a:p>
          <a:p>
            <a:pPr lvl="1" eaLnBrk="1" hangingPunct="1"/>
            <a:r>
              <a:rPr lang="en-US" smtClean="0"/>
              <a:t>Boarding school in England, then return to India (1882)</a:t>
            </a:r>
          </a:p>
          <a:p>
            <a:pPr eaLnBrk="1" hangingPunct="1"/>
            <a:r>
              <a:rPr lang="en-US" smtClean="0"/>
              <a:t>French: </a:t>
            </a:r>
            <a:r>
              <a:rPr lang="en-US" i="1" smtClean="0"/>
              <a:t>mission civilisatrice</a:t>
            </a:r>
            <a:endParaRPr lang="en-US" smtClean="0"/>
          </a:p>
        </p:txBody>
      </p:sp>
      <p:sp>
        <p:nvSpPr>
          <p:cNvPr id="1536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B8877F1-FF7C-434E-B789-69DB64F85360}" type="slidenum">
              <a:rPr lang="en-US" altLang="en-US" smtClean="0">
                <a:solidFill>
                  <a:schemeClr val="tx2"/>
                </a:solidFill>
              </a:rPr>
              <a:pPr eaLnBrk="1" hangingPunct="1"/>
              <a:t>6</a:t>
            </a:fld>
            <a:endParaRPr lang="en-US" altLang="en-US" smtClean="0">
              <a:solidFill>
                <a:schemeClr val="tx2"/>
              </a:solidFill>
            </a:endParaRPr>
          </a:p>
        </p:txBody>
      </p:sp>
      <p:sp>
        <p:nvSpPr>
          <p:cNvPr id="15364" name="Rectangle 2"/>
          <p:cNvSpPr>
            <a:spLocks noGrp="1" noChangeArrowheads="1"/>
          </p:cNvSpPr>
          <p:nvPr>
            <p:ph type="title"/>
          </p:nvPr>
        </p:nvSpPr>
        <p:spPr/>
        <p:txBody>
          <a:bodyPr/>
          <a:lstStyle/>
          <a:p>
            <a:pPr eaLnBrk="1" hangingPunct="1"/>
            <a:r>
              <a:rPr lang="en-US" sz="3800" smtClean="0"/>
              <a:t>The “White Man’s Burden”</a:t>
            </a:r>
          </a:p>
        </p:txBody>
      </p:sp>
    </p:spTree>
  </p:cSld>
  <p:clrMapOvr>
    <a:masterClrMapping/>
  </p:clrMapOvr>
  <p:transition spd="slow"/>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762000" y="228600"/>
            <a:ext cx="7696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3600" b="1">
                <a:solidFill>
                  <a:srgbClr val="FF9933"/>
                </a:solidFill>
                <a:latin typeface="Comic Sans MS" pitchFamily="66" charset="0"/>
              </a:rPr>
              <a:t>The Struggle for South Africa</a:t>
            </a:r>
          </a:p>
        </p:txBody>
      </p:sp>
      <p:pic>
        <p:nvPicPr>
          <p:cNvPr id="70659" name="Picture 3" descr="map-pre-1994"/>
          <p:cNvPicPr>
            <a:picLocks noChangeAspect="1" noChangeArrowheads="1"/>
          </p:cNvPicPr>
          <p:nvPr/>
        </p:nvPicPr>
        <p:blipFill>
          <a:blip r:embed="rId2">
            <a:lum bright="-6000" contrast="18000"/>
            <a:extLst>
              <a:ext uri="{28A0092B-C50C-407E-A947-70E740481C1C}">
                <a14:useLocalDpi xmlns:a14="http://schemas.microsoft.com/office/drawing/2010/main" val="0"/>
              </a:ext>
            </a:extLst>
          </a:blip>
          <a:srcRect/>
          <a:stretch>
            <a:fillRect/>
          </a:stretch>
        </p:blipFill>
        <p:spPr bwMode="auto">
          <a:xfrm>
            <a:off x="1828800" y="1219200"/>
            <a:ext cx="5624513" cy="5056188"/>
          </a:xfrm>
          <a:prstGeom prst="rect">
            <a:avLst/>
          </a:prstGeom>
          <a:noFill/>
          <a:ln w="9525">
            <a:solidFill>
              <a:srgbClr val="FF9933"/>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2"/>
          <p:cNvSpPr txBox="1">
            <a:spLocks noChangeArrowheads="1"/>
          </p:cNvSpPr>
          <p:nvPr/>
        </p:nvSpPr>
        <p:spPr bwMode="auto">
          <a:xfrm>
            <a:off x="762000" y="501650"/>
            <a:ext cx="7696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4000" b="1">
                <a:solidFill>
                  <a:srgbClr val="FF9933"/>
                </a:solidFill>
                <a:latin typeface="Comic Sans MS" pitchFamily="66" charset="0"/>
              </a:rPr>
              <a:t>The Boer War: </a:t>
            </a:r>
            <a:r>
              <a:rPr lang="en-US" sz="3200" b="1">
                <a:solidFill>
                  <a:srgbClr val="FF9933"/>
                </a:solidFill>
                <a:latin typeface="Comic Sans MS" pitchFamily="66" charset="0"/>
              </a:rPr>
              <a:t>1899 - 1900</a:t>
            </a:r>
          </a:p>
        </p:txBody>
      </p:sp>
      <p:sp>
        <p:nvSpPr>
          <p:cNvPr id="71683" name="Text Box 3"/>
          <p:cNvSpPr txBox="1">
            <a:spLocks noChangeArrowheads="1"/>
          </p:cNvSpPr>
          <p:nvPr/>
        </p:nvSpPr>
        <p:spPr bwMode="auto">
          <a:xfrm>
            <a:off x="533400" y="5592763"/>
            <a:ext cx="33528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800" b="1">
                <a:solidFill>
                  <a:srgbClr val="FFFFBD"/>
                </a:solidFill>
                <a:latin typeface="Comic Sans MS" pitchFamily="66" charset="0"/>
              </a:rPr>
              <a:t>The Boers</a:t>
            </a:r>
          </a:p>
        </p:txBody>
      </p:sp>
      <p:pic>
        <p:nvPicPr>
          <p:cNvPr id="71684" name="Picture 4" descr="boers"/>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381000" y="1801813"/>
            <a:ext cx="3810000" cy="3760787"/>
          </a:xfrm>
          <a:prstGeom prst="rect">
            <a:avLst/>
          </a:prstGeom>
          <a:noFill/>
          <a:ln w="9525">
            <a:solidFill>
              <a:srgbClr val="FF9933"/>
            </a:solidFill>
            <a:miter lim="800000"/>
            <a:headEnd/>
            <a:tailEnd/>
          </a:ln>
          <a:extLst>
            <a:ext uri="{909E8E84-426E-40DD-AFC4-6F175D3DCCD1}">
              <a14:hiddenFill xmlns:a14="http://schemas.microsoft.com/office/drawing/2010/main">
                <a:solidFill>
                  <a:srgbClr val="FFFFFF"/>
                </a:solidFill>
              </a14:hiddenFill>
            </a:ext>
          </a:extLst>
        </p:spPr>
      </p:pic>
      <p:pic>
        <p:nvPicPr>
          <p:cNvPr id="71685" name="Picture 5" descr="British Boer War Soldi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981200"/>
            <a:ext cx="4343400" cy="3051175"/>
          </a:xfrm>
          <a:prstGeom prst="rect">
            <a:avLst/>
          </a:prstGeom>
          <a:noFill/>
          <a:ln w="9525">
            <a:solidFill>
              <a:srgbClr val="FF9933"/>
            </a:solidFill>
            <a:miter lim="800000"/>
            <a:headEnd/>
            <a:tailEnd/>
          </a:ln>
          <a:extLst>
            <a:ext uri="{909E8E84-426E-40DD-AFC4-6F175D3DCCD1}">
              <a14:hiddenFill xmlns:a14="http://schemas.microsoft.com/office/drawing/2010/main">
                <a:solidFill>
                  <a:srgbClr val="FFFFFF"/>
                </a:solidFill>
              </a14:hiddenFill>
            </a:ext>
          </a:extLst>
        </p:spPr>
      </p:pic>
      <p:sp>
        <p:nvSpPr>
          <p:cNvPr id="71686" name="Text Box 6"/>
          <p:cNvSpPr txBox="1">
            <a:spLocks noChangeArrowheads="1"/>
          </p:cNvSpPr>
          <p:nvPr/>
        </p:nvSpPr>
        <p:spPr bwMode="auto">
          <a:xfrm>
            <a:off x="4953000" y="5181600"/>
            <a:ext cx="3352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800" b="1">
                <a:solidFill>
                  <a:srgbClr val="FFFFBD"/>
                </a:solidFill>
                <a:latin typeface="Comic Sans MS" pitchFamily="66" charset="0"/>
              </a:rPr>
              <a:t>The British</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endParaRPr lang="en-US" smtClean="0"/>
          </a:p>
        </p:txBody>
      </p:sp>
      <p:pic>
        <p:nvPicPr>
          <p:cNvPr id="72707"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57200" y="304800"/>
            <a:ext cx="8229600" cy="5562600"/>
          </a:xfrm>
        </p:spPr>
      </p:pic>
      <p:sp>
        <p:nvSpPr>
          <p:cNvPr id="72708" name="Text Box 4"/>
          <p:cNvSpPr txBox="1">
            <a:spLocks noChangeArrowheads="1"/>
          </p:cNvSpPr>
          <p:nvPr/>
        </p:nvSpPr>
        <p:spPr bwMode="auto">
          <a:xfrm>
            <a:off x="990600" y="5486400"/>
            <a:ext cx="7239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400" b="1">
                <a:solidFill>
                  <a:schemeClr val="hlink"/>
                </a:solidFill>
              </a:rPr>
              <a:t>Lizzie van Zyl in a British concentration camp</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2"/>
          <p:cNvSpPr txBox="1">
            <a:spLocks noChangeArrowheads="1"/>
          </p:cNvSpPr>
          <p:nvPr/>
        </p:nvSpPr>
        <p:spPr bwMode="auto">
          <a:xfrm>
            <a:off x="762000" y="228600"/>
            <a:ext cx="7696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3600" b="1">
                <a:solidFill>
                  <a:srgbClr val="FF9933"/>
                </a:solidFill>
                <a:latin typeface="Comic Sans MS" pitchFamily="66" charset="0"/>
              </a:rPr>
              <a:t>A Future British Prime Minister</a:t>
            </a:r>
          </a:p>
        </p:txBody>
      </p:sp>
      <p:pic>
        <p:nvPicPr>
          <p:cNvPr id="73731" name="Picture 3" descr="Churchill During Boer War"/>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r="3006" b="775"/>
          <a:stretch>
            <a:fillRect/>
          </a:stretch>
        </p:blipFill>
        <p:spPr bwMode="auto">
          <a:xfrm>
            <a:off x="3048000" y="1219200"/>
            <a:ext cx="3124200" cy="4267200"/>
          </a:xfrm>
          <a:prstGeom prst="rect">
            <a:avLst/>
          </a:prstGeom>
          <a:noFill/>
          <a:ln w="9525">
            <a:solidFill>
              <a:srgbClr val="FF9933"/>
            </a:solidFill>
            <a:miter lim="800000"/>
            <a:headEnd/>
            <a:tailEnd/>
          </a:ln>
          <a:extLst>
            <a:ext uri="{909E8E84-426E-40DD-AFC4-6F175D3DCCD1}">
              <a14:hiddenFill xmlns:a14="http://schemas.microsoft.com/office/drawing/2010/main">
                <a:solidFill>
                  <a:srgbClr val="FFFFFF"/>
                </a:solidFill>
              </a14:hiddenFill>
            </a:ext>
          </a:extLst>
        </p:spPr>
      </p:pic>
      <p:sp>
        <p:nvSpPr>
          <p:cNvPr id="73732" name="Text Box 4"/>
          <p:cNvSpPr txBox="1">
            <a:spLocks noChangeArrowheads="1"/>
          </p:cNvSpPr>
          <p:nvPr/>
        </p:nvSpPr>
        <p:spPr bwMode="auto">
          <a:xfrm>
            <a:off x="533400" y="5638800"/>
            <a:ext cx="80772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2800" b="1">
                <a:latin typeface="Comic Sans MS" pitchFamily="66" charset="0"/>
              </a:rPr>
              <a:t>British Boer War Correspondent, </a:t>
            </a:r>
            <a:br>
              <a:rPr lang="en-US" sz="2800" b="1">
                <a:latin typeface="Comic Sans MS" pitchFamily="66" charset="0"/>
              </a:rPr>
            </a:br>
            <a:r>
              <a:rPr lang="en-US" sz="2800" b="1">
                <a:latin typeface="Comic Sans MS" pitchFamily="66" charset="0"/>
              </a:rPr>
              <a:t>Winston Churchill</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idx="1"/>
          </p:nvPr>
        </p:nvSpPr>
        <p:spPr/>
        <p:txBody>
          <a:bodyPr/>
          <a:lstStyle/>
          <a:p>
            <a:pPr eaLnBrk="1" hangingPunct="1"/>
            <a:r>
              <a:rPr lang="en-US" smtClean="0"/>
              <a:t>Fourteen European states, United States</a:t>
            </a:r>
          </a:p>
          <a:p>
            <a:pPr lvl="1" eaLnBrk="1" hangingPunct="1"/>
            <a:r>
              <a:rPr lang="en-US" smtClean="0"/>
              <a:t>No African states present</a:t>
            </a:r>
          </a:p>
          <a:p>
            <a:pPr lvl="1" eaLnBrk="1" hangingPunct="1"/>
            <a:r>
              <a:rPr lang="en-US" smtClean="0"/>
              <a:t>Rules of colonization: any European state can take “unoccupied” territory after informing other European powers</a:t>
            </a:r>
          </a:p>
          <a:p>
            <a:pPr eaLnBrk="1" hangingPunct="1"/>
            <a:r>
              <a:rPr lang="en-US" smtClean="0"/>
              <a:t>European firepower dominates Africa</a:t>
            </a:r>
          </a:p>
          <a:p>
            <a:pPr lvl="1" eaLnBrk="1" hangingPunct="1"/>
            <a:r>
              <a:rPr lang="en-US" smtClean="0"/>
              <a:t>Exceptions: Ethiopia fights off Italy (1896); Liberia a dependency of the US</a:t>
            </a:r>
          </a:p>
        </p:txBody>
      </p:sp>
      <p:sp>
        <p:nvSpPr>
          <p:cNvPr id="7475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315A076-9A68-4F42-B6B2-72C96AFB51CA}" type="slidenum">
              <a:rPr lang="en-US" altLang="en-US" smtClean="0">
                <a:solidFill>
                  <a:schemeClr val="tx2"/>
                </a:solidFill>
              </a:rPr>
              <a:pPr eaLnBrk="1" hangingPunct="1"/>
              <a:t>64</a:t>
            </a:fld>
            <a:endParaRPr lang="en-US" altLang="en-US" smtClean="0">
              <a:solidFill>
                <a:schemeClr val="tx2"/>
              </a:solidFill>
            </a:endParaRPr>
          </a:p>
        </p:txBody>
      </p:sp>
      <p:sp>
        <p:nvSpPr>
          <p:cNvPr id="74756" name="Rectangle 2"/>
          <p:cNvSpPr>
            <a:spLocks noGrp="1" noChangeArrowheads="1"/>
          </p:cNvSpPr>
          <p:nvPr>
            <p:ph type="title"/>
          </p:nvPr>
        </p:nvSpPr>
        <p:spPr/>
        <p:txBody>
          <a:bodyPr/>
          <a:lstStyle/>
          <a:p>
            <a:pPr eaLnBrk="1" hangingPunct="1"/>
            <a:r>
              <a:rPr lang="en-US" sz="3800" smtClean="0"/>
              <a:t>The Berlin West Africa Conference (1884-1885)</a:t>
            </a:r>
          </a:p>
        </p:txBody>
      </p:sp>
    </p:spTree>
  </p:cSld>
  <p:clrMapOvr>
    <a:masterClrMapping/>
  </p:clrMapOvr>
  <p:transition spd="slow"/>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2"/>
          <p:cNvSpPr txBox="1">
            <a:spLocks noChangeArrowheads="1"/>
          </p:cNvSpPr>
          <p:nvPr/>
        </p:nvSpPr>
        <p:spPr bwMode="auto">
          <a:xfrm>
            <a:off x="533400" y="228600"/>
            <a:ext cx="8229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3600" b="1">
                <a:solidFill>
                  <a:srgbClr val="FF9933"/>
                </a:solidFill>
                <a:latin typeface="Comic Sans MS" pitchFamily="66" charset="0"/>
              </a:rPr>
              <a:t>Berlin Conference of 1884-1885</a:t>
            </a:r>
          </a:p>
        </p:txBody>
      </p:sp>
      <p:pic>
        <p:nvPicPr>
          <p:cNvPr id="75779" name="Picture 5" descr="berlinconference"/>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457200" y="1143000"/>
            <a:ext cx="5791200" cy="2517775"/>
          </a:xfrm>
          <a:prstGeom prst="rect">
            <a:avLst/>
          </a:prstGeom>
          <a:noFill/>
          <a:ln w="9525">
            <a:solidFill>
              <a:srgbClr val="FF9933"/>
            </a:solidFill>
            <a:miter lim="800000"/>
            <a:headEnd/>
            <a:tailEnd/>
          </a:ln>
          <a:extLst>
            <a:ext uri="{909E8E84-426E-40DD-AFC4-6F175D3DCCD1}">
              <a14:hiddenFill xmlns:a14="http://schemas.microsoft.com/office/drawing/2010/main">
                <a:solidFill>
                  <a:srgbClr val="FFFFFF"/>
                </a:solidFill>
              </a14:hiddenFill>
            </a:ext>
          </a:extLst>
        </p:spPr>
      </p:pic>
      <p:pic>
        <p:nvPicPr>
          <p:cNvPr id="31750" name="Picture 6" descr="cartoon--imperial-witches-after 1884 Berlin Conference"/>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4622800" y="3397250"/>
            <a:ext cx="4140200" cy="3155950"/>
          </a:xfrm>
          <a:prstGeom prst="rect">
            <a:avLst/>
          </a:prstGeom>
          <a:noFill/>
          <a:ln w="9525">
            <a:solidFill>
              <a:srgbClr val="FF9933"/>
            </a:solidFill>
            <a:miter lim="800000"/>
            <a:headEnd/>
            <a:tailEnd/>
          </a:ln>
          <a:extLst>
            <a:ext uri="{909E8E84-426E-40DD-AFC4-6F175D3DCCD1}">
              <a14:hiddenFill xmlns:a14="http://schemas.microsoft.com/office/drawing/2010/main">
                <a:solidFill>
                  <a:srgbClr val="FFFFFF"/>
                </a:solidFill>
              </a14:hiddenFill>
            </a:ext>
          </a:extLst>
        </p:spPr>
      </p:pic>
      <p:sp>
        <p:nvSpPr>
          <p:cNvPr id="31751" name="Text Box 7"/>
          <p:cNvSpPr txBox="1">
            <a:spLocks noChangeArrowheads="1"/>
          </p:cNvSpPr>
          <p:nvPr/>
        </p:nvSpPr>
        <p:spPr bwMode="auto">
          <a:xfrm>
            <a:off x="609600" y="6096000"/>
            <a:ext cx="403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US" sz="2400">
                <a:solidFill>
                  <a:srgbClr val="FFFFBD"/>
                </a:solidFill>
                <a:latin typeface="Comic Sans MS" pitchFamily="66" charset="0"/>
              </a:rPr>
              <a:t>Another point of view? </a:t>
            </a:r>
            <a:r>
              <a:rPr lang="en-US" sz="2400">
                <a:solidFill>
                  <a:srgbClr val="FFFFBD"/>
                </a:solidFill>
                <a:latin typeface="Comic Sans MS" pitchFamily="66" charset="0"/>
                <a:sym typeface="Wingdings" pitchFamily="2" charset="2"/>
              </a:rPr>
              <a:t></a:t>
            </a:r>
            <a:endParaRPr lang="en-US" sz="2400">
              <a:solidFill>
                <a:srgbClr val="FFFFBD"/>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1750"/>
                                        </p:tgtEl>
                                        <p:attrNameLst>
                                          <p:attrName>style.visibility</p:attrName>
                                        </p:attrNameLst>
                                      </p:cBhvr>
                                      <p:to>
                                        <p:strVal val="visible"/>
                                      </p:to>
                                    </p:set>
                                    <p:animEffect transition="in" filter="wipe(left)">
                                      <p:cBhvr>
                                        <p:cTn id="7" dur="2000"/>
                                        <p:tgtEl>
                                          <p:spTgt spid="3175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1751"/>
                                        </p:tgtEl>
                                        <p:attrNameLst>
                                          <p:attrName>style.visibility</p:attrName>
                                        </p:attrNameLst>
                                      </p:cBhvr>
                                      <p:to>
                                        <p:strVal val="visible"/>
                                      </p:to>
                                    </p:set>
                                    <p:animEffect transition="in" filter="wipe(left)">
                                      <p:cBhvr>
                                        <p:cTn id="10" dur="2000"/>
                                        <p:tgtEl>
                                          <p:spTgt spid="317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1"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idx="1"/>
          </p:nvPr>
        </p:nvSpPr>
        <p:spPr>
          <a:xfrm>
            <a:off x="871538" y="2209800"/>
            <a:ext cx="7408862" cy="3916363"/>
          </a:xfrm>
        </p:spPr>
        <p:txBody>
          <a:bodyPr rtlCol="0">
            <a:normAutofit fontScale="92500"/>
          </a:bodyPr>
          <a:lstStyle/>
          <a:p>
            <a:pPr marL="274320" indent="-274320" eaLnBrk="1" fontAlgn="auto" hangingPunct="1">
              <a:spcAft>
                <a:spcPts val="0"/>
              </a:spcAft>
              <a:defRPr/>
            </a:pPr>
            <a:r>
              <a:rPr lang="en-US" sz="2600" dirty="0"/>
              <a:t>Concessionary companies</a:t>
            </a:r>
          </a:p>
          <a:p>
            <a:pPr lvl="1" indent="-274320" eaLnBrk="1" fontAlgn="auto" hangingPunct="1">
              <a:spcAft>
                <a:spcPts val="0"/>
              </a:spcAft>
              <a:defRPr/>
            </a:pPr>
            <a:r>
              <a:rPr lang="en-US" dirty="0"/>
              <a:t>Private companies get large tracts of land to exploit natural resources</a:t>
            </a:r>
          </a:p>
          <a:p>
            <a:pPr lvl="1" indent="-274320" eaLnBrk="1" fontAlgn="auto" hangingPunct="1">
              <a:spcAft>
                <a:spcPts val="0"/>
              </a:spcAft>
              <a:defRPr/>
            </a:pPr>
            <a:r>
              <a:rPr lang="en-US" dirty="0"/>
              <a:t>Companies get freedom to tax, recruit labor: horrible abuses</a:t>
            </a:r>
          </a:p>
          <a:p>
            <a:pPr lvl="1" indent="-274320" eaLnBrk="1" fontAlgn="auto" hangingPunct="1">
              <a:spcAft>
                <a:spcPts val="0"/>
              </a:spcAft>
              <a:defRPr/>
            </a:pPr>
            <a:r>
              <a:rPr lang="en-US" dirty="0"/>
              <a:t>Profit margin minimal</a:t>
            </a:r>
          </a:p>
          <a:p>
            <a:pPr marL="274320" indent="-274320" eaLnBrk="1" fontAlgn="auto" hangingPunct="1">
              <a:spcAft>
                <a:spcPts val="0"/>
              </a:spcAft>
              <a:defRPr/>
            </a:pPr>
            <a:r>
              <a:rPr lang="en-US" sz="2600" dirty="0"/>
              <a:t>Direct Rule: France</a:t>
            </a:r>
          </a:p>
          <a:p>
            <a:pPr lvl="1" indent="-274320" eaLnBrk="1" fontAlgn="auto" hangingPunct="1">
              <a:spcAft>
                <a:spcPts val="0"/>
              </a:spcAft>
              <a:defRPr/>
            </a:pPr>
            <a:r>
              <a:rPr lang="en-US" dirty="0"/>
              <a:t>“civilizing mission”</a:t>
            </a:r>
          </a:p>
          <a:p>
            <a:pPr lvl="1" indent="-274320" eaLnBrk="1" fontAlgn="auto" hangingPunct="1">
              <a:spcAft>
                <a:spcPts val="0"/>
              </a:spcAft>
              <a:defRPr/>
            </a:pPr>
            <a:r>
              <a:rPr lang="en-US" dirty="0"/>
              <a:t>Chronic shortage of European personnel; language and cultural barriers</a:t>
            </a:r>
          </a:p>
          <a:p>
            <a:pPr lvl="1" indent="-274320" eaLnBrk="1" fontAlgn="auto" hangingPunct="1">
              <a:spcAft>
                <a:spcPts val="0"/>
              </a:spcAft>
              <a:defRPr/>
            </a:pPr>
            <a:r>
              <a:rPr lang="en-US" dirty="0"/>
              <a:t>French West Africa: 3600 Europeans rule 9 million</a:t>
            </a:r>
          </a:p>
        </p:txBody>
      </p:sp>
      <p:sp>
        <p:nvSpPr>
          <p:cNvPr id="7680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EE2DEB6-A73A-4C70-87C2-CD3858633636}" type="slidenum">
              <a:rPr lang="en-US" altLang="en-US" smtClean="0">
                <a:solidFill>
                  <a:schemeClr val="tx2"/>
                </a:solidFill>
              </a:rPr>
              <a:pPr eaLnBrk="1" hangingPunct="1"/>
              <a:t>66</a:t>
            </a:fld>
            <a:endParaRPr lang="en-US" altLang="en-US" smtClean="0">
              <a:solidFill>
                <a:schemeClr val="tx2"/>
              </a:solidFill>
            </a:endParaRPr>
          </a:p>
        </p:txBody>
      </p:sp>
      <p:sp>
        <p:nvSpPr>
          <p:cNvPr id="76804" name="Rectangle 2"/>
          <p:cNvSpPr>
            <a:spLocks noGrp="1" noChangeArrowheads="1"/>
          </p:cNvSpPr>
          <p:nvPr>
            <p:ph type="title"/>
          </p:nvPr>
        </p:nvSpPr>
        <p:spPr/>
        <p:txBody>
          <a:bodyPr/>
          <a:lstStyle/>
          <a:p>
            <a:pPr eaLnBrk="1" hangingPunct="1"/>
            <a:r>
              <a:rPr lang="en-US" smtClean="0"/>
              <a:t>Systems of Colonial Rule</a:t>
            </a:r>
          </a:p>
        </p:txBody>
      </p:sp>
    </p:spTree>
  </p:cSld>
  <p:clrMapOvr>
    <a:masterClrMapping/>
  </p:clrMapOvr>
  <p:transition spd="slow"/>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3"/>
          <p:cNvSpPr>
            <a:spLocks noGrp="1" noChangeArrowheads="1"/>
          </p:cNvSpPr>
          <p:nvPr>
            <p:ph idx="1"/>
          </p:nvPr>
        </p:nvSpPr>
        <p:spPr/>
        <p:txBody>
          <a:bodyPr/>
          <a:lstStyle/>
          <a:p>
            <a:pPr eaLnBrk="1" hangingPunct="1"/>
            <a:r>
              <a:rPr lang="en-US" smtClean="0"/>
              <a:t>Frederick D. Lugard (Britain, 1858-1945)</a:t>
            </a:r>
          </a:p>
          <a:p>
            <a:pPr lvl="1" eaLnBrk="1" hangingPunct="1"/>
            <a:r>
              <a:rPr lang="en-US" i="1" smtClean="0"/>
              <a:t>The Dual Magnate in British Tropical Africa</a:t>
            </a:r>
            <a:r>
              <a:rPr lang="en-US" smtClean="0"/>
              <a:t> (1922)</a:t>
            </a:r>
          </a:p>
          <a:p>
            <a:pPr eaLnBrk="1" hangingPunct="1"/>
            <a:r>
              <a:rPr lang="en-US" smtClean="0"/>
              <a:t>Use of indigenous institutions</a:t>
            </a:r>
          </a:p>
          <a:p>
            <a:pPr eaLnBrk="1" hangingPunct="1"/>
            <a:r>
              <a:rPr lang="en-US" smtClean="0"/>
              <a:t>Difficulty in establishing tribal categories, imposed arbitrary boundaries</a:t>
            </a:r>
          </a:p>
        </p:txBody>
      </p:sp>
      <p:sp>
        <p:nvSpPr>
          <p:cNvPr id="7782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FE39A35-FC00-4806-8EC0-B3719B8386C3}" type="slidenum">
              <a:rPr lang="en-US" altLang="en-US" smtClean="0">
                <a:solidFill>
                  <a:schemeClr val="tx2"/>
                </a:solidFill>
              </a:rPr>
              <a:pPr eaLnBrk="1" hangingPunct="1"/>
              <a:t>67</a:t>
            </a:fld>
            <a:endParaRPr lang="en-US" altLang="en-US" smtClean="0">
              <a:solidFill>
                <a:schemeClr val="tx2"/>
              </a:solidFill>
            </a:endParaRPr>
          </a:p>
        </p:txBody>
      </p:sp>
      <p:sp>
        <p:nvSpPr>
          <p:cNvPr id="77828" name="Rectangle 2"/>
          <p:cNvSpPr>
            <a:spLocks noGrp="1" noChangeArrowheads="1"/>
          </p:cNvSpPr>
          <p:nvPr>
            <p:ph type="title"/>
          </p:nvPr>
        </p:nvSpPr>
        <p:spPr/>
        <p:txBody>
          <a:bodyPr/>
          <a:lstStyle/>
          <a:p>
            <a:pPr eaLnBrk="1" hangingPunct="1"/>
            <a:r>
              <a:rPr lang="en-US" smtClean="0"/>
              <a:t>Indirect Rule</a:t>
            </a:r>
          </a:p>
        </p:txBody>
      </p:sp>
    </p:spTree>
  </p:cSld>
  <p:clrMapOvr>
    <a:masterClrMapping/>
  </p:clrMapOvr>
  <p:transition spd="slow"/>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8"/>
          <p:cNvSpPr>
            <a:spLocks noGrp="1" noChangeArrowheads="1"/>
          </p:cNvSpPr>
          <p:nvPr>
            <p:ph idx="1"/>
          </p:nvPr>
        </p:nvSpPr>
        <p:spPr>
          <a:xfrm>
            <a:off x="457200" y="304800"/>
            <a:ext cx="8229600" cy="5826125"/>
          </a:xfrm>
        </p:spPr>
        <p:txBody>
          <a:bodyPr/>
          <a:lstStyle/>
          <a:p>
            <a:pPr algn="ctr" eaLnBrk="1" hangingPunct="1">
              <a:buFont typeface="Wingdings" pitchFamily="2" charset="2"/>
              <a:buNone/>
            </a:pPr>
            <a:r>
              <a:rPr lang="en-US" sz="3200" smtClean="0">
                <a:solidFill>
                  <a:schemeClr val="tx1"/>
                </a:solidFill>
              </a:rPr>
              <a:t>Imperialism in Oceania, ca. 1914</a:t>
            </a:r>
          </a:p>
        </p:txBody>
      </p:sp>
      <p:sp>
        <p:nvSpPr>
          <p:cNvPr id="7885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9C478E1-E9DB-4654-87DE-E3906CEBDAEC}" type="slidenum">
              <a:rPr lang="en-US" altLang="en-US" smtClean="0">
                <a:solidFill>
                  <a:schemeClr val="tx2"/>
                </a:solidFill>
              </a:rPr>
              <a:pPr eaLnBrk="1" hangingPunct="1"/>
              <a:t>68</a:t>
            </a:fld>
            <a:endParaRPr lang="en-US" altLang="en-US" smtClean="0">
              <a:solidFill>
                <a:schemeClr val="tx2"/>
              </a:solidFill>
            </a:endParaRPr>
          </a:p>
        </p:txBody>
      </p:sp>
      <p:pic>
        <p:nvPicPr>
          <p:cNvPr id="78852" name="Picture 9" descr="ben06937_m33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43000"/>
            <a:ext cx="8418513"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p:cNvSpPr>
            <a:spLocks noGrp="1" noChangeArrowheads="1"/>
          </p:cNvSpPr>
          <p:nvPr>
            <p:ph idx="1"/>
          </p:nvPr>
        </p:nvSpPr>
        <p:spPr/>
        <p:txBody>
          <a:bodyPr/>
          <a:lstStyle/>
          <a:p>
            <a:pPr eaLnBrk="1" hangingPunct="1"/>
            <a:r>
              <a:rPr lang="en-US" smtClean="0"/>
              <a:t>English use Australia as a penal colony from 1788</a:t>
            </a:r>
          </a:p>
          <a:p>
            <a:pPr eaLnBrk="1" hangingPunct="1"/>
            <a:r>
              <a:rPr lang="en-US" smtClean="0"/>
              <a:t>Voluntary migrants follow; gold discovered 1851</a:t>
            </a:r>
          </a:p>
          <a:p>
            <a:pPr eaLnBrk="1" hangingPunct="1"/>
            <a:r>
              <a:rPr lang="en-US" smtClean="0"/>
              <a:t>Smallpox, measles devastate natives</a:t>
            </a:r>
          </a:p>
          <a:p>
            <a:pPr eaLnBrk="1" hangingPunct="1"/>
            <a:r>
              <a:rPr lang="en-US" smtClean="0"/>
              <a:t>Territory called “terra nullus”: land of no one</a:t>
            </a:r>
          </a:p>
          <a:p>
            <a:pPr eaLnBrk="1" hangingPunct="1"/>
            <a:r>
              <a:rPr lang="en-US" smtClean="0"/>
              <a:t>New Zealand: natives forced to sign Treaty of Waitangi (1840), placing New Zealand under British “protection”</a:t>
            </a:r>
          </a:p>
          <a:p>
            <a:pPr eaLnBrk="1" hangingPunct="1">
              <a:buFont typeface="Wingdings" pitchFamily="2" charset="2"/>
              <a:buNone/>
            </a:pPr>
            <a:endParaRPr lang="en-US" smtClean="0"/>
          </a:p>
        </p:txBody>
      </p:sp>
      <p:sp>
        <p:nvSpPr>
          <p:cNvPr id="7987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F6BAAD7-20FC-4C67-8F0B-9E87CEFFAFDC}" type="slidenum">
              <a:rPr lang="en-US" altLang="en-US" smtClean="0">
                <a:solidFill>
                  <a:schemeClr val="tx2"/>
                </a:solidFill>
              </a:rPr>
              <a:pPr eaLnBrk="1" hangingPunct="1"/>
              <a:t>69</a:t>
            </a:fld>
            <a:endParaRPr lang="en-US" altLang="en-US" smtClean="0">
              <a:solidFill>
                <a:schemeClr val="tx2"/>
              </a:solidFill>
            </a:endParaRPr>
          </a:p>
        </p:txBody>
      </p:sp>
      <p:sp>
        <p:nvSpPr>
          <p:cNvPr id="79876" name="Rectangle 2"/>
          <p:cNvSpPr>
            <a:spLocks noGrp="1" noChangeArrowheads="1"/>
          </p:cNvSpPr>
          <p:nvPr>
            <p:ph type="title"/>
          </p:nvPr>
        </p:nvSpPr>
        <p:spPr/>
        <p:txBody>
          <a:bodyPr/>
          <a:lstStyle/>
          <a:p>
            <a:pPr eaLnBrk="1" hangingPunct="1"/>
            <a:r>
              <a:rPr lang="en-US" sz="3800" smtClean="0"/>
              <a:t>European  Imperialism in Australia and New Zealand</a:t>
            </a:r>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0"/>
            <a:ext cx="8229600" cy="1417638"/>
          </a:xfrm>
        </p:spPr>
        <p:txBody>
          <a:bodyPr/>
          <a:lstStyle/>
          <a:p>
            <a:pPr eaLnBrk="1" hangingPunct="1"/>
            <a:r>
              <a:rPr lang="en-US" smtClean="0">
                <a:solidFill>
                  <a:schemeClr val="bg1"/>
                </a:solidFill>
              </a:rPr>
              <a:t>Rudyard Kipling</a:t>
            </a:r>
          </a:p>
        </p:txBody>
      </p:sp>
      <p:pic>
        <p:nvPicPr>
          <p:cNvPr id="16387"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267200" y="1295400"/>
            <a:ext cx="4876800" cy="5257800"/>
          </a:xfrm>
        </p:spPr>
      </p:pic>
      <p:pic>
        <p:nvPicPr>
          <p:cNvPr id="1638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95400"/>
            <a:ext cx="42799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Text Box 5"/>
          <p:cNvSpPr txBox="1">
            <a:spLocks noChangeArrowheads="1"/>
          </p:cNvSpPr>
          <p:nvPr/>
        </p:nvSpPr>
        <p:spPr bwMode="auto">
          <a:xfrm>
            <a:off x="1066800" y="6491288"/>
            <a:ext cx="2362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b="1"/>
              <a:t>1895</a:t>
            </a:r>
          </a:p>
        </p:txBody>
      </p:sp>
      <p:sp>
        <p:nvSpPr>
          <p:cNvPr id="16390" name="Text Box 6"/>
          <p:cNvSpPr txBox="1">
            <a:spLocks noChangeArrowheads="1"/>
          </p:cNvSpPr>
          <p:nvPr/>
        </p:nvSpPr>
        <p:spPr bwMode="auto">
          <a:xfrm>
            <a:off x="5943600" y="6491288"/>
            <a:ext cx="2057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b="1"/>
              <a:t>Aged 60, 1926</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4"/>
          <p:cNvGraphicFramePr>
            <a:graphicFrameLocks noGrp="1" noChangeAspect="1"/>
          </p:cNvGraphicFramePr>
          <p:nvPr>
            <p:ph idx="1"/>
          </p:nvPr>
        </p:nvGraphicFramePr>
        <p:xfrm>
          <a:off x="944563" y="2057400"/>
          <a:ext cx="7885112" cy="4343400"/>
        </p:xfrm>
        <a:graphic>
          <a:graphicData uri="http://schemas.openxmlformats.org/presentationml/2006/ole">
            <mc:AlternateContent xmlns:mc="http://schemas.openxmlformats.org/markup-compatibility/2006">
              <mc:Choice xmlns:v="urn:schemas-microsoft-com:vml" Requires="v">
                <p:oleObj spid="_x0000_s1029" name="Chart" r:id="rId3" imgW="8229600" imgH="4533900" progId="MSGraph.Chart.8">
                  <p:embed followColorScheme="full"/>
                </p:oleObj>
              </mc:Choice>
              <mc:Fallback>
                <p:oleObj name="Chart" r:id="rId3" imgW="8229600" imgH="4533900" progId="MSGraph.Chart.8">
                  <p:embed followColorScheme="full"/>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4563" y="2057400"/>
                        <a:ext cx="7885112"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B30EA63-1B3F-42BA-85B7-FCBDF00C1050}" type="slidenum">
              <a:rPr lang="en-US" altLang="en-US" smtClean="0">
                <a:solidFill>
                  <a:schemeClr val="tx2"/>
                </a:solidFill>
              </a:rPr>
              <a:pPr eaLnBrk="1" hangingPunct="1"/>
              <a:t>70</a:t>
            </a:fld>
            <a:endParaRPr lang="en-US" altLang="en-US" smtClean="0">
              <a:solidFill>
                <a:schemeClr val="tx2"/>
              </a:solidFill>
            </a:endParaRPr>
          </a:p>
        </p:txBody>
      </p:sp>
      <p:sp>
        <p:nvSpPr>
          <p:cNvPr id="1028" name="Rectangle 2"/>
          <p:cNvSpPr>
            <a:spLocks noGrp="1" noChangeArrowheads="1"/>
          </p:cNvSpPr>
          <p:nvPr>
            <p:ph type="title"/>
          </p:nvPr>
        </p:nvSpPr>
        <p:spPr/>
        <p:txBody>
          <a:bodyPr/>
          <a:lstStyle/>
          <a:p>
            <a:pPr eaLnBrk="1" hangingPunct="1"/>
            <a:r>
              <a:rPr lang="en-US" sz="3800" smtClean="0"/>
              <a:t>European and Native Population in Australia and New Zealand</a:t>
            </a:r>
          </a:p>
        </p:txBody>
      </p:sp>
    </p:spTree>
  </p:cSld>
  <p:clrMapOvr>
    <a:masterClrMapping/>
  </p:clrMapOvr>
  <p:transition spd="slow"/>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Grp="1" noChangeArrowheads="1"/>
          </p:cNvSpPr>
          <p:nvPr>
            <p:ph idx="1"/>
          </p:nvPr>
        </p:nvSpPr>
        <p:spPr>
          <a:xfrm>
            <a:off x="871538" y="2286000"/>
            <a:ext cx="7408862" cy="3840163"/>
          </a:xfrm>
        </p:spPr>
        <p:txBody>
          <a:bodyPr/>
          <a:lstStyle/>
          <a:p>
            <a:pPr eaLnBrk="1" hangingPunct="1"/>
            <a:r>
              <a:rPr lang="en-US" smtClean="0"/>
              <a:t>Commercial outposts</a:t>
            </a:r>
          </a:p>
          <a:p>
            <a:pPr lvl="1" eaLnBrk="1" hangingPunct="1"/>
            <a:r>
              <a:rPr lang="en-US" smtClean="0"/>
              <a:t>Whalers seeking port</a:t>
            </a:r>
          </a:p>
          <a:p>
            <a:pPr lvl="1" eaLnBrk="1" hangingPunct="1"/>
            <a:r>
              <a:rPr lang="en-US" smtClean="0"/>
              <a:t>Merchants seeking sandalwood, sea slugs for sale in China</a:t>
            </a:r>
          </a:p>
          <a:p>
            <a:pPr lvl="1" eaLnBrk="1" hangingPunct="1"/>
            <a:r>
              <a:rPr lang="en-US" smtClean="0"/>
              <a:t>Missionaries seeking souls</a:t>
            </a:r>
          </a:p>
          <a:p>
            <a:pPr eaLnBrk="1" hangingPunct="1"/>
            <a:r>
              <a:rPr lang="en-US" smtClean="0"/>
              <a:t>British, French, German, American powers carve up Pacific islands</a:t>
            </a:r>
          </a:p>
          <a:p>
            <a:pPr lvl="1" eaLnBrk="1" hangingPunct="1"/>
            <a:r>
              <a:rPr lang="en-US" smtClean="0"/>
              <a:t>Tonga remains independent, but relies on Britain</a:t>
            </a:r>
          </a:p>
          <a:p>
            <a:pPr lvl="1" eaLnBrk="1" hangingPunct="1"/>
            <a:endParaRPr lang="en-US" smtClean="0"/>
          </a:p>
          <a:p>
            <a:pPr lvl="1" eaLnBrk="1" hangingPunct="1"/>
            <a:endParaRPr lang="en-US" smtClean="0"/>
          </a:p>
        </p:txBody>
      </p:sp>
      <p:sp>
        <p:nvSpPr>
          <p:cNvPr id="8089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29E940F-FE6A-4FDA-A0F3-51B1A3966195}" type="slidenum">
              <a:rPr lang="en-US" altLang="en-US" smtClean="0">
                <a:solidFill>
                  <a:schemeClr val="tx2"/>
                </a:solidFill>
              </a:rPr>
              <a:pPr eaLnBrk="1" hangingPunct="1"/>
              <a:t>71</a:t>
            </a:fld>
            <a:endParaRPr lang="en-US" altLang="en-US" smtClean="0">
              <a:solidFill>
                <a:schemeClr val="tx2"/>
              </a:solidFill>
            </a:endParaRPr>
          </a:p>
        </p:txBody>
      </p:sp>
      <p:sp>
        <p:nvSpPr>
          <p:cNvPr id="80900" name="Rectangle 2"/>
          <p:cNvSpPr>
            <a:spLocks noGrp="1" noChangeArrowheads="1"/>
          </p:cNvSpPr>
          <p:nvPr>
            <p:ph type="title"/>
          </p:nvPr>
        </p:nvSpPr>
        <p:spPr/>
        <p:txBody>
          <a:bodyPr/>
          <a:lstStyle/>
          <a:p>
            <a:pPr eaLnBrk="1" hangingPunct="1"/>
            <a:r>
              <a:rPr lang="en-US" sz="3800" smtClean="0"/>
              <a:t>European Imperialism in the Pacific Islands</a:t>
            </a:r>
          </a:p>
        </p:txBody>
      </p:sp>
    </p:spTree>
  </p:cSld>
  <p:clrMapOvr>
    <a:masterClrMapping/>
  </p:clrMapOvr>
  <p:transition spd="slow"/>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3"/>
          <p:cNvSpPr>
            <a:spLocks noGrp="1" noChangeArrowheads="1"/>
          </p:cNvSpPr>
          <p:nvPr>
            <p:ph idx="1"/>
          </p:nvPr>
        </p:nvSpPr>
        <p:spPr>
          <a:xfrm>
            <a:off x="871538" y="2667000"/>
            <a:ext cx="7408862" cy="3459163"/>
          </a:xfrm>
        </p:spPr>
        <p:txBody>
          <a:bodyPr/>
          <a:lstStyle/>
          <a:p>
            <a:pPr eaLnBrk="1" hangingPunct="1"/>
            <a:r>
              <a:rPr lang="en-US" smtClean="0"/>
              <a:t>President James Monroe warns Europeans not to engage in imperialism in western hemisphere (1823)</a:t>
            </a:r>
          </a:p>
          <a:p>
            <a:pPr lvl="1" eaLnBrk="1" hangingPunct="1"/>
            <a:r>
              <a:rPr lang="en-US" smtClean="0"/>
              <a:t>The Monroe Doctrine: all Americas a U.S. Protectorate</a:t>
            </a:r>
          </a:p>
          <a:p>
            <a:pPr eaLnBrk="1" hangingPunct="1"/>
            <a:r>
              <a:rPr lang="en-US" smtClean="0"/>
              <a:t>1867 purchased Alaska from Russia</a:t>
            </a:r>
          </a:p>
          <a:p>
            <a:pPr eaLnBrk="1" hangingPunct="1"/>
            <a:r>
              <a:rPr lang="en-US" smtClean="0"/>
              <a:t>1875 established protectorate over Hawai’i</a:t>
            </a:r>
          </a:p>
          <a:p>
            <a:pPr lvl="1" eaLnBrk="1" hangingPunct="1"/>
            <a:r>
              <a:rPr lang="en-US" smtClean="0"/>
              <a:t>Locals overthrow queen in 1893, persuade US to acquire islands in 1898</a:t>
            </a:r>
          </a:p>
        </p:txBody>
      </p:sp>
      <p:sp>
        <p:nvSpPr>
          <p:cNvPr id="8192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23D3C76-FF67-4063-9EE2-2B3148256265}" type="slidenum">
              <a:rPr lang="en-US" altLang="en-US" smtClean="0">
                <a:solidFill>
                  <a:schemeClr val="tx2"/>
                </a:solidFill>
              </a:rPr>
              <a:pPr eaLnBrk="1" hangingPunct="1"/>
              <a:t>72</a:t>
            </a:fld>
            <a:endParaRPr lang="en-US" altLang="en-US" smtClean="0">
              <a:solidFill>
                <a:schemeClr val="tx2"/>
              </a:solidFill>
            </a:endParaRPr>
          </a:p>
        </p:txBody>
      </p:sp>
      <p:sp>
        <p:nvSpPr>
          <p:cNvPr id="81924" name="Rectangle 2"/>
          <p:cNvSpPr>
            <a:spLocks noGrp="1" noChangeArrowheads="1"/>
          </p:cNvSpPr>
          <p:nvPr>
            <p:ph type="title"/>
          </p:nvPr>
        </p:nvSpPr>
        <p:spPr/>
        <p:txBody>
          <a:bodyPr/>
          <a:lstStyle/>
          <a:p>
            <a:pPr eaLnBrk="1" hangingPunct="1"/>
            <a:r>
              <a:rPr lang="en-US" smtClean="0"/>
              <a:t>US Imperialism</a:t>
            </a:r>
          </a:p>
        </p:txBody>
      </p:sp>
    </p:spTree>
  </p:cSld>
  <p:clrMapOvr>
    <a:masterClrMapping/>
  </p:clrMapOvr>
  <p:transition spd="slow"/>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1538" y="5257800"/>
            <a:ext cx="7408862" cy="838200"/>
          </a:xfrm>
        </p:spPr>
        <p:txBody>
          <a:bodyPr/>
          <a:lstStyle/>
          <a:p>
            <a:pPr>
              <a:defRPr/>
            </a:pPr>
            <a:endParaRPr lang="en-US" dirty="0" smtClean="0"/>
          </a:p>
          <a:p>
            <a:pPr marL="0" indent="0" algn="ctr">
              <a:buFont typeface="Symbol" pitchFamily="18" charset="2"/>
              <a:buNone/>
              <a:defRPr/>
            </a:pPr>
            <a:r>
              <a:rPr lang="en-US" dirty="0" smtClean="0">
                <a:solidFill>
                  <a:schemeClr val="tx1"/>
                </a:solidFill>
              </a:rPr>
              <a:t>US Marine force at the time of the overthrow of the Hawaiian monarchy, January 1893.</a:t>
            </a:r>
          </a:p>
          <a:p>
            <a:pPr>
              <a:defRPr/>
            </a:pPr>
            <a:endParaRPr lang="en-US" dirty="0"/>
          </a:p>
        </p:txBody>
      </p:sp>
      <p:sp>
        <p:nvSpPr>
          <p:cNvPr id="82947" name="Title 2"/>
          <p:cNvSpPr>
            <a:spLocks noGrp="1"/>
          </p:cNvSpPr>
          <p:nvPr>
            <p:ph type="title"/>
          </p:nvPr>
        </p:nvSpPr>
        <p:spPr/>
        <p:txBody>
          <a:bodyPr/>
          <a:lstStyle/>
          <a:p>
            <a:endParaRPr lang="en-US" smtClean="0"/>
          </a:p>
        </p:txBody>
      </p:sp>
      <p:sp>
        <p:nvSpPr>
          <p:cNvPr id="8294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C8D0067-833C-41DD-A41B-5CFFD30F58C0}" type="slidenum">
              <a:rPr lang="en-US" altLang="en-US" smtClean="0">
                <a:solidFill>
                  <a:schemeClr val="tx2"/>
                </a:solidFill>
              </a:rPr>
              <a:pPr eaLnBrk="1" hangingPunct="1"/>
              <a:t>73</a:t>
            </a:fld>
            <a:endParaRPr lang="en-US" altLang="en-US" smtClean="0">
              <a:solidFill>
                <a:schemeClr val="tx2"/>
              </a:solidFill>
            </a:endParaRPr>
          </a:p>
        </p:txBody>
      </p:sp>
      <p:pic>
        <p:nvPicPr>
          <p:cNvPr id="82949" name="Picture 2" descr="File:Ustroopshawaiirevolution.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457200"/>
            <a:ext cx="8077200" cy="525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3"/>
          <p:cNvSpPr>
            <a:spLocks noGrp="1" noChangeArrowheads="1"/>
          </p:cNvSpPr>
          <p:nvPr>
            <p:ph idx="1"/>
          </p:nvPr>
        </p:nvSpPr>
        <p:spPr>
          <a:xfrm>
            <a:off x="93663" y="2362200"/>
            <a:ext cx="5943600" cy="3763963"/>
          </a:xfrm>
        </p:spPr>
        <p:txBody>
          <a:bodyPr/>
          <a:lstStyle/>
          <a:p>
            <a:pPr eaLnBrk="1" hangingPunct="1"/>
            <a:r>
              <a:rPr lang="en-US" smtClean="0"/>
              <a:t>US declares war in Spain after battleship </a:t>
            </a:r>
            <a:r>
              <a:rPr lang="en-US" i="1" smtClean="0"/>
              <a:t>Maine</a:t>
            </a:r>
            <a:r>
              <a:rPr lang="en-US" smtClean="0"/>
              <a:t> sunk in Havana harbor, 1898</a:t>
            </a:r>
          </a:p>
          <a:p>
            <a:pPr lvl="1" eaLnBrk="1" hangingPunct="1"/>
            <a:r>
              <a:rPr lang="en-US" smtClean="0"/>
              <a:t>Takes possession of Cuba, Puerto Rico, Guam, Philippines</a:t>
            </a:r>
          </a:p>
          <a:p>
            <a:pPr lvl="1" eaLnBrk="1" hangingPunct="1"/>
            <a:r>
              <a:rPr lang="en-US" smtClean="0"/>
              <a:t>US intervenes in other Caribbean, Central American lands, occupies Dominican Republic, Nicaragua, Honduras, Haiti</a:t>
            </a:r>
          </a:p>
          <a:p>
            <a:pPr eaLnBrk="1" hangingPunct="1"/>
            <a:r>
              <a:rPr lang="en-US" smtClean="0"/>
              <a:t>Filipinos revolt against Spanish rule, later against US rule</a:t>
            </a:r>
          </a:p>
        </p:txBody>
      </p:sp>
      <p:sp>
        <p:nvSpPr>
          <p:cNvPr id="8397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BAD611D-7455-479F-9640-58522E0A5031}" type="slidenum">
              <a:rPr lang="en-US" altLang="en-US" smtClean="0">
                <a:solidFill>
                  <a:schemeClr val="tx2"/>
                </a:solidFill>
              </a:rPr>
              <a:pPr eaLnBrk="1" hangingPunct="1"/>
              <a:t>74</a:t>
            </a:fld>
            <a:endParaRPr lang="en-US" altLang="en-US" smtClean="0">
              <a:solidFill>
                <a:schemeClr val="tx2"/>
              </a:solidFill>
            </a:endParaRPr>
          </a:p>
        </p:txBody>
      </p:sp>
      <p:sp>
        <p:nvSpPr>
          <p:cNvPr id="83972" name="Rectangle 2"/>
          <p:cNvSpPr>
            <a:spLocks noGrp="1" noChangeArrowheads="1"/>
          </p:cNvSpPr>
          <p:nvPr>
            <p:ph type="title"/>
          </p:nvPr>
        </p:nvSpPr>
        <p:spPr/>
        <p:txBody>
          <a:bodyPr/>
          <a:lstStyle/>
          <a:p>
            <a:pPr eaLnBrk="1" hangingPunct="1"/>
            <a:r>
              <a:rPr lang="en-US" sz="3800" smtClean="0"/>
              <a:t>Spanish-Cuban-American War </a:t>
            </a:r>
            <a:br>
              <a:rPr lang="en-US" sz="3800" smtClean="0"/>
            </a:br>
            <a:r>
              <a:rPr lang="en-US" sz="3800" smtClean="0"/>
              <a:t>(1898-1899)</a:t>
            </a:r>
          </a:p>
        </p:txBody>
      </p:sp>
      <p:pic>
        <p:nvPicPr>
          <p:cNvPr id="83973" name="Picture 6" descr="http://upload.wikimedia.org/wikipedia/commons/thumb/9/9d/USSMaine.jpg/250px-USSMain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2667000"/>
            <a:ext cx="30130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TextBox 1"/>
          <p:cNvSpPr txBox="1">
            <a:spLocks noChangeArrowheads="1"/>
          </p:cNvSpPr>
          <p:nvPr/>
        </p:nvSpPr>
        <p:spPr bwMode="auto">
          <a:xfrm>
            <a:off x="6324600" y="5410200"/>
            <a:ext cx="2590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b="1"/>
              <a:t>The sunken USS </a:t>
            </a:r>
            <a:r>
              <a:rPr lang="en-US" b="1" i="1"/>
              <a:t>Maine</a:t>
            </a:r>
            <a:endParaRPr lang="en-US" b="1"/>
          </a:p>
        </p:txBody>
      </p:sp>
    </p:spTree>
  </p:cSld>
  <p:clrMapOvr>
    <a:masterClrMapping/>
  </p:clrMapOvr>
  <p:transition spd="slow"/>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762000" y="228600"/>
            <a:ext cx="7696200" cy="1190625"/>
          </a:xfrm>
          <a:prstGeom prst="rect">
            <a:avLst/>
          </a:prstGeom>
          <a:noFill/>
          <a:ln>
            <a:noFill/>
          </a:ln>
          <a:effectLs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defRPr/>
            </a:pPr>
            <a:r>
              <a:rPr lang="en-US" sz="3600" b="1" dirty="0" smtClean="0">
                <a:solidFill>
                  <a:schemeClr val="accent5"/>
                </a:solidFill>
                <a:latin typeface="Comic Sans MS" pitchFamily="66" charset="0"/>
              </a:rPr>
              <a:t>Uncle Sam:  “The Colossus</a:t>
            </a:r>
            <a:br>
              <a:rPr lang="en-US" sz="3600" b="1" dirty="0" smtClean="0">
                <a:solidFill>
                  <a:schemeClr val="accent5"/>
                </a:solidFill>
                <a:latin typeface="Comic Sans MS" pitchFamily="66" charset="0"/>
              </a:rPr>
            </a:br>
            <a:r>
              <a:rPr lang="en-US" sz="3600" b="1" dirty="0" smtClean="0">
                <a:solidFill>
                  <a:schemeClr val="accent5"/>
                </a:solidFill>
                <a:latin typeface="Comic Sans MS" pitchFamily="66" charset="0"/>
              </a:rPr>
              <a:t>of the Pacific” </a:t>
            </a:r>
            <a:r>
              <a:rPr lang="en-US" sz="2400" b="1" dirty="0" smtClean="0">
                <a:solidFill>
                  <a:schemeClr val="accent5"/>
                </a:solidFill>
                <a:latin typeface="Comic Sans MS" pitchFamily="66" charset="0"/>
              </a:rPr>
              <a:t>(A Parody)</a:t>
            </a:r>
            <a:endParaRPr lang="en-US" sz="1600" b="1" dirty="0" smtClean="0">
              <a:solidFill>
                <a:schemeClr val="accent5"/>
              </a:solidFill>
              <a:latin typeface="Comic Sans MS" pitchFamily="66" charset="0"/>
            </a:endParaRPr>
          </a:p>
        </p:txBody>
      </p:sp>
      <p:pic>
        <p:nvPicPr>
          <p:cNvPr id="84995" name="Picture 4"/>
          <p:cNvPicPr>
            <a:picLocks noChangeAspect="1" noChangeArrowheads="1"/>
          </p:cNvPicPr>
          <p:nvPr/>
        </p:nvPicPr>
        <p:blipFill>
          <a:blip r:embed="rId2">
            <a:lum bright="-12000" contrast="18000"/>
            <a:extLst>
              <a:ext uri="{28A0092B-C50C-407E-A947-70E740481C1C}">
                <a14:useLocalDpi xmlns:a14="http://schemas.microsoft.com/office/drawing/2010/main" val="0"/>
              </a:ext>
            </a:extLst>
          </a:blip>
          <a:srcRect r="1505" b="3355"/>
          <a:stretch>
            <a:fillRect/>
          </a:stretch>
        </p:blipFill>
        <p:spPr bwMode="auto">
          <a:xfrm>
            <a:off x="2597150" y="1752600"/>
            <a:ext cx="4108450" cy="4724400"/>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Grp="1" noChangeArrowheads="1"/>
          </p:cNvSpPr>
          <p:nvPr>
            <p:ph idx="1"/>
          </p:nvPr>
        </p:nvSpPr>
        <p:spPr/>
        <p:txBody>
          <a:bodyPr/>
          <a:lstStyle/>
          <a:p>
            <a:pPr eaLnBrk="1" hangingPunct="1"/>
            <a:r>
              <a:rPr lang="en-US" smtClean="0"/>
              <a:t>President Theodore Roosevelt (in office 1901-1909) supports insurrection against Colombia (1903)</a:t>
            </a:r>
          </a:p>
          <a:p>
            <a:pPr eaLnBrk="1" hangingPunct="1"/>
            <a:r>
              <a:rPr lang="en-US" smtClean="0"/>
              <a:t>Rebels win, establish state of Panama</a:t>
            </a:r>
          </a:p>
          <a:p>
            <a:pPr eaLnBrk="1" hangingPunct="1"/>
            <a:r>
              <a:rPr lang="en-US" smtClean="0"/>
              <a:t>U.S. gains territory to build canal, Panama Canal Zone</a:t>
            </a:r>
          </a:p>
          <a:p>
            <a:pPr eaLnBrk="1" hangingPunct="1"/>
            <a:r>
              <a:rPr lang="en-US" smtClean="0"/>
              <a:t>Roosevelt Corollary of Monroe Doctrine</a:t>
            </a:r>
          </a:p>
          <a:p>
            <a:pPr lvl="1" eaLnBrk="1" hangingPunct="1"/>
            <a:r>
              <a:rPr lang="en-US" smtClean="0"/>
              <a:t>U.S. right to intervene in domestic affairs of other nations if U.S. investments threatened</a:t>
            </a:r>
          </a:p>
        </p:txBody>
      </p:sp>
      <p:sp>
        <p:nvSpPr>
          <p:cNvPr id="8601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D047E8B-B590-4947-9F46-0475C01A0289}" type="slidenum">
              <a:rPr lang="en-US" altLang="en-US" smtClean="0">
                <a:solidFill>
                  <a:schemeClr val="tx2"/>
                </a:solidFill>
              </a:rPr>
              <a:pPr eaLnBrk="1" hangingPunct="1"/>
              <a:t>76</a:t>
            </a:fld>
            <a:endParaRPr lang="en-US" altLang="en-US" smtClean="0">
              <a:solidFill>
                <a:schemeClr val="tx2"/>
              </a:solidFill>
            </a:endParaRPr>
          </a:p>
        </p:txBody>
      </p:sp>
      <p:sp>
        <p:nvSpPr>
          <p:cNvPr id="86020" name="Rectangle 2"/>
          <p:cNvSpPr>
            <a:spLocks noGrp="1" noChangeArrowheads="1"/>
          </p:cNvSpPr>
          <p:nvPr>
            <p:ph type="title"/>
          </p:nvPr>
        </p:nvSpPr>
        <p:spPr/>
        <p:txBody>
          <a:bodyPr/>
          <a:lstStyle/>
          <a:p>
            <a:pPr eaLnBrk="1" hangingPunct="1"/>
            <a:r>
              <a:rPr lang="en-US" smtClean="0"/>
              <a:t>The Panama Canal</a:t>
            </a:r>
          </a:p>
        </p:txBody>
      </p:sp>
    </p:spTree>
  </p:cSld>
  <p:clrMapOvr>
    <a:masterClrMapping/>
  </p:clrMapOvr>
  <p:transition spd="slow"/>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3"/>
          <p:cNvSpPr>
            <a:spLocks noGrp="1" noChangeArrowheads="1"/>
          </p:cNvSpPr>
          <p:nvPr>
            <p:ph idx="1"/>
          </p:nvPr>
        </p:nvSpPr>
        <p:spPr>
          <a:xfrm>
            <a:off x="838200" y="2209800"/>
            <a:ext cx="7408863" cy="3451225"/>
          </a:xfrm>
        </p:spPr>
        <p:txBody>
          <a:bodyPr/>
          <a:lstStyle/>
          <a:p>
            <a:pPr eaLnBrk="1" hangingPunct="1"/>
            <a:r>
              <a:rPr lang="en-US" sz="2600" smtClean="0"/>
              <a:t>Resentment over Unequal Treaties of 1860s</a:t>
            </a:r>
          </a:p>
          <a:p>
            <a:pPr eaLnBrk="1" hangingPunct="1"/>
            <a:r>
              <a:rPr lang="en-US" sz="2600" smtClean="0"/>
              <a:t>1870s colonized northern region: Hokkaido, Kurile islands, southern Okinawa and Ryukyu islands as well</a:t>
            </a:r>
          </a:p>
          <a:p>
            <a:pPr eaLnBrk="1" hangingPunct="1"/>
            <a:r>
              <a:rPr lang="en-US" sz="2600" smtClean="0"/>
              <a:t>1876 Japanese purchase warships from Britain, dominate Korea</a:t>
            </a:r>
          </a:p>
          <a:p>
            <a:pPr eaLnBrk="1" hangingPunct="1"/>
            <a:r>
              <a:rPr lang="en-US" sz="2600" smtClean="0"/>
              <a:t>Sino-Japanese War (1894-1895) over Korea results in Japanese victory</a:t>
            </a:r>
          </a:p>
          <a:p>
            <a:pPr eaLnBrk="1" hangingPunct="1"/>
            <a:r>
              <a:rPr lang="en-US" sz="2600" smtClean="0"/>
              <a:t>Russo-Japanese War (1904-1905) also ends in Japanese victory</a:t>
            </a:r>
          </a:p>
          <a:p>
            <a:pPr eaLnBrk="1" hangingPunct="1"/>
            <a:endParaRPr lang="en-US" sz="2600" smtClean="0"/>
          </a:p>
        </p:txBody>
      </p:sp>
      <p:sp>
        <p:nvSpPr>
          <p:cNvPr id="8704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30AB87F-DD96-4A5A-A16E-2ABA13EDC9C4}" type="slidenum">
              <a:rPr lang="en-US" altLang="en-US" smtClean="0">
                <a:solidFill>
                  <a:schemeClr val="tx2"/>
                </a:solidFill>
              </a:rPr>
              <a:pPr eaLnBrk="1" hangingPunct="1"/>
              <a:t>77</a:t>
            </a:fld>
            <a:endParaRPr lang="en-US" altLang="en-US" smtClean="0">
              <a:solidFill>
                <a:schemeClr val="tx2"/>
              </a:solidFill>
            </a:endParaRPr>
          </a:p>
        </p:txBody>
      </p:sp>
      <p:sp>
        <p:nvSpPr>
          <p:cNvPr id="87044" name="Rectangle 2"/>
          <p:cNvSpPr>
            <a:spLocks noGrp="1" noChangeArrowheads="1"/>
          </p:cNvSpPr>
          <p:nvPr>
            <p:ph type="title"/>
          </p:nvPr>
        </p:nvSpPr>
        <p:spPr/>
        <p:txBody>
          <a:bodyPr/>
          <a:lstStyle/>
          <a:p>
            <a:pPr eaLnBrk="1" hangingPunct="1"/>
            <a:r>
              <a:rPr lang="en-US" smtClean="0"/>
              <a:t>Early Japanese Expansion</a:t>
            </a:r>
          </a:p>
        </p:txBody>
      </p:sp>
    </p:spTree>
  </p:cSld>
  <p:clrMapOvr>
    <a:masterClrMapping/>
  </p:clrMapOvr>
  <p:transition spd="slow"/>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381000" y="76200"/>
            <a:ext cx="8382000" cy="1190625"/>
          </a:xfrm>
          <a:prstGeom prst="rect">
            <a:avLst/>
          </a:prstGeom>
          <a:noFill/>
          <a:ln>
            <a:noFill/>
          </a:ln>
          <a:effectLst>
            <a:outerShdw dist="35921" dir="2700000" algn="ctr" rotWithShape="0">
              <a:srgbClr val="FF7171"/>
            </a:outerShdw>
          </a:effectLst>
          <a:extLst/>
        </p:spPr>
        <p:txBody>
          <a:bodyPr>
            <a:spAutoFit/>
          </a:bodyPr>
          <a:lstStyle/>
          <a:p>
            <a:pPr algn="ctr">
              <a:spcBef>
                <a:spcPct val="50000"/>
              </a:spcBef>
              <a:defRPr/>
            </a:pPr>
            <a:r>
              <a:rPr lang="en-US" sz="3600" b="1">
                <a:solidFill>
                  <a:srgbClr val="E20000"/>
                </a:solidFill>
                <a:effectLst>
                  <a:outerShdw blurRad="38100" dist="38100" dir="2700000" algn="tl">
                    <a:srgbClr val="C0C0C0"/>
                  </a:outerShdw>
                </a:effectLst>
                <a:latin typeface="Japan" pitchFamily="34" charset="0"/>
              </a:rPr>
              <a:t>The Russo-Japanese War:</a:t>
            </a:r>
            <a:br>
              <a:rPr lang="en-US" sz="3600" b="1">
                <a:solidFill>
                  <a:srgbClr val="E20000"/>
                </a:solidFill>
                <a:effectLst>
                  <a:outerShdw blurRad="38100" dist="38100" dir="2700000" algn="tl">
                    <a:srgbClr val="C0C0C0"/>
                  </a:outerShdw>
                </a:effectLst>
                <a:latin typeface="Japan" pitchFamily="34" charset="0"/>
              </a:rPr>
            </a:br>
            <a:r>
              <a:rPr lang="en-US" sz="3600" b="1">
                <a:solidFill>
                  <a:srgbClr val="E20000"/>
                </a:solidFill>
                <a:effectLst>
                  <a:outerShdw blurRad="38100" dist="38100" dir="2700000" algn="tl">
                    <a:srgbClr val="C0C0C0"/>
                  </a:outerShdw>
                </a:effectLst>
                <a:latin typeface="Japan" pitchFamily="34" charset="0"/>
              </a:rPr>
              <a:t>1904-1905</a:t>
            </a:r>
          </a:p>
        </p:txBody>
      </p:sp>
      <p:pic>
        <p:nvPicPr>
          <p:cNvPr id="88067" name="Picture 3" descr="naval battle Russo-Japanese War"/>
          <p:cNvPicPr>
            <a:picLocks noChangeAspect="1" noChangeArrowheads="1"/>
          </p:cNvPicPr>
          <p:nvPr/>
        </p:nvPicPr>
        <p:blipFill>
          <a:blip r:embed="rId2">
            <a:lum contrast="6000"/>
            <a:extLst>
              <a:ext uri="{28A0092B-C50C-407E-A947-70E740481C1C}">
                <a14:useLocalDpi xmlns:a14="http://schemas.microsoft.com/office/drawing/2010/main" val="0"/>
              </a:ext>
            </a:extLst>
          </a:blip>
          <a:srcRect l="870"/>
          <a:stretch>
            <a:fillRect/>
          </a:stretch>
        </p:blipFill>
        <p:spPr bwMode="auto">
          <a:xfrm>
            <a:off x="533400" y="1416050"/>
            <a:ext cx="8077200" cy="41465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7892" name="Text Box 4"/>
          <p:cNvSpPr txBox="1">
            <a:spLocks noChangeArrowheads="1"/>
          </p:cNvSpPr>
          <p:nvPr/>
        </p:nvSpPr>
        <p:spPr bwMode="auto">
          <a:xfrm>
            <a:off x="1219200" y="5715000"/>
            <a:ext cx="6781800" cy="946150"/>
          </a:xfrm>
          <a:prstGeom prst="rect">
            <a:avLst/>
          </a:prstGeom>
          <a:noFill/>
          <a:ln>
            <a:noFill/>
          </a:ln>
          <a:effectLst/>
          <a:extLst/>
        </p:spPr>
        <p:txBody>
          <a:bodyPr>
            <a:spAutoFit/>
          </a:bodyPr>
          <a:lstStyle/>
          <a:p>
            <a:pPr algn="ctr">
              <a:defRPr/>
            </a:pPr>
            <a:r>
              <a:rPr lang="en-US" sz="2800" b="1">
                <a:effectLst>
                  <a:outerShdw blurRad="38100" dist="38100" dir="2700000" algn="tl">
                    <a:srgbClr val="C0C0C0"/>
                  </a:outerShdw>
                </a:effectLst>
                <a:latin typeface="Comic Sans MS" pitchFamily="66" charset="0"/>
              </a:rPr>
              <a:t>The </a:t>
            </a:r>
            <a:r>
              <a:rPr lang="en-US" sz="2800" b="1">
                <a:solidFill>
                  <a:srgbClr val="0033CC"/>
                </a:solidFill>
                <a:effectLst>
                  <a:outerShdw blurRad="38100" dist="38100" dir="2700000" algn="tl">
                    <a:srgbClr val="C0C0C0"/>
                  </a:outerShdw>
                </a:effectLst>
                <a:latin typeface="Comic Sans MS" pitchFamily="66" charset="0"/>
              </a:rPr>
              <a:t>Battle of Tsushima</a:t>
            </a:r>
            <a:r>
              <a:rPr lang="en-US" sz="2800" b="1">
                <a:effectLst>
                  <a:outerShdw blurRad="38100" dist="38100" dir="2700000" algn="tl">
                    <a:srgbClr val="C0C0C0"/>
                  </a:outerShdw>
                </a:effectLst>
                <a:latin typeface="Comic Sans MS" pitchFamily="66" charset="0"/>
              </a:rPr>
              <a:t>:</a:t>
            </a:r>
            <a:br>
              <a:rPr lang="en-US" sz="2800" b="1">
                <a:effectLst>
                  <a:outerShdw blurRad="38100" dist="38100" dir="2700000" algn="tl">
                    <a:srgbClr val="C0C0C0"/>
                  </a:outerShdw>
                </a:effectLst>
                <a:latin typeface="Comic Sans MS" pitchFamily="66" charset="0"/>
              </a:rPr>
            </a:br>
            <a:r>
              <a:rPr lang="en-US" sz="2800" b="1">
                <a:effectLst>
                  <a:outerShdw blurRad="38100" dist="38100" dir="2700000" algn="tl">
                    <a:srgbClr val="C0C0C0"/>
                  </a:outerShdw>
                </a:effectLst>
                <a:latin typeface="Comic Sans MS" pitchFamily="66" charset="0"/>
              </a:rPr>
              <a:t>The results startled the world!</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endParaRPr lang="en-US" smtClean="0"/>
          </a:p>
        </p:txBody>
      </p:sp>
      <p:pic>
        <p:nvPicPr>
          <p:cNvPr id="89091"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57200" y="381000"/>
            <a:ext cx="8229600" cy="5745163"/>
          </a:xfrm>
        </p:spPr>
      </p:pic>
      <p:sp>
        <p:nvSpPr>
          <p:cNvPr id="89092" name="Text Box 4"/>
          <p:cNvSpPr txBox="1">
            <a:spLocks noChangeArrowheads="1"/>
          </p:cNvSpPr>
          <p:nvPr/>
        </p:nvSpPr>
        <p:spPr bwMode="auto">
          <a:xfrm>
            <a:off x="990600" y="6156325"/>
            <a:ext cx="7467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2000" b="1"/>
              <a:t>Painting of Admiral Togo on the bridge of the Japanese battleship </a:t>
            </a:r>
            <a:r>
              <a:rPr lang="en-US" sz="2000" b="1" i="1"/>
              <a:t>Mikasa</a:t>
            </a:r>
            <a:r>
              <a:rPr lang="en-US" sz="2000" b="1"/>
              <a:t>, before the Battle of Tsushima in 1905.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381000" y="304800"/>
            <a:ext cx="8382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3600" b="1">
                <a:solidFill>
                  <a:srgbClr val="FF9933"/>
                </a:solidFill>
                <a:latin typeface="Comic Sans MS" pitchFamily="66" charset="0"/>
              </a:rPr>
              <a:t>The “White Man’s Burden”?</a:t>
            </a:r>
          </a:p>
        </p:txBody>
      </p:sp>
      <p:pic>
        <p:nvPicPr>
          <p:cNvPr id="17411" name="Picture 3" descr="White Man's Burden-Pears' Soap Advertisement"/>
          <p:cNvPicPr>
            <a:picLocks noChangeAspect="1" noChangeArrowheads="1"/>
          </p:cNvPicPr>
          <p:nvPr/>
        </p:nvPicPr>
        <p:blipFill>
          <a:blip r:embed="rId2">
            <a:lum bright="-12000" contrast="12000"/>
            <a:extLst>
              <a:ext uri="{28A0092B-C50C-407E-A947-70E740481C1C}">
                <a14:useLocalDpi xmlns:a14="http://schemas.microsoft.com/office/drawing/2010/main" val="0"/>
              </a:ext>
            </a:extLst>
          </a:blip>
          <a:srcRect/>
          <a:stretch>
            <a:fillRect/>
          </a:stretch>
        </p:blipFill>
        <p:spPr bwMode="auto">
          <a:xfrm>
            <a:off x="2971800" y="1143000"/>
            <a:ext cx="3425825" cy="5191125"/>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endParaRPr lang="en-US" smtClean="0"/>
          </a:p>
        </p:txBody>
      </p:sp>
      <p:sp>
        <p:nvSpPr>
          <p:cNvPr id="90115" name="Rectangle 3"/>
          <p:cNvSpPr>
            <a:spLocks noGrp="1" noChangeArrowheads="1"/>
          </p:cNvSpPr>
          <p:nvPr>
            <p:ph type="body" idx="1"/>
          </p:nvPr>
        </p:nvSpPr>
        <p:spPr/>
        <p:txBody>
          <a:bodyPr/>
          <a:lstStyle/>
          <a:p>
            <a:pPr eaLnBrk="1" hangingPunct="1"/>
            <a:endParaRPr lang="en-US" smtClean="0"/>
          </a:p>
        </p:txBody>
      </p:sp>
      <p:pic>
        <p:nvPicPr>
          <p:cNvPr id="542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
            <a:ext cx="490855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533400"/>
            <a:ext cx="5181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8" name="Text Box 6"/>
          <p:cNvSpPr txBox="1">
            <a:spLocks noChangeArrowheads="1"/>
          </p:cNvSpPr>
          <p:nvPr/>
        </p:nvSpPr>
        <p:spPr bwMode="auto">
          <a:xfrm>
            <a:off x="5105400" y="6019800"/>
            <a:ext cx="3810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b="1" i="1"/>
              <a:t>Battlefields of the Russo-Japanese War</a:t>
            </a:r>
          </a:p>
        </p:txBody>
      </p:sp>
      <p:sp>
        <p:nvSpPr>
          <p:cNvPr id="90119" name="Text Box 7"/>
          <p:cNvSpPr txBox="1">
            <a:spLocks noChangeArrowheads="1"/>
          </p:cNvSpPr>
          <p:nvPr/>
        </p:nvSpPr>
        <p:spPr bwMode="auto">
          <a:xfrm>
            <a:off x="5661025" y="-7938"/>
            <a:ext cx="20351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endParaRPr lang="en-US"/>
          </a:p>
        </p:txBody>
      </p:sp>
      <p:sp>
        <p:nvSpPr>
          <p:cNvPr id="54280" name="Text Box 8"/>
          <p:cNvSpPr txBox="1">
            <a:spLocks noChangeArrowheads="1"/>
          </p:cNvSpPr>
          <p:nvPr/>
        </p:nvSpPr>
        <p:spPr bwMode="auto">
          <a:xfrm>
            <a:off x="6629400" y="152400"/>
            <a:ext cx="3429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b="1" i="1"/>
              <a:t>Manchuria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4276"/>
                                        </p:tgtEl>
                                        <p:attrNameLst>
                                          <p:attrName>style.visibility</p:attrName>
                                        </p:attrNameLst>
                                      </p:cBhvr>
                                      <p:to>
                                        <p:strVal val="visible"/>
                                      </p:to>
                                    </p:set>
                                    <p:anim calcmode="lin" valueType="num">
                                      <p:cBhvr additive="base">
                                        <p:cTn id="7" dur="500" fill="hold"/>
                                        <p:tgtEl>
                                          <p:spTgt spid="54276"/>
                                        </p:tgtEl>
                                        <p:attrNameLst>
                                          <p:attrName>ppt_x</p:attrName>
                                        </p:attrNameLst>
                                      </p:cBhvr>
                                      <p:tavLst>
                                        <p:tav tm="0">
                                          <p:val>
                                            <p:strVal val="#ppt_x"/>
                                          </p:val>
                                        </p:tav>
                                        <p:tav tm="100000">
                                          <p:val>
                                            <p:strVal val="#ppt_x"/>
                                          </p:val>
                                        </p:tav>
                                      </p:tavLst>
                                    </p:anim>
                                    <p:anim calcmode="lin" valueType="num">
                                      <p:cBhvr additive="base">
                                        <p:cTn id="8" dur="500" fill="hold"/>
                                        <p:tgtEl>
                                          <p:spTgt spid="5427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4278"/>
                                        </p:tgtEl>
                                        <p:attrNameLst>
                                          <p:attrName>style.visibility</p:attrName>
                                        </p:attrNameLst>
                                      </p:cBhvr>
                                      <p:to>
                                        <p:strVal val="visible"/>
                                      </p:to>
                                    </p:set>
                                    <p:anim calcmode="lin" valueType="num">
                                      <p:cBhvr additive="base">
                                        <p:cTn id="13" dur="500" fill="hold"/>
                                        <p:tgtEl>
                                          <p:spTgt spid="54278"/>
                                        </p:tgtEl>
                                        <p:attrNameLst>
                                          <p:attrName>ppt_x</p:attrName>
                                        </p:attrNameLst>
                                      </p:cBhvr>
                                      <p:tavLst>
                                        <p:tav tm="0">
                                          <p:val>
                                            <p:strVal val="#ppt_x"/>
                                          </p:val>
                                        </p:tav>
                                        <p:tav tm="100000">
                                          <p:val>
                                            <p:strVal val="#ppt_x"/>
                                          </p:val>
                                        </p:tav>
                                      </p:tavLst>
                                    </p:anim>
                                    <p:anim calcmode="lin" valueType="num">
                                      <p:cBhvr additive="base">
                                        <p:cTn id="14" dur="500" fill="hold"/>
                                        <p:tgtEl>
                                          <p:spTgt spid="54278"/>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4277"/>
                                        </p:tgtEl>
                                        <p:attrNameLst>
                                          <p:attrName>style.visibility</p:attrName>
                                        </p:attrNameLst>
                                      </p:cBhvr>
                                      <p:to>
                                        <p:strVal val="visible"/>
                                      </p:to>
                                    </p:set>
                                    <p:anim calcmode="lin" valueType="num">
                                      <p:cBhvr additive="base">
                                        <p:cTn id="19" dur="500" fill="hold"/>
                                        <p:tgtEl>
                                          <p:spTgt spid="54277"/>
                                        </p:tgtEl>
                                        <p:attrNameLst>
                                          <p:attrName>ppt_x</p:attrName>
                                        </p:attrNameLst>
                                      </p:cBhvr>
                                      <p:tavLst>
                                        <p:tav tm="0">
                                          <p:val>
                                            <p:strVal val="#ppt_x"/>
                                          </p:val>
                                        </p:tav>
                                        <p:tav tm="100000">
                                          <p:val>
                                            <p:strVal val="#ppt_x"/>
                                          </p:val>
                                        </p:tav>
                                      </p:tavLst>
                                    </p:anim>
                                    <p:anim calcmode="lin" valueType="num">
                                      <p:cBhvr additive="base">
                                        <p:cTn id="20" dur="500" fill="hold"/>
                                        <p:tgtEl>
                                          <p:spTgt spid="54277"/>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4280"/>
                                        </p:tgtEl>
                                        <p:attrNameLst>
                                          <p:attrName>style.visibility</p:attrName>
                                        </p:attrNameLst>
                                      </p:cBhvr>
                                      <p:to>
                                        <p:strVal val="visible"/>
                                      </p:to>
                                    </p:set>
                                    <p:anim calcmode="lin" valueType="num">
                                      <p:cBhvr additive="base">
                                        <p:cTn id="25" dur="500" fill="hold"/>
                                        <p:tgtEl>
                                          <p:spTgt spid="54280"/>
                                        </p:tgtEl>
                                        <p:attrNameLst>
                                          <p:attrName>ppt_x</p:attrName>
                                        </p:attrNameLst>
                                      </p:cBhvr>
                                      <p:tavLst>
                                        <p:tav tm="0">
                                          <p:val>
                                            <p:strVal val="#ppt_x"/>
                                          </p:val>
                                        </p:tav>
                                        <p:tav tm="100000">
                                          <p:val>
                                            <p:strVal val="#ppt_x"/>
                                          </p:val>
                                        </p:tav>
                                      </p:tavLst>
                                    </p:anim>
                                    <p:anim calcmode="lin" valueType="num">
                                      <p:cBhvr additive="base">
                                        <p:cTn id="26" dur="500" fill="hold"/>
                                        <p:tgtEl>
                                          <p:spTgt spid="542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8" grpId="0"/>
      <p:bldP spid="54280"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endParaRPr lang="en-US" smtClean="0"/>
          </a:p>
        </p:txBody>
      </p:sp>
      <p:pic>
        <p:nvPicPr>
          <p:cNvPr id="91139"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57200" y="228600"/>
            <a:ext cx="6096000" cy="6400800"/>
          </a:xfrm>
        </p:spPr>
      </p:pic>
      <p:sp>
        <p:nvSpPr>
          <p:cNvPr id="91140" name="Text Box 4"/>
          <p:cNvSpPr txBox="1">
            <a:spLocks noChangeArrowheads="1"/>
          </p:cNvSpPr>
          <p:nvPr/>
        </p:nvSpPr>
        <p:spPr bwMode="auto">
          <a:xfrm>
            <a:off x="6934200" y="1828800"/>
            <a:ext cx="1752600"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400" b="1"/>
              <a:t>Japanese soldiers' corpses in a trench, with Russian soldiers looking on. </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381000" y="228600"/>
            <a:ext cx="8382000" cy="1190625"/>
          </a:xfrm>
          <a:prstGeom prst="rect">
            <a:avLst/>
          </a:prstGeom>
          <a:noFill/>
          <a:ln>
            <a:noFill/>
          </a:ln>
          <a:effectLst>
            <a:outerShdw dist="35921" dir="2700000" algn="ctr" rotWithShape="0">
              <a:srgbClr val="FF7171"/>
            </a:outerShdw>
          </a:effectLst>
          <a:extLst/>
        </p:spPr>
        <p:txBody>
          <a:bodyPr>
            <a:spAutoFit/>
          </a:bodyPr>
          <a:lstStyle/>
          <a:p>
            <a:pPr algn="ctr">
              <a:spcBef>
                <a:spcPct val="50000"/>
              </a:spcBef>
              <a:defRPr/>
            </a:pPr>
            <a:r>
              <a:rPr lang="en-US" sz="3600" b="1">
                <a:solidFill>
                  <a:srgbClr val="E20000"/>
                </a:solidFill>
                <a:effectLst>
                  <a:outerShdw blurRad="38100" dist="38100" dir="2700000" algn="tl">
                    <a:srgbClr val="C0C0C0"/>
                  </a:outerShdw>
                </a:effectLst>
                <a:latin typeface="Japan" pitchFamily="34" charset="0"/>
              </a:rPr>
              <a:t>President Teddy Roosevelt </a:t>
            </a:r>
            <a:br>
              <a:rPr lang="en-US" sz="3600" b="1">
                <a:solidFill>
                  <a:srgbClr val="E20000"/>
                </a:solidFill>
                <a:effectLst>
                  <a:outerShdw blurRad="38100" dist="38100" dir="2700000" algn="tl">
                    <a:srgbClr val="C0C0C0"/>
                  </a:outerShdw>
                </a:effectLst>
                <a:latin typeface="Japan" pitchFamily="34" charset="0"/>
              </a:rPr>
            </a:br>
            <a:r>
              <a:rPr lang="en-US" sz="3600" b="1">
                <a:solidFill>
                  <a:srgbClr val="E20000"/>
                </a:solidFill>
                <a:effectLst>
                  <a:outerShdw blurRad="38100" dist="38100" dir="2700000" algn="tl">
                    <a:srgbClr val="C0C0C0"/>
                  </a:outerShdw>
                </a:effectLst>
                <a:latin typeface="Japan" pitchFamily="34" charset="0"/>
              </a:rPr>
              <a:t>Mediates the Peace</a:t>
            </a:r>
          </a:p>
        </p:txBody>
      </p:sp>
      <p:sp>
        <p:nvSpPr>
          <p:cNvPr id="38915" name="Text Box 3"/>
          <p:cNvSpPr txBox="1">
            <a:spLocks noChangeArrowheads="1"/>
          </p:cNvSpPr>
          <p:nvPr/>
        </p:nvSpPr>
        <p:spPr bwMode="auto">
          <a:xfrm>
            <a:off x="914400" y="5867400"/>
            <a:ext cx="7315200" cy="885825"/>
          </a:xfrm>
          <a:prstGeom prst="rect">
            <a:avLst/>
          </a:prstGeom>
          <a:noFill/>
          <a:ln>
            <a:noFill/>
          </a:ln>
          <a:effectLst/>
          <a:extLst/>
        </p:spPr>
        <p:txBody>
          <a:bodyPr>
            <a:spAutoFit/>
          </a:bodyPr>
          <a:lstStyle/>
          <a:p>
            <a:pPr algn="ctr">
              <a:spcBef>
                <a:spcPct val="50000"/>
              </a:spcBef>
              <a:defRPr/>
            </a:pPr>
            <a:r>
              <a:rPr lang="en-US" sz="2600" b="1">
                <a:effectLst>
                  <a:outerShdw blurRad="38100" dist="38100" dir="2700000" algn="tl">
                    <a:srgbClr val="C0C0C0"/>
                  </a:outerShdw>
                </a:effectLst>
                <a:latin typeface="Comic Sans MS" pitchFamily="66" charset="0"/>
              </a:rPr>
              <a:t>The </a:t>
            </a:r>
            <a:r>
              <a:rPr lang="en-US" sz="2600" b="1">
                <a:solidFill>
                  <a:srgbClr val="0033CC"/>
                </a:solidFill>
                <a:effectLst>
                  <a:outerShdw blurRad="38100" dist="38100" dir="2700000" algn="tl">
                    <a:srgbClr val="C0C0C0"/>
                  </a:outerShdw>
                </a:effectLst>
                <a:latin typeface="Comic Sans MS" pitchFamily="66" charset="0"/>
              </a:rPr>
              <a:t>Treaty of Portsmouth</a:t>
            </a:r>
            <a:r>
              <a:rPr lang="en-US" sz="2600" b="1">
                <a:effectLst>
                  <a:outerShdw blurRad="38100" dist="38100" dir="2700000" algn="tl">
                    <a:srgbClr val="C0C0C0"/>
                  </a:outerShdw>
                </a:effectLst>
                <a:latin typeface="Comic Sans MS" pitchFamily="66" charset="0"/>
              </a:rPr>
              <a:t>, NH ended the Russo-Japanese War.</a:t>
            </a:r>
          </a:p>
        </p:txBody>
      </p:sp>
      <p:pic>
        <p:nvPicPr>
          <p:cNvPr id="92164" name="Picture 4" descr="Teddy in Japan"/>
          <p:cNvPicPr>
            <a:picLocks noChangeAspect="1" noChangeArrowheads="1"/>
          </p:cNvPicPr>
          <p:nvPr/>
        </p:nvPicPr>
        <p:blipFill>
          <a:blip r:embed="rId2">
            <a:lum bright="6000"/>
            <a:extLst>
              <a:ext uri="{28A0092B-C50C-407E-A947-70E740481C1C}">
                <a14:useLocalDpi xmlns:a14="http://schemas.microsoft.com/office/drawing/2010/main" val="0"/>
              </a:ext>
            </a:extLst>
          </a:blip>
          <a:srcRect/>
          <a:stretch>
            <a:fillRect/>
          </a:stretch>
        </p:blipFill>
        <p:spPr bwMode="auto">
          <a:xfrm>
            <a:off x="2266950" y="1566863"/>
            <a:ext cx="4514850" cy="4071937"/>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381000" y="228600"/>
            <a:ext cx="8382000" cy="641350"/>
          </a:xfrm>
          <a:prstGeom prst="rect">
            <a:avLst/>
          </a:prstGeom>
          <a:noFill/>
          <a:ln>
            <a:noFill/>
          </a:ln>
          <a:effectLst>
            <a:outerShdw dist="35921" dir="2700000" algn="ctr" rotWithShape="0">
              <a:srgbClr val="FF7171"/>
            </a:outerShdw>
          </a:effectLst>
          <a:extLst/>
        </p:spPr>
        <p:txBody>
          <a:bodyPr>
            <a:spAutoFit/>
          </a:bodyPr>
          <a:lstStyle/>
          <a:p>
            <a:pPr algn="ctr">
              <a:spcBef>
                <a:spcPct val="50000"/>
              </a:spcBef>
              <a:defRPr/>
            </a:pPr>
            <a:r>
              <a:rPr lang="en-US" sz="3600" b="1">
                <a:solidFill>
                  <a:srgbClr val="E20000"/>
                </a:solidFill>
                <a:effectLst>
                  <a:outerShdw blurRad="38100" dist="38100" dir="2700000" algn="tl">
                    <a:srgbClr val="C0C0C0"/>
                  </a:outerShdw>
                </a:effectLst>
                <a:latin typeface="Japan" pitchFamily="34" charset="0"/>
              </a:rPr>
              <a:t>Japan Annexes Korea</a:t>
            </a:r>
          </a:p>
        </p:txBody>
      </p:sp>
      <p:pic>
        <p:nvPicPr>
          <p:cNvPr id="93187" name="Picture 3" descr="japan_tramples_kore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168400"/>
            <a:ext cx="7620000" cy="5080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381000" y="228600"/>
            <a:ext cx="8382000" cy="641350"/>
          </a:xfrm>
          <a:prstGeom prst="rect">
            <a:avLst/>
          </a:prstGeom>
          <a:noFill/>
          <a:ln>
            <a:noFill/>
          </a:ln>
          <a:effectLst>
            <a:outerShdw dist="35921" dir="2700000" algn="ctr" rotWithShape="0">
              <a:srgbClr val="FF7171"/>
            </a:outerShdw>
          </a:effectLst>
          <a:extLst/>
        </p:spPr>
        <p:txBody>
          <a:bodyPr>
            <a:spAutoFit/>
          </a:bodyPr>
          <a:lstStyle/>
          <a:p>
            <a:pPr algn="ctr">
              <a:spcBef>
                <a:spcPct val="50000"/>
              </a:spcBef>
              <a:defRPr/>
            </a:pPr>
            <a:r>
              <a:rPr lang="en-US" sz="3600" b="1">
                <a:solidFill>
                  <a:srgbClr val="E20000"/>
                </a:solidFill>
                <a:effectLst>
                  <a:outerShdw blurRad="38100" dist="38100" dir="2700000" algn="tl">
                    <a:srgbClr val="C0C0C0"/>
                  </a:outerShdw>
                </a:effectLst>
                <a:latin typeface="Japan" pitchFamily="34" charset="0"/>
              </a:rPr>
              <a:t>Japan Is a Player in China</a:t>
            </a:r>
          </a:p>
        </p:txBody>
      </p:sp>
      <p:pic>
        <p:nvPicPr>
          <p:cNvPr id="94211" name="Picture 3" descr="map-CHina-1910-spheres of influence"/>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1371600" y="990600"/>
            <a:ext cx="6400800" cy="566102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3"/>
          <p:cNvSpPr>
            <a:spLocks noGrp="1" noChangeArrowheads="1"/>
          </p:cNvSpPr>
          <p:nvPr>
            <p:ph idx="1"/>
          </p:nvPr>
        </p:nvSpPr>
        <p:spPr/>
        <p:txBody>
          <a:bodyPr/>
          <a:lstStyle/>
          <a:p>
            <a:pPr eaLnBrk="1" hangingPunct="1"/>
            <a:r>
              <a:rPr lang="en-US" smtClean="0"/>
              <a:t>Colonized states encouraged to exploit natural resources rather than build manufacturing centers</a:t>
            </a:r>
          </a:p>
          <a:p>
            <a:pPr eaLnBrk="1" hangingPunct="1"/>
            <a:r>
              <a:rPr lang="en-US" smtClean="0"/>
              <a:t>Encouraged dependency on imperial power for manufactured goods made from native raw product</a:t>
            </a:r>
          </a:p>
          <a:p>
            <a:pPr lvl="1" eaLnBrk="1" hangingPunct="1"/>
            <a:r>
              <a:rPr lang="en-US" smtClean="0"/>
              <a:t>Indian cotton</a:t>
            </a:r>
          </a:p>
          <a:p>
            <a:pPr eaLnBrk="1" hangingPunct="1"/>
            <a:r>
              <a:rPr lang="en-US" smtClean="0"/>
              <a:t>Introduction of new crops</a:t>
            </a:r>
          </a:p>
          <a:p>
            <a:pPr lvl="1" eaLnBrk="1" hangingPunct="1"/>
            <a:r>
              <a:rPr lang="en-US" smtClean="0"/>
              <a:t>Tea in Ceylon</a:t>
            </a:r>
          </a:p>
        </p:txBody>
      </p:sp>
      <p:sp>
        <p:nvSpPr>
          <p:cNvPr id="9523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CBA966E-4C0E-4852-BF18-9F616047FC29}" type="slidenum">
              <a:rPr lang="en-US" altLang="en-US" smtClean="0">
                <a:solidFill>
                  <a:schemeClr val="tx2"/>
                </a:solidFill>
              </a:rPr>
              <a:pPr eaLnBrk="1" hangingPunct="1"/>
              <a:t>85</a:t>
            </a:fld>
            <a:endParaRPr lang="en-US" altLang="en-US" smtClean="0">
              <a:solidFill>
                <a:schemeClr val="tx2"/>
              </a:solidFill>
            </a:endParaRPr>
          </a:p>
        </p:txBody>
      </p:sp>
      <p:sp>
        <p:nvSpPr>
          <p:cNvPr id="95236" name="Rectangle 2"/>
          <p:cNvSpPr>
            <a:spLocks noGrp="1" noChangeArrowheads="1"/>
          </p:cNvSpPr>
          <p:nvPr>
            <p:ph type="title"/>
          </p:nvPr>
        </p:nvSpPr>
        <p:spPr/>
        <p:txBody>
          <a:bodyPr/>
          <a:lstStyle/>
          <a:p>
            <a:pPr eaLnBrk="1" hangingPunct="1"/>
            <a:r>
              <a:rPr lang="en-US" smtClean="0"/>
              <a:t>Economic Legacies of Imperialism</a:t>
            </a:r>
          </a:p>
        </p:txBody>
      </p:sp>
    </p:spTree>
  </p:cSld>
  <p:clrMapOvr>
    <a:masterClrMapping/>
  </p:clrMapOvr>
  <p:transition spd="slow"/>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8"/>
          <p:cNvSpPr>
            <a:spLocks noGrp="1" noChangeArrowheads="1"/>
          </p:cNvSpPr>
          <p:nvPr>
            <p:ph idx="1"/>
          </p:nvPr>
        </p:nvSpPr>
        <p:spPr>
          <a:xfrm>
            <a:off x="457200" y="304800"/>
            <a:ext cx="8229600" cy="5826125"/>
          </a:xfrm>
        </p:spPr>
        <p:txBody>
          <a:bodyPr/>
          <a:lstStyle/>
          <a:p>
            <a:pPr algn="ctr" eaLnBrk="1" hangingPunct="1">
              <a:buFont typeface="Wingdings" pitchFamily="2" charset="2"/>
              <a:buNone/>
            </a:pPr>
            <a:r>
              <a:rPr lang="en-US" b="1" smtClean="0">
                <a:solidFill>
                  <a:schemeClr val="tx1"/>
                </a:solidFill>
              </a:rPr>
              <a:t>Imperialism and migration during the nineteenth and early twentieth century</a:t>
            </a:r>
          </a:p>
        </p:txBody>
      </p:sp>
      <p:sp>
        <p:nvSpPr>
          <p:cNvPr id="9625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9B9E393-69FC-4B97-B20F-DCEEFFC26EBB}" type="slidenum">
              <a:rPr lang="en-US" altLang="en-US" smtClean="0">
                <a:solidFill>
                  <a:schemeClr val="tx2"/>
                </a:solidFill>
              </a:rPr>
              <a:pPr eaLnBrk="1" hangingPunct="1"/>
              <a:t>86</a:t>
            </a:fld>
            <a:endParaRPr lang="en-US" altLang="en-US" smtClean="0">
              <a:solidFill>
                <a:schemeClr val="tx2"/>
              </a:solidFill>
            </a:endParaRPr>
          </a:p>
        </p:txBody>
      </p:sp>
      <p:pic>
        <p:nvPicPr>
          <p:cNvPr id="96260" name="Picture 9" descr="ben06937_m33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066800"/>
            <a:ext cx="7856538" cy="55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3"/>
          <p:cNvSpPr>
            <a:spLocks noGrp="1" noChangeArrowheads="1"/>
          </p:cNvSpPr>
          <p:nvPr>
            <p:ph idx="1"/>
          </p:nvPr>
        </p:nvSpPr>
        <p:spPr/>
        <p:txBody>
          <a:bodyPr/>
          <a:lstStyle/>
          <a:p>
            <a:pPr eaLnBrk="1" hangingPunct="1"/>
            <a:r>
              <a:rPr lang="en-US" smtClean="0"/>
              <a:t>Europeans move to temperate lands</a:t>
            </a:r>
          </a:p>
          <a:p>
            <a:pPr lvl="1" eaLnBrk="1" hangingPunct="1"/>
            <a:r>
              <a:rPr lang="en-US" smtClean="0"/>
              <a:t>Work as free cultivators, industrial laborers</a:t>
            </a:r>
          </a:p>
          <a:p>
            <a:pPr lvl="1" eaLnBrk="1" hangingPunct="1"/>
            <a:r>
              <a:rPr lang="en-US" smtClean="0"/>
              <a:t>32 million to the US 1800-1914</a:t>
            </a:r>
          </a:p>
          <a:p>
            <a:pPr eaLnBrk="1" hangingPunct="1"/>
            <a:r>
              <a:rPr lang="en-US" smtClean="0"/>
              <a:t>Africans, Asians, and Pacific islanders move to tropical/subtropical lands</a:t>
            </a:r>
          </a:p>
          <a:p>
            <a:pPr lvl="1" eaLnBrk="1" hangingPunct="1"/>
            <a:r>
              <a:rPr lang="en-US" smtClean="0"/>
              <a:t>Indentured laborers, manual laborers</a:t>
            </a:r>
          </a:p>
          <a:p>
            <a:pPr lvl="1" eaLnBrk="1" hangingPunct="1"/>
            <a:r>
              <a:rPr lang="en-US" smtClean="0"/>
              <a:t>2.5 million between 1820 and 1914</a:t>
            </a:r>
          </a:p>
        </p:txBody>
      </p:sp>
      <p:sp>
        <p:nvSpPr>
          <p:cNvPr id="9728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576994B-0D17-4663-B23E-5633B07DFB5F}" type="slidenum">
              <a:rPr lang="en-US" altLang="en-US" smtClean="0">
                <a:solidFill>
                  <a:schemeClr val="tx2"/>
                </a:solidFill>
              </a:rPr>
              <a:pPr eaLnBrk="1" hangingPunct="1"/>
              <a:t>87</a:t>
            </a:fld>
            <a:endParaRPr lang="en-US" altLang="en-US" smtClean="0">
              <a:solidFill>
                <a:schemeClr val="tx2"/>
              </a:solidFill>
            </a:endParaRPr>
          </a:p>
        </p:txBody>
      </p:sp>
      <p:sp>
        <p:nvSpPr>
          <p:cNvPr id="97284" name="Rectangle 2"/>
          <p:cNvSpPr>
            <a:spLocks noGrp="1" noChangeArrowheads="1"/>
          </p:cNvSpPr>
          <p:nvPr>
            <p:ph type="title"/>
          </p:nvPr>
        </p:nvSpPr>
        <p:spPr/>
        <p:txBody>
          <a:bodyPr/>
          <a:lstStyle/>
          <a:p>
            <a:pPr eaLnBrk="1" hangingPunct="1"/>
            <a:r>
              <a:rPr lang="en-US" smtClean="0"/>
              <a:t>Labor Migrations</a:t>
            </a:r>
          </a:p>
        </p:txBody>
      </p:sp>
    </p:spTree>
  </p:cSld>
  <p:clrMapOvr>
    <a:masterClrMapping/>
  </p:clrMapOvr>
  <p:transition spd="slow"/>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3"/>
          <p:cNvSpPr>
            <a:spLocks noGrp="1" noChangeArrowheads="1"/>
          </p:cNvSpPr>
          <p:nvPr>
            <p:ph idx="1"/>
          </p:nvPr>
        </p:nvSpPr>
        <p:spPr/>
        <p:txBody>
          <a:bodyPr/>
          <a:lstStyle/>
          <a:p>
            <a:pPr eaLnBrk="1" hangingPunct="1"/>
            <a:r>
              <a:rPr lang="en-US" smtClean="0"/>
              <a:t>Thousands of insurrections against colonial rule</a:t>
            </a:r>
          </a:p>
          <a:p>
            <a:pPr lvl="1" eaLnBrk="1" hangingPunct="1"/>
            <a:r>
              <a:rPr lang="en-US" smtClean="0"/>
              <a:t>Tanganyika Maji Maji Rebellion against Germans (1905-1906)</a:t>
            </a:r>
          </a:p>
          <a:p>
            <a:pPr lvl="1" eaLnBrk="1" hangingPunct="1"/>
            <a:r>
              <a:rPr lang="en-US" smtClean="0"/>
              <a:t>Rebels sprinkle selves with magic water (</a:t>
            </a:r>
            <a:r>
              <a:rPr lang="en-US" i="1" smtClean="0"/>
              <a:t>maji maji</a:t>
            </a:r>
            <a:r>
              <a:rPr lang="en-US" smtClean="0"/>
              <a:t>) as protection against modern weapons; 75000 killed</a:t>
            </a:r>
          </a:p>
          <a:p>
            <a:pPr eaLnBrk="1" hangingPunct="1"/>
            <a:r>
              <a:rPr lang="en-US" smtClean="0"/>
              <a:t>“Scientific” Racism developed</a:t>
            </a:r>
          </a:p>
          <a:p>
            <a:pPr lvl="1" eaLnBrk="1" hangingPunct="1"/>
            <a:r>
              <a:rPr lang="en-US" smtClean="0"/>
              <a:t>Count Joseph Arthurd de Gobineau (1816-1882)</a:t>
            </a:r>
          </a:p>
          <a:p>
            <a:pPr lvl="1" eaLnBrk="1" hangingPunct="1"/>
            <a:r>
              <a:rPr lang="en-US" smtClean="0"/>
              <a:t>Combines with theories of Charles Darwin (1809-1882) to form pernicious doctrine of Social Darwinism</a:t>
            </a:r>
          </a:p>
        </p:txBody>
      </p:sp>
      <p:sp>
        <p:nvSpPr>
          <p:cNvPr id="9830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0A0E975-B1C2-417D-84DA-C92D9872CF4C}" type="slidenum">
              <a:rPr lang="en-US" altLang="en-US" smtClean="0">
                <a:solidFill>
                  <a:schemeClr val="tx2"/>
                </a:solidFill>
              </a:rPr>
              <a:pPr eaLnBrk="1" hangingPunct="1"/>
              <a:t>88</a:t>
            </a:fld>
            <a:endParaRPr lang="en-US" altLang="en-US" smtClean="0">
              <a:solidFill>
                <a:schemeClr val="tx2"/>
              </a:solidFill>
            </a:endParaRPr>
          </a:p>
        </p:txBody>
      </p:sp>
      <p:sp>
        <p:nvSpPr>
          <p:cNvPr id="98308" name="Rectangle 2"/>
          <p:cNvSpPr>
            <a:spLocks noGrp="1" noChangeArrowheads="1"/>
          </p:cNvSpPr>
          <p:nvPr>
            <p:ph type="title"/>
          </p:nvPr>
        </p:nvSpPr>
        <p:spPr/>
        <p:txBody>
          <a:bodyPr/>
          <a:lstStyle/>
          <a:p>
            <a:pPr eaLnBrk="1" hangingPunct="1"/>
            <a:r>
              <a:rPr lang="en-US" smtClean="0"/>
              <a:t>Colonial Conflict</a:t>
            </a:r>
          </a:p>
        </p:txBody>
      </p:sp>
    </p:spTree>
  </p:cSld>
  <p:clrMapOvr>
    <a:masterClrMapping/>
  </p:clrMapOvr>
  <p:transition spd="slow"/>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3"/>
          <p:cNvSpPr>
            <a:spLocks noGrp="1" noChangeArrowheads="1"/>
          </p:cNvSpPr>
          <p:nvPr>
            <p:ph idx="1"/>
          </p:nvPr>
        </p:nvSpPr>
        <p:spPr/>
        <p:txBody>
          <a:bodyPr/>
          <a:lstStyle/>
          <a:p>
            <a:pPr eaLnBrk="1" hangingPunct="1"/>
            <a:r>
              <a:rPr lang="en-US" smtClean="0"/>
              <a:t>Ram Mohan Roy (1772-1883), Bengali called “father of modern India”</a:t>
            </a:r>
          </a:p>
          <a:p>
            <a:pPr eaLnBrk="1" hangingPunct="1"/>
            <a:r>
              <a:rPr lang="en-US" smtClean="0"/>
              <a:t>Reformers call for self-government, adoption of selected British practices (e.g. ban on </a:t>
            </a:r>
            <a:r>
              <a:rPr lang="en-US" i="1" smtClean="0"/>
              <a:t>sati</a:t>
            </a:r>
            <a:r>
              <a:rPr lang="en-US" smtClean="0"/>
              <a:t>)</a:t>
            </a:r>
          </a:p>
          <a:p>
            <a:pPr lvl="1" eaLnBrk="1" hangingPunct="1"/>
            <a:r>
              <a:rPr lang="en-US" smtClean="0"/>
              <a:t>Influence of Enlightenment thought, often obtained in European universities</a:t>
            </a:r>
          </a:p>
          <a:p>
            <a:pPr eaLnBrk="1" hangingPunct="1"/>
            <a:r>
              <a:rPr lang="en-US" smtClean="0"/>
              <a:t>Indian National Congress formed 1885</a:t>
            </a:r>
          </a:p>
          <a:p>
            <a:pPr lvl="1" eaLnBrk="1" hangingPunct="1"/>
            <a:r>
              <a:rPr lang="en-US" smtClean="0"/>
              <a:t>1906 joins with All-India Muslim League  </a:t>
            </a:r>
          </a:p>
        </p:txBody>
      </p:sp>
      <p:sp>
        <p:nvSpPr>
          <p:cNvPr id="9933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95D35A3-EBB5-43E6-94CE-C8EF07FE613E}" type="slidenum">
              <a:rPr lang="en-US" altLang="en-US" smtClean="0">
                <a:solidFill>
                  <a:schemeClr val="tx2"/>
                </a:solidFill>
              </a:rPr>
              <a:pPr eaLnBrk="1" hangingPunct="1"/>
              <a:t>89</a:t>
            </a:fld>
            <a:endParaRPr lang="en-US" altLang="en-US" smtClean="0">
              <a:solidFill>
                <a:schemeClr val="tx2"/>
              </a:solidFill>
            </a:endParaRPr>
          </a:p>
        </p:txBody>
      </p:sp>
      <p:sp>
        <p:nvSpPr>
          <p:cNvPr id="99332" name="Rectangle 2"/>
          <p:cNvSpPr>
            <a:spLocks noGrp="1" noChangeArrowheads="1"/>
          </p:cNvSpPr>
          <p:nvPr>
            <p:ph type="title"/>
          </p:nvPr>
        </p:nvSpPr>
        <p:spPr/>
        <p:txBody>
          <a:bodyPr/>
          <a:lstStyle/>
          <a:p>
            <a:pPr eaLnBrk="1" hangingPunct="1"/>
            <a:r>
              <a:rPr lang="en-US" sz="3800" smtClean="0"/>
              <a:t>Nationalism and Anti-colonial Movements</a:t>
            </a:r>
          </a:p>
        </p:txBody>
      </p:sp>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US" sz="4000">
                <a:solidFill>
                  <a:schemeClr val="bg1"/>
                </a:solidFill>
              </a:rPr>
              <a:t>“White Man’s Burden”</a:t>
            </a:r>
            <a:br>
              <a:rPr lang="en-US" sz="4000">
                <a:solidFill>
                  <a:schemeClr val="bg1"/>
                </a:solidFill>
              </a:rPr>
            </a:br>
            <a:r>
              <a:rPr lang="en-US" sz="4000">
                <a:solidFill>
                  <a:schemeClr val="bg1"/>
                </a:solidFill>
              </a:rPr>
              <a:t>by Rudyard Kipling</a:t>
            </a:r>
          </a:p>
        </p:txBody>
      </p:sp>
      <p:sp>
        <p:nvSpPr>
          <p:cNvPr id="18435" name="Rectangle 3"/>
          <p:cNvSpPr>
            <a:spLocks noGrp="1" noChangeArrowheads="1"/>
          </p:cNvSpPr>
          <p:nvPr>
            <p:ph type="body" idx="1"/>
          </p:nvPr>
        </p:nvSpPr>
        <p:spPr>
          <a:xfrm>
            <a:off x="457200" y="2743200"/>
            <a:ext cx="8229600" cy="4114800"/>
          </a:xfrm>
        </p:spPr>
        <p:txBody>
          <a:bodyPr/>
          <a:lstStyle/>
          <a:p>
            <a:pPr algn="ctr" eaLnBrk="1" hangingPunct="1">
              <a:buFontTx/>
              <a:buNone/>
            </a:pPr>
            <a:r>
              <a:rPr lang="en-US" b="1" smtClean="0">
                <a:solidFill>
                  <a:schemeClr val="tx1"/>
                </a:solidFill>
              </a:rPr>
              <a:t>   “Take up the White Man's burden—</a:t>
            </a:r>
            <a:br>
              <a:rPr lang="en-US" b="1" smtClean="0">
                <a:solidFill>
                  <a:schemeClr val="tx1"/>
                </a:solidFill>
              </a:rPr>
            </a:br>
            <a:r>
              <a:rPr lang="en-US" b="1" smtClean="0">
                <a:solidFill>
                  <a:schemeClr val="tx1"/>
                </a:solidFill>
              </a:rPr>
              <a:t>Send forth the best ye breed—</a:t>
            </a:r>
            <a:br>
              <a:rPr lang="en-US" b="1" smtClean="0">
                <a:solidFill>
                  <a:schemeClr val="tx1"/>
                </a:solidFill>
              </a:rPr>
            </a:br>
            <a:r>
              <a:rPr lang="en-US" b="1" smtClean="0">
                <a:solidFill>
                  <a:schemeClr val="tx1"/>
                </a:solidFill>
              </a:rPr>
              <a:t>Go, bind your sons to exile</a:t>
            </a:r>
            <a:br>
              <a:rPr lang="en-US" b="1" smtClean="0">
                <a:solidFill>
                  <a:schemeClr val="tx1"/>
                </a:solidFill>
              </a:rPr>
            </a:br>
            <a:r>
              <a:rPr lang="en-US" b="1" smtClean="0">
                <a:solidFill>
                  <a:schemeClr val="tx1"/>
                </a:solidFill>
              </a:rPr>
              <a:t>To serve your captives' need;</a:t>
            </a:r>
            <a:br>
              <a:rPr lang="en-US" b="1" smtClean="0">
                <a:solidFill>
                  <a:schemeClr val="tx1"/>
                </a:solidFill>
              </a:rPr>
            </a:br>
            <a:r>
              <a:rPr lang="en-US" b="1" smtClean="0">
                <a:solidFill>
                  <a:schemeClr val="tx1"/>
                </a:solidFill>
              </a:rPr>
              <a:t>To wait, in heavy harness,</a:t>
            </a:r>
            <a:br>
              <a:rPr lang="en-US" b="1" smtClean="0">
                <a:solidFill>
                  <a:schemeClr val="tx1"/>
                </a:solidFill>
              </a:rPr>
            </a:br>
            <a:r>
              <a:rPr lang="en-US" b="1" smtClean="0">
                <a:solidFill>
                  <a:schemeClr val="tx1"/>
                </a:solidFill>
              </a:rPr>
              <a:t>On fluttered folk and wild—</a:t>
            </a:r>
            <a:br>
              <a:rPr lang="en-US" b="1" smtClean="0">
                <a:solidFill>
                  <a:schemeClr val="tx1"/>
                </a:solidFill>
              </a:rPr>
            </a:br>
            <a:r>
              <a:rPr lang="en-US" b="1" smtClean="0">
                <a:solidFill>
                  <a:schemeClr val="tx1"/>
                </a:solidFill>
              </a:rPr>
              <a:t>Your new-caught sullen peoples,</a:t>
            </a:r>
            <a:br>
              <a:rPr lang="en-US" b="1" smtClean="0">
                <a:solidFill>
                  <a:schemeClr val="tx1"/>
                </a:solidFill>
              </a:rPr>
            </a:br>
            <a:r>
              <a:rPr lang="en-US" b="1" smtClean="0">
                <a:solidFill>
                  <a:schemeClr val="tx1"/>
                </a:solidFill>
              </a:rPr>
              <a:t>Half devil and half child.” </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pPr eaLnBrk="1" hangingPunct="1"/>
            <a:endParaRPr lang="en-US" smtClean="0"/>
          </a:p>
        </p:txBody>
      </p:sp>
      <p:pic>
        <p:nvPicPr>
          <p:cNvPr id="100355"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57200" y="304800"/>
            <a:ext cx="4572000" cy="6324600"/>
          </a:xfrm>
        </p:spPr>
      </p:pic>
      <p:sp>
        <p:nvSpPr>
          <p:cNvPr id="100356" name="Text Box 4"/>
          <p:cNvSpPr txBox="1">
            <a:spLocks noChangeArrowheads="1"/>
          </p:cNvSpPr>
          <p:nvPr/>
        </p:nvSpPr>
        <p:spPr bwMode="auto">
          <a:xfrm>
            <a:off x="5334000" y="3276600"/>
            <a:ext cx="32004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400" b="1">
                <a:solidFill>
                  <a:schemeClr val="hlink"/>
                </a:solidFill>
              </a:rPr>
              <a:t>Emperor Menelik II of Ethiopia</a:t>
            </a:r>
          </a:p>
          <a:p>
            <a:pPr eaLnBrk="1" hangingPunct="1">
              <a:spcBef>
                <a:spcPct val="50000"/>
              </a:spcBef>
            </a:pPr>
            <a:r>
              <a:rPr lang="en-US" sz="2400" b="1">
                <a:solidFill>
                  <a:schemeClr val="hlink"/>
                </a:solidFill>
              </a:rPr>
              <a:t>(August 17, 1844 – December 12, 1913)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250</TotalTime>
  <Words>2375</Words>
  <Application>Microsoft Office PowerPoint</Application>
  <PresentationFormat>On-screen Show (4:3)</PresentationFormat>
  <Paragraphs>413</Paragraphs>
  <Slides>90</Slides>
  <Notes>1</Notes>
  <HiddenSlides>0</HiddenSlides>
  <MMClips>1</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90</vt:i4>
      </vt:variant>
    </vt:vector>
  </HeadingPairs>
  <TitlesOfParts>
    <vt:vector size="100" baseType="lpstr">
      <vt:lpstr>Arial</vt:lpstr>
      <vt:lpstr>Candara</vt:lpstr>
      <vt:lpstr>Symbol</vt:lpstr>
      <vt:lpstr>Wingdings</vt:lpstr>
      <vt:lpstr>Comic Sans MS</vt:lpstr>
      <vt:lpstr>ModernBlck</vt:lpstr>
      <vt:lpstr>Japan</vt:lpstr>
      <vt:lpstr>Times New Roman</vt:lpstr>
      <vt:lpstr>Waveform</vt:lpstr>
      <vt:lpstr>Microsoft Graph Chart</vt:lpstr>
      <vt:lpstr>Chapter 33</vt:lpstr>
      <vt:lpstr>PowerPoint Presentation</vt:lpstr>
      <vt:lpstr>The Idea of Imperialism</vt:lpstr>
      <vt:lpstr>Motivation for Imperialism</vt:lpstr>
      <vt:lpstr>Manifest Destiny</vt:lpstr>
      <vt:lpstr>The “White Man’s Burden”</vt:lpstr>
      <vt:lpstr>Rudyard Kipling</vt:lpstr>
      <vt:lpstr>PowerPoint Presentation</vt:lpstr>
      <vt:lpstr>“White Man’s Burden” by Rudyard Kipling</vt:lpstr>
      <vt:lpstr>PowerPoint Presentation</vt:lpstr>
      <vt:lpstr>PowerPoint Presentation</vt:lpstr>
      <vt:lpstr>Geopolitical considerations</vt:lpstr>
      <vt:lpstr>Domestic Political Considerations</vt:lpstr>
      <vt:lpstr>PowerPoint Presentation</vt:lpstr>
      <vt:lpstr>Technology and Imperialism</vt:lpstr>
      <vt:lpstr>PowerPoint Presentation</vt:lpstr>
      <vt:lpstr>PowerPoint Presentation</vt:lpstr>
      <vt:lpstr>Weaponry</vt:lpstr>
      <vt:lpstr>The Military Advantage</vt:lpstr>
      <vt:lpstr>Communications</vt:lpstr>
      <vt:lpstr>The Jewel of the British Crown: India</vt:lpstr>
      <vt:lpstr>Mughal Empire</vt:lpstr>
      <vt:lpstr>PowerPoint Presentation</vt:lpstr>
      <vt:lpstr>Home of a Wealthy Family in Calcutta</vt:lpstr>
      <vt:lpstr>British Conquest</vt:lpstr>
      <vt:lpstr>British Colonial Soldiers</vt:lpstr>
      <vt:lpstr>Sepoy Revolt, 1857</vt:lpstr>
      <vt:lpstr>Sepoy Indian troops dividing the spoils after their mutiny against British rule </vt:lpstr>
      <vt:lpstr>The hanging of two participants in the Indian Rebellion of 1857 </vt:lpstr>
      <vt:lpstr>Britain establishes direct rule</vt:lpstr>
      <vt:lpstr>British Rule in India</vt:lpstr>
      <vt:lpstr>Imperialism in Central Asia</vt:lpstr>
      <vt:lpstr>Imperialism in Southeast Asia</vt:lpstr>
      <vt:lpstr>PowerPoint Presentation</vt:lpstr>
      <vt:lpstr>PowerPoint Presentation</vt:lpstr>
      <vt:lpstr>PowerPoint Presentation</vt:lpstr>
      <vt:lpstr>The Scramble for Africa (1875-1900)</vt:lpstr>
      <vt:lpstr>PowerPoint Presentation</vt:lpstr>
      <vt:lpstr>PowerPoint Presentation</vt:lpstr>
      <vt:lpstr>Victoria Falls</vt:lpstr>
      <vt:lpstr>PowerPoint Presentation</vt:lpstr>
      <vt:lpstr>Rewriting African History</vt:lpstr>
      <vt:lpstr>PowerPoint Presentation</vt:lpstr>
      <vt:lpstr>PowerPoint Presentation</vt:lpstr>
      <vt:lpstr>PowerPoint Presentation</vt:lpstr>
      <vt:lpstr>Congolese men hold severed hands during the Belgian occupation </vt:lpstr>
      <vt:lpstr>PowerPoint Presentation</vt:lpstr>
      <vt:lpstr>PowerPoint Presentation</vt:lpstr>
      <vt:lpstr>PowerPoint Presentation</vt:lpstr>
      <vt:lpstr>PowerPoint Presentation</vt:lpstr>
      <vt:lpstr>PowerPoint Presentation</vt:lpstr>
      <vt:lpstr>PowerPoint Presentation</vt:lpstr>
      <vt:lpstr>South African (Boer) War 1899-1902</vt:lpstr>
      <vt:lpstr>PowerPoint Presentation</vt:lpstr>
      <vt:lpstr>South African (Boer) War 1899-1902</vt:lpstr>
      <vt:lpstr>PowerPoint Presentation</vt:lpstr>
      <vt:lpstr>Zulu Warriors, late 19th century, postcard </vt:lpstr>
      <vt:lpstr>PowerPoint Presentation</vt:lpstr>
      <vt:lpstr>PowerPoint Presentation</vt:lpstr>
      <vt:lpstr>PowerPoint Presentation</vt:lpstr>
      <vt:lpstr>PowerPoint Presentation</vt:lpstr>
      <vt:lpstr>PowerPoint Presentation</vt:lpstr>
      <vt:lpstr>PowerPoint Presentation</vt:lpstr>
      <vt:lpstr>The Berlin West Africa Conference (1884-1885)</vt:lpstr>
      <vt:lpstr>PowerPoint Presentation</vt:lpstr>
      <vt:lpstr>Systems of Colonial Rule</vt:lpstr>
      <vt:lpstr>Indirect Rule</vt:lpstr>
      <vt:lpstr>PowerPoint Presentation</vt:lpstr>
      <vt:lpstr>European  Imperialism in Australia and New Zealand</vt:lpstr>
      <vt:lpstr>European and Native Population in Australia and New Zealand</vt:lpstr>
      <vt:lpstr>European Imperialism in the Pacific Islands</vt:lpstr>
      <vt:lpstr>US Imperialism</vt:lpstr>
      <vt:lpstr>PowerPoint Presentation</vt:lpstr>
      <vt:lpstr>Spanish-Cuban-American War  (1898-1899)</vt:lpstr>
      <vt:lpstr>PowerPoint Presentation</vt:lpstr>
      <vt:lpstr>The Panama Canal</vt:lpstr>
      <vt:lpstr>Early Japanese Expansion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Economic Legacies of Imperialism</vt:lpstr>
      <vt:lpstr>PowerPoint Presentation</vt:lpstr>
      <vt:lpstr>Labor Migrations</vt:lpstr>
      <vt:lpstr>Colonial Conflict</vt:lpstr>
      <vt:lpstr>Nationalism and Anti-colonial Movements</vt:lpstr>
      <vt:lpstr>PowerPoint Presentation</vt:lpstr>
    </vt:vector>
  </TitlesOfParts>
  <Company>Florida Atlantic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33</dc:title>
  <dc:creator>Henry Abramson</dc:creator>
  <cp:lastModifiedBy>Teacher E-Solutions</cp:lastModifiedBy>
  <cp:revision>17</cp:revision>
  <dcterms:created xsi:type="dcterms:W3CDTF">2004-11-26T21:26:00Z</dcterms:created>
  <dcterms:modified xsi:type="dcterms:W3CDTF">2019-01-18T16:58:30Z</dcterms:modified>
</cp:coreProperties>
</file>