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3DB45-50D0-4440-89DC-9E66885120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0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AA84D-6C35-48B8-8303-1D075C21FE2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76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BC085-7701-434F-920F-99D078B7A6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64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C1E97-02B1-4F34-9261-0AF48AB4B8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8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CBA16-49D9-4619-A31F-0CECAA9F78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7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B0DAF-B6FB-4EB5-BAAB-0532509892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46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45AAE-88A0-467E-9244-525559C19C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C24EC-D607-4DD1-930C-D15CEA2C20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88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06586-F0DF-4269-8638-4481438426E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1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DF894-18E1-4F9A-81DC-7255C01F5C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75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A1778-084F-4F1E-9AA0-ABBAFD75B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A7527D-0AE6-4F7D-B7FB-1458C837429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commas_extra_information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commas_extra_information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commas_extra_information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commas_extra_information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571500"/>
            <a:ext cx="725805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8" name="Picture 4" descr="commas_extra_information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Pitchford</dc:creator>
  <cp:lastModifiedBy>Teacher E-Solutions</cp:lastModifiedBy>
  <cp:revision>1</cp:revision>
  <dcterms:created xsi:type="dcterms:W3CDTF">2005-09-28T16:31:59Z</dcterms:created>
  <dcterms:modified xsi:type="dcterms:W3CDTF">2019-01-18T16:50:40Z</dcterms:modified>
</cp:coreProperties>
</file>