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13DB45-50D0-4440-89DC-9E668851203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705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EAA84D-6C35-48B8-8303-1D075C21FE2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6765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FBC085-7701-434F-920F-99D078B7A60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3643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2C1E97-02B1-4F34-9261-0AF48AB4B87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9780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5CBA16-49D9-4619-A31F-0CECAA9F783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376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DB0DAF-B6FB-4EB5-BAAB-05325098927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463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F45AAE-88A0-467E-9244-525559C19C1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44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BC24EC-D607-4DD1-930C-D15CEA2C206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4886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106586-F0DF-4269-8638-4481438426E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916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7DF894-18E1-4F9A-81DC-7255C01F5C4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755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3A1778-084F-4F1E-9AA0-ABBAFD75B08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35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4A7527D-0AE6-4F7D-B7FB-1458C8374297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2" name="Picture 4" descr="commas_extra_information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6" name="Picture 4" descr="commas_extra_information_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100" name="Picture 4" descr="commas_extra_information_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4" name="Picture 4" descr="commas_extra_information_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975" y="571500"/>
            <a:ext cx="725805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8" name="Picture 4" descr="commas_extra_information_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1500"/>
            <a:ext cx="76200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Pitchford</dc:creator>
  <cp:lastModifiedBy>Teacher E-Solutions</cp:lastModifiedBy>
  <cp:revision>1</cp:revision>
  <dcterms:created xsi:type="dcterms:W3CDTF">2005-09-28T16:31:59Z</dcterms:created>
  <dcterms:modified xsi:type="dcterms:W3CDTF">2019-01-18T16:50:40Z</dcterms:modified>
</cp:coreProperties>
</file>