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121BA-B8A8-4B1A-90AB-A5C2EAE69F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45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7F996-C31C-41A1-8C32-3CBF32B2627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88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7D03D-42D7-45D6-A0DF-AB90D720DD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33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7C35C-A11A-4A7B-865D-D42F79A073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01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65F4B-934D-4C82-AC4B-E4467957D76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4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05911-C5D6-40F7-81F4-492EA27F1E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4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F4928-1AC6-4A64-8558-F8C9F86780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77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7A07D-8D86-40FB-99A8-D53F5809358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65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06611-E658-4F3E-8FBB-64C38A3902D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65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05A66-7F72-4D9B-8052-C70A4792D4D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3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D0B06-79B1-42E5-86C0-8E2213012A5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49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EBFA53-F538-424B-A9AF-8573212F1E7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commas_for_lists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8" name="Picture 4" descr="commas_for_lists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2" name="Picture 4" descr="commas_for_lists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6" name="Picture 4" descr="commas_for_lists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40" name="Picture 4" descr="commas_for_lists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4" name="Picture 4" descr="commas_for_lists_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8" name="Picture 4" descr="commas_for_lists_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2" name="Picture 4" descr="commas_for_lists_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8625"/>
            <a:ext cx="762000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6" name="Picture 4" descr="commas_for_lists_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commas_for_lists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 descr="commas_for_lists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 descr="commas_for_lists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8" name="Picture 4" descr="commas_for_lists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2" name="Picture 4" descr="commas_for_lists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6" name="Picture 4" descr="commas_for_lists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20" name="Picture 4" descr="commas_for_lists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4" name="Picture 4" descr="commas_for_lists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Pitchford</dc:creator>
  <cp:lastModifiedBy>Teacher E-Solutions</cp:lastModifiedBy>
  <cp:revision>1</cp:revision>
  <dcterms:created xsi:type="dcterms:W3CDTF">2005-09-28T16:28:11Z</dcterms:created>
  <dcterms:modified xsi:type="dcterms:W3CDTF">2019-01-18T16:50:42Z</dcterms:modified>
</cp:coreProperties>
</file>