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pic>
          <p:nvPicPr>
            <p:cNvPr id="3077" name="Picture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pitchFamily="18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1828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E597AF1-6D0C-40C2-B2AF-688C795FB9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2FE90-80A9-4CAD-A739-22A53B1089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7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C7227-E4CC-4610-BFA4-80BCBA3058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4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609C8-DF80-4471-95DB-42F3738229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23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7EC83-7247-493D-96E5-4D575AFF55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4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78599-DF7F-457D-ACEE-09C3803367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2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F9305-BDC8-4B5E-BDB1-507BBB7452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4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325E13-B73F-46F6-8A56-9C79378ADA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41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145FF-24C7-4734-9751-212F14E74F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9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A8B551-742B-4924-86A4-4FCECC0A27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465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20040-D327-4570-BC6E-3D2C4D3B29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44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14166" t="5554" r="835" b="77779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pic>
          <p:nvPicPr>
            <p:cNvPr id="2053" name="Picture 5"/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205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0A454BC-2837-439A-9715-AEEA6AAC62E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itchFamily="18" charset="2"/>
        <a:buChar char="¨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Learning Objective.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>
                <a:latin typeface="Tahoma" charset="0"/>
              </a:rPr>
              <a:t>To be able to read sentences to punctuation.</a:t>
            </a:r>
          </a:p>
          <a:p>
            <a:endParaRPr lang="en-GB" sz="3600">
              <a:latin typeface="Tahoma" charset="0"/>
            </a:endParaRPr>
          </a:p>
          <a:p>
            <a:r>
              <a:rPr lang="en-GB" sz="3600">
                <a:latin typeface="Tahoma" charset="0"/>
              </a:rPr>
              <a:t>We will be able to read sentences which contain </a:t>
            </a:r>
            <a:r>
              <a:rPr lang="en-GB" sz="3600" b="1">
                <a:solidFill>
                  <a:schemeClr val="accent1"/>
                </a:solidFill>
                <a:latin typeface="Tahoma" charset="0"/>
              </a:rPr>
              <a:t>commas</a:t>
            </a:r>
            <a:r>
              <a:rPr lang="en-GB" sz="3600">
                <a:latin typeface="Tahoma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Commas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>
                <a:latin typeface="Tahoma" charset="0"/>
              </a:rPr>
              <a:t>Where there is a comma in a sentence</a:t>
            </a:r>
            <a:r>
              <a:rPr lang="en-GB" sz="3600"/>
              <a:t>  </a:t>
            </a:r>
            <a:r>
              <a:rPr lang="en-GB" sz="3600" b="1">
                <a:latin typeface="Tahoma" charset="0"/>
              </a:rPr>
              <a:t>we need to take a pause</a:t>
            </a:r>
            <a:r>
              <a:rPr lang="en-GB" sz="3600"/>
              <a:t>.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657600" y="2133600"/>
            <a:ext cx="457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chemeClr val="tx2"/>
                </a:solidFill>
              </a:rPr>
              <a:t>,</a:t>
            </a: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7010400" y="5105400"/>
            <a:ext cx="1295400" cy="0"/>
          </a:xfrm>
          <a:prstGeom prst="line">
            <a:avLst/>
          </a:prstGeom>
          <a:noFill/>
          <a:ln w="127000" cap="sq">
            <a:solidFill>
              <a:schemeClr val="accent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Practice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>
                <a:latin typeface="Tahoma" charset="0"/>
              </a:rPr>
              <a:t>Read the following sentences. </a:t>
            </a:r>
          </a:p>
          <a:p>
            <a:r>
              <a:rPr lang="en-GB" b="1">
                <a:latin typeface="Tahoma" charset="0"/>
              </a:rPr>
              <a:t>Check that you have noted all the punctuation before you read .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447800" y="3429000"/>
            <a:ext cx="7315200" cy="3048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676400" y="3657600"/>
            <a:ext cx="69342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bg1"/>
                </a:solidFill>
                <a:latin typeface="Tahoma" charset="0"/>
              </a:rPr>
              <a:t>How hard can it be, I thought?</a:t>
            </a:r>
          </a:p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bg1"/>
                </a:solidFill>
                <a:latin typeface="Tahoma" charset="0"/>
              </a:rPr>
              <a:t>Kate Mansey, journalist with the Journal explained, ‘I thought stand up comedy would be easy.’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43000" y="2819400"/>
            <a:ext cx="7772400" cy="1206500"/>
          </a:xfrm>
        </p:spPr>
        <p:txBody>
          <a:bodyPr/>
          <a:lstStyle/>
          <a:p>
            <a:r>
              <a:rPr lang="en-GB" sz="3600" b="1">
                <a:latin typeface="Tahoma" charset="0"/>
              </a:rPr>
              <a:t>A few days before the show, I tried out my jokes on some willing friends.</a:t>
            </a:r>
            <a:br>
              <a:rPr lang="en-GB" sz="3600" b="1">
                <a:latin typeface="Tahoma" charset="0"/>
              </a:rPr>
            </a:br>
            <a:r>
              <a:rPr lang="en-GB" sz="3600" b="1">
                <a:latin typeface="Tahoma" charset="0"/>
              </a:rPr>
              <a:t/>
            </a:r>
            <a:br>
              <a:rPr lang="en-GB" sz="3600" b="1">
                <a:latin typeface="Tahoma" charset="0"/>
              </a:rPr>
            </a:br>
            <a:r>
              <a:rPr lang="en-GB" sz="3600" b="1">
                <a:latin typeface="Tahoma" charset="0"/>
              </a:rPr>
              <a:t>Not a giggle, not a titter, came form their lips!</a:t>
            </a:r>
            <a:br>
              <a:rPr lang="en-GB" sz="3600" b="1">
                <a:latin typeface="Tahoma" charset="0"/>
              </a:rPr>
            </a:br>
            <a:r>
              <a:rPr lang="en-GB" sz="3600" b="1">
                <a:latin typeface="Tahoma" charset="0"/>
              </a:rPr>
              <a:t/>
            </a:r>
            <a:br>
              <a:rPr lang="en-GB" sz="3600" b="1">
                <a:latin typeface="Tahoma" charset="0"/>
              </a:rPr>
            </a:br>
            <a:r>
              <a:rPr lang="en-GB" sz="3600" b="1">
                <a:latin typeface="Tahoma" charset="0"/>
              </a:rPr>
              <a:t>So on Friday night, the day of my performance, I expected stony silence from the crowds.</a:t>
            </a:r>
            <a:br>
              <a:rPr lang="en-GB" sz="3600" b="1">
                <a:latin typeface="Tahoma" charset="0"/>
              </a:rPr>
            </a:br>
            <a:r>
              <a:rPr lang="en-GB" sz="3600">
                <a:latin typeface="Tahoma" charset="0"/>
              </a:rPr>
              <a:t/>
            </a:r>
            <a:br>
              <a:rPr lang="en-GB" sz="3600">
                <a:latin typeface="Tahoma" charset="0"/>
              </a:rPr>
            </a:br>
            <a:endParaRPr lang="en-GB" sz="3600">
              <a:latin typeface="Tahom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ock And Key">
  <a:themeElements>
    <a:clrScheme name="Lock And Key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Lock And Key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Lock And Key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36</TotalTime>
  <Words>103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Times New Roman</vt:lpstr>
      <vt:lpstr>Symbol</vt:lpstr>
      <vt:lpstr>Tahoma</vt:lpstr>
      <vt:lpstr>Lock And Key</vt:lpstr>
      <vt:lpstr>Learning Objective.</vt:lpstr>
      <vt:lpstr>Commas</vt:lpstr>
      <vt:lpstr>Practice</vt:lpstr>
      <vt:lpstr>A few days before the show, I tried out my jokes on some willing friends.  Not a giggle, not a titter, came form their lips!  So on Friday night, the day of my performance, I expected stony silence from the crowds.  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Objective.</dc:title>
  <dc:creator>Lindsay</dc:creator>
  <cp:lastModifiedBy>Teacher E-Solutions</cp:lastModifiedBy>
  <cp:revision>3</cp:revision>
  <cp:lastPrinted>1601-01-01T00:00:00Z</cp:lastPrinted>
  <dcterms:created xsi:type="dcterms:W3CDTF">2004-10-17T08:22:28Z</dcterms:created>
  <dcterms:modified xsi:type="dcterms:W3CDTF">2019-01-18T16:50:37Z</dcterms:modified>
</cp:coreProperties>
</file>