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9" r:id="rId1"/>
  </p:sldMasterIdLst>
  <p:sldIdLst>
    <p:sldId id="256" r:id="rId2"/>
    <p:sldId id="257" r:id="rId3"/>
    <p:sldId id="258" r:id="rId4"/>
    <p:sldId id="259" r:id="rId5"/>
  </p:sldIdLst>
  <p:sldSz cx="9144000" cy="6858000" type="screen4x3"/>
  <p:notesSz cx="6858000" cy="9144000"/>
  <p:defaultTextStyle>
    <a:defPPr>
      <a:defRPr lang="en-GB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Times New Roman" pitchFamily="18" charset="0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Times New Roman" pitchFamily="18" charset="0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Times New Roman" pitchFamily="18" charset="0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Times New Roman" pitchFamily="18" charset="0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Times New Roman" pitchFamily="18" charset="0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Times New Roman" pitchFamily="18" charset="0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Times New Roman" pitchFamily="18" charset="0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Times New Roman" pitchFamily="18" charset="0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Times New Roman" pitchFamily="18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2787"/>
    <p:restoredTop sz="90929"/>
  </p:normalViewPr>
  <p:slideViewPr>
    <p:cSldViewPr>
      <p:cViewPr varScale="1">
        <p:scale>
          <a:sx n="41" d="100"/>
          <a:sy n="41" d="100"/>
        </p:scale>
        <p:origin x="-283" y="-67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gradFill rotWithShape="0">
          <a:gsLst>
            <a:gs pos="0">
              <a:schemeClr val="bg2"/>
            </a:gs>
            <a:gs pos="50000">
              <a:schemeClr val="bg1"/>
            </a:gs>
            <a:gs pos="100000">
              <a:schemeClr val="bg2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74" name="Group 2"/>
          <p:cNvGrpSpPr>
            <a:grpSpLocks/>
          </p:cNvGrpSpPr>
          <p:nvPr/>
        </p:nvGrpSpPr>
        <p:grpSpPr bwMode="auto">
          <a:xfrm>
            <a:off x="0" y="0"/>
            <a:ext cx="1828800" cy="6856413"/>
            <a:chOff x="0" y="0"/>
            <a:chExt cx="1152" cy="4319"/>
          </a:xfrm>
        </p:grpSpPr>
        <p:sp>
          <p:nvSpPr>
            <p:cNvPr id="3075" name="Rectangle 3"/>
            <p:cNvSpPr>
              <a:spLocks noChangeArrowheads="1"/>
            </p:cNvSpPr>
            <p:nvPr/>
          </p:nvSpPr>
          <p:spPr bwMode="auto">
            <a:xfrm>
              <a:off x="0" y="0"/>
              <a:ext cx="1152" cy="1026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accent1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 anchor="ctr"/>
            <a:lstStyle/>
            <a:p>
              <a:pPr eaLnBrk="0" hangingPunct="0">
                <a:spcBef>
                  <a:spcPct val="50000"/>
                </a:spcBef>
              </a:pPr>
              <a:endParaRPr lang="en-US"/>
            </a:p>
          </p:txBody>
        </p:sp>
        <p:sp>
          <p:nvSpPr>
            <p:cNvPr id="3076" name="Rectangle 4"/>
            <p:cNvSpPr>
              <a:spLocks noChangeArrowheads="1"/>
            </p:cNvSpPr>
            <p:nvPr/>
          </p:nvSpPr>
          <p:spPr bwMode="auto">
            <a:xfrm>
              <a:off x="0" y="2400"/>
              <a:ext cx="1152" cy="1919"/>
            </a:xfrm>
            <a:prstGeom prst="rect">
              <a:avLst/>
            </a:prstGeom>
            <a:gradFill rotWithShape="0">
              <a:gsLst>
                <a:gs pos="0">
                  <a:schemeClr val="accent1"/>
                </a:gs>
                <a:gs pos="100000">
                  <a:schemeClr val="bg2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 anchor="ctr"/>
            <a:lstStyle/>
            <a:p>
              <a:pPr eaLnBrk="0" hangingPunct="0">
                <a:spcBef>
                  <a:spcPct val="50000"/>
                </a:spcBef>
              </a:pPr>
              <a:endParaRPr lang="en-US"/>
            </a:p>
          </p:txBody>
        </p:sp>
        <p:pic>
          <p:nvPicPr>
            <p:cNvPr id="3077" name="Picture 5"/>
            <p:cNvPicPr>
              <a:picLocks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1028"/>
              <a:ext cx="1152" cy="14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pic>
      </p:grpSp>
      <p:sp>
        <p:nvSpPr>
          <p:cNvPr id="3083" name="Rectangle 11"/>
          <p:cNvSpPr>
            <a:spLocks noGrp="1" noChangeArrowheads="1"/>
          </p:cNvSpPr>
          <p:nvPr>
            <p:ph type="ctrTitle" sz="quarter"/>
          </p:nvPr>
        </p:nvSpPr>
        <p:spPr>
          <a:xfrm>
            <a:off x="1905000" y="1676400"/>
            <a:ext cx="6934200" cy="2116138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noProof="0" smtClean="0"/>
              <a:t>Click to edit Master title style</a:t>
            </a:r>
          </a:p>
        </p:txBody>
      </p:sp>
      <p:sp>
        <p:nvSpPr>
          <p:cNvPr id="3084" name="Rectangle 12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911350" y="3968750"/>
            <a:ext cx="6400800" cy="1752600"/>
          </a:xfrm>
        </p:spPr>
        <p:txBody>
          <a:bodyPr/>
          <a:lstStyle>
            <a:lvl1pPr marL="0" indent="0">
              <a:buFont typeface="Symbol" pitchFamily="18" charset="2"/>
              <a:buNone/>
              <a:defRPr/>
            </a:lvl1pPr>
          </a:lstStyle>
          <a:p>
            <a:pPr lvl="0"/>
            <a:r>
              <a:rPr lang="en-US" noProof="0" smtClean="0"/>
              <a:t>Click to edit Master subtitle style</a:t>
            </a:r>
          </a:p>
        </p:txBody>
      </p:sp>
      <p:sp>
        <p:nvSpPr>
          <p:cNvPr id="3085" name="Rectangle 13"/>
          <p:cNvSpPr>
            <a:spLocks noGrp="1" noChangeArrowheads="1"/>
          </p:cNvSpPr>
          <p:nvPr>
            <p:ph type="dt" sz="quarter" idx="2"/>
          </p:nvPr>
        </p:nvSpPr>
        <p:spPr>
          <a:xfrm>
            <a:off x="1828800" y="64008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086" name="Rectangle 14"/>
          <p:cNvSpPr>
            <a:spLocks noGrp="1" noChangeArrowheads="1"/>
          </p:cNvSpPr>
          <p:nvPr>
            <p:ph type="ftr" sz="quarter" idx="3"/>
          </p:nvPr>
        </p:nvSpPr>
        <p:spPr>
          <a:xfrm>
            <a:off x="3962400" y="64008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087" name="Rectangle 15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/>
            </a:lvl1pPr>
          </a:lstStyle>
          <a:p>
            <a:fld id="{3E597AF1-6D0C-40C2-B2AF-688C795FB9DA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E32FE90-80A9-4CAD-A739-22A53B108975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86700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48500" y="304800"/>
            <a:ext cx="1943100" cy="57912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19200" y="304800"/>
            <a:ext cx="5676900" cy="57912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F6C7227-E4CC-4610-BFA4-80BCBA30580F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57467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EF609C8-DF80-4471-95DB-42F3738229A5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37234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8E7EC83-7247-493D-96E5-4D575AFF55CC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37464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19200" y="1600200"/>
            <a:ext cx="3810000" cy="4495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81600" y="1600200"/>
            <a:ext cx="3810000" cy="4495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E078599-DF7F-457D-ACEE-09C3803367F7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072755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98F9305-BDC8-4B5E-BDB1-507BBB74527A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97422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7325E13-B73F-46F6-8A56-9C79378ADA88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25416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8D145FF-24C7-4734-9751-212F14E74FD5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39949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DA8B551-742B-4924-86A4-4FCECC0A270D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84658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C320040-D327-4570-BC6E-3D2C4D3B29BD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61446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chemeClr val="bg1"/>
            </a:gs>
            <a:gs pos="100000">
              <a:schemeClr val="bg2"/>
            </a:gs>
          </a:gsLst>
          <a:path path="shape">
            <a:fillToRect l="14166" t="5554" r="835" b="77779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50" name="Group 2"/>
          <p:cNvGrpSpPr>
            <a:grpSpLocks/>
          </p:cNvGrpSpPr>
          <p:nvPr/>
        </p:nvGrpSpPr>
        <p:grpSpPr bwMode="auto">
          <a:xfrm>
            <a:off x="0" y="0"/>
            <a:ext cx="1143000" cy="6856413"/>
            <a:chOff x="0" y="0"/>
            <a:chExt cx="720" cy="4319"/>
          </a:xfrm>
        </p:grpSpPr>
        <p:sp>
          <p:nvSpPr>
            <p:cNvPr id="2051" name="Rectangle 3"/>
            <p:cNvSpPr>
              <a:spLocks noChangeArrowheads="1"/>
            </p:cNvSpPr>
            <p:nvPr/>
          </p:nvSpPr>
          <p:spPr bwMode="auto">
            <a:xfrm>
              <a:off x="0" y="0"/>
              <a:ext cx="720" cy="336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accent1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 anchor="ctr"/>
            <a:lstStyle/>
            <a:p>
              <a:pPr eaLnBrk="0" hangingPunct="0">
                <a:spcBef>
                  <a:spcPct val="50000"/>
                </a:spcBef>
              </a:pPr>
              <a:endParaRPr lang="en-US"/>
            </a:p>
          </p:txBody>
        </p:sp>
        <p:sp>
          <p:nvSpPr>
            <p:cNvPr id="2052" name="Rectangle 4"/>
            <p:cNvSpPr>
              <a:spLocks noChangeArrowheads="1"/>
            </p:cNvSpPr>
            <p:nvPr/>
          </p:nvSpPr>
          <p:spPr bwMode="auto">
            <a:xfrm>
              <a:off x="0" y="2016"/>
              <a:ext cx="720" cy="2303"/>
            </a:xfrm>
            <a:prstGeom prst="rect">
              <a:avLst/>
            </a:prstGeom>
            <a:gradFill rotWithShape="0">
              <a:gsLst>
                <a:gs pos="0">
                  <a:schemeClr val="accent1"/>
                </a:gs>
                <a:gs pos="100000">
                  <a:schemeClr val="bg2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 anchor="ctr"/>
            <a:lstStyle/>
            <a:p>
              <a:pPr eaLnBrk="0" hangingPunct="0">
                <a:spcBef>
                  <a:spcPct val="50000"/>
                </a:spcBef>
              </a:pPr>
              <a:endParaRPr lang="en-US"/>
            </a:p>
          </p:txBody>
        </p:sp>
        <p:pic>
          <p:nvPicPr>
            <p:cNvPr id="2053" name="Picture 5"/>
            <p:cNvPicPr>
              <a:picLocks noChangeArrowheads="1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312"/>
              <a:ext cx="720" cy="187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pic>
      </p:grpSp>
      <p:sp>
        <p:nvSpPr>
          <p:cNvPr id="2059" name="Rectangle 11"/>
          <p:cNvSpPr>
            <a:spLocks noGrp="1" noChangeArrowheads="1"/>
          </p:cNvSpPr>
          <p:nvPr>
            <p:ph type="title"/>
          </p:nvPr>
        </p:nvSpPr>
        <p:spPr bwMode="auto">
          <a:xfrm>
            <a:off x="1219200" y="304800"/>
            <a:ext cx="7772400" cy="1206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2060" name="Rectangle 12"/>
          <p:cNvSpPr>
            <a:spLocks noGrp="1" noChangeArrowheads="1"/>
          </p:cNvSpPr>
          <p:nvPr>
            <p:ph type="body" idx="1"/>
          </p:nvPr>
        </p:nvSpPr>
        <p:spPr bwMode="auto">
          <a:xfrm>
            <a:off x="1219200" y="1600200"/>
            <a:ext cx="7772400" cy="4495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2061" name="Rectangle 13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43000" y="64008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US"/>
          </a:p>
        </p:txBody>
      </p:sp>
      <p:sp>
        <p:nvSpPr>
          <p:cNvPr id="2062" name="Rectangle 14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581400" y="64008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US"/>
          </a:p>
        </p:txBody>
      </p:sp>
      <p:sp>
        <p:nvSpPr>
          <p:cNvPr id="2063" name="Rectangle 15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239000" y="64008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B0A454BC-2837-439A-9715-AEEA6AAC62EA}" type="slidenum">
              <a:rPr lang="en-US"/>
              <a:pPr/>
              <a:t>‹#›</a:t>
            </a:fld>
            <a:endParaRPr lang="en-US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650" r:id="rId1"/>
    <p:sldLayoutId id="2147483651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  <p:sldLayoutId id="2147483660" r:id="rId11"/>
  </p:sldLayoutIdLst>
  <p:txStyles>
    <p:titleStyle>
      <a:lvl1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Times New Roman" pitchFamily="18" charset="0"/>
        </a:defRPr>
      </a:lvl2pPr>
      <a:lvl3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Times New Roman" pitchFamily="18" charset="0"/>
        </a:defRPr>
      </a:lvl3pPr>
      <a:lvl4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Times New Roman" pitchFamily="18" charset="0"/>
        </a:defRPr>
      </a:lvl4pPr>
      <a:lvl5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Times New Roman" pitchFamily="18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Times New Roman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Times New Roman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Times New Roman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Times New Roman" pitchFamily="18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tx2"/>
        </a:buClr>
        <a:buSzPct val="90000"/>
        <a:buFont typeface="Symbol" pitchFamily="18" charset="2"/>
        <a:buChar char="¨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b="1" u="sng">
                <a:effectLst>
                  <a:outerShdw blurRad="38100" dist="38100" dir="2700000" algn="tl">
                    <a:srgbClr val="000000"/>
                  </a:outerShdw>
                </a:effectLst>
                <a:latin typeface="Tahoma" charset="0"/>
              </a:rPr>
              <a:t>Learning Objective.</a:t>
            </a:r>
          </a:p>
        </p:txBody>
      </p:sp>
      <p:sp>
        <p:nvSpPr>
          <p:cNvPr id="286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3600">
                <a:latin typeface="Tahoma" charset="0"/>
              </a:rPr>
              <a:t>To be able to read sentences to punctuation.</a:t>
            </a:r>
          </a:p>
          <a:p>
            <a:endParaRPr lang="en-GB" sz="3600">
              <a:latin typeface="Tahoma" charset="0"/>
            </a:endParaRPr>
          </a:p>
          <a:p>
            <a:r>
              <a:rPr lang="en-GB" sz="3600">
                <a:latin typeface="Tahoma" charset="0"/>
              </a:rPr>
              <a:t>We will be able to read sentences which contain </a:t>
            </a:r>
            <a:r>
              <a:rPr lang="en-GB" sz="3600" b="1">
                <a:solidFill>
                  <a:schemeClr val="accent1"/>
                </a:solidFill>
                <a:latin typeface="Tahoma" charset="0"/>
              </a:rPr>
              <a:t>commas</a:t>
            </a:r>
            <a:r>
              <a:rPr lang="en-GB" sz="3600">
                <a:latin typeface="Tahoma" charset="0"/>
              </a:rPr>
              <a:t>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b="1">
                <a:effectLst>
                  <a:outerShdw blurRad="38100" dist="38100" dir="2700000" algn="tl">
                    <a:srgbClr val="000000"/>
                  </a:outerShdw>
                </a:effectLst>
                <a:latin typeface="Tahoma" charset="0"/>
              </a:rPr>
              <a:t>Commas</a:t>
            </a:r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3600" b="1">
                <a:latin typeface="Tahoma" charset="0"/>
              </a:rPr>
              <a:t>Where there is a comma in a sentence</a:t>
            </a:r>
            <a:r>
              <a:rPr lang="en-GB" sz="3600"/>
              <a:t>  </a:t>
            </a:r>
            <a:r>
              <a:rPr lang="en-GB" sz="3600" b="1">
                <a:latin typeface="Tahoma" charset="0"/>
              </a:rPr>
              <a:t>we need to take a pause</a:t>
            </a:r>
            <a:r>
              <a:rPr lang="en-GB" sz="3600"/>
              <a:t>.</a:t>
            </a:r>
          </a:p>
        </p:txBody>
      </p:sp>
      <p:sp>
        <p:nvSpPr>
          <p:cNvPr id="29700" name="Text Box 4"/>
          <p:cNvSpPr txBox="1">
            <a:spLocks noChangeArrowheads="1"/>
          </p:cNvSpPr>
          <p:nvPr/>
        </p:nvSpPr>
        <p:spPr bwMode="auto">
          <a:xfrm>
            <a:off x="3657600" y="2133600"/>
            <a:ext cx="457200" cy="70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 sz="4000" b="1">
                <a:solidFill>
                  <a:schemeClr val="tx2"/>
                </a:solidFill>
              </a:rPr>
              <a:t>,</a:t>
            </a:r>
          </a:p>
        </p:txBody>
      </p:sp>
      <p:sp>
        <p:nvSpPr>
          <p:cNvPr id="29701" name="Line 5"/>
          <p:cNvSpPr>
            <a:spLocks noChangeShapeType="1"/>
          </p:cNvSpPr>
          <p:nvPr/>
        </p:nvSpPr>
        <p:spPr bwMode="auto">
          <a:xfrm>
            <a:off x="7010400" y="5105400"/>
            <a:ext cx="1295400" cy="0"/>
          </a:xfrm>
          <a:prstGeom prst="line">
            <a:avLst/>
          </a:prstGeom>
          <a:noFill/>
          <a:ln w="127000" cap="sq">
            <a:solidFill>
              <a:schemeClr val="accent1"/>
            </a:solidFill>
            <a:round/>
            <a:headEnd type="none" w="sm" len="sm"/>
            <a:tailEnd type="triangl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en-US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b="1">
                <a:effectLst>
                  <a:outerShdw blurRad="38100" dist="38100" dir="2700000" algn="tl">
                    <a:srgbClr val="000000"/>
                  </a:outerShdw>
                </a:effectLst>
                <a:latin typeface="Tahoma" charset="0"/>
              </a:rPr>
              <a:t>Practice</a:t>
            </a:r>
          </a:p>
        </p:txBody>
      </p:sp>
      <p:sp>
        <p:nvSpPr>
          <p:cNvPr id="307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b="1">
                <a:latin typeface="Tahoma" charset="0"/>
              </a:rPr>
              <a:t>Read the following sentences. </a:t>
            </a:r>
          </a:p>
          <a:p>
            <a:r>
              <a:rPr lang="en-GB" b="1">
                <a:latin typeface="Tahoma" charset="0"/>
              </a:rPr>
              <a:t>Check that you have noted all the punctuation before you read .</a:t>
            </a:r>
          </a:p>
        </p:txBody>
      </p:sp>
      <p:sp>
        <p:nvSpPr>
          <p:cNvPr id="30724" name="Rectangle 4"/>
          <p:cNvSpPr>
            <a:spLocks noChangeArrowheads="1"/>
          </p:cNvSpPr>
          <p:nvPr/>
        </p:nvSpPr>
        <p:spPr bwMode="auto">
          <a:xfrm>
            <a:off x="1447800" y="3429000"/>
            <a:ext cx="7315200" cy="3048000"/>
          </a:xfrm>
          <a:prstGeom prst="rect">
            <a:avLst/>
          </a:prstGeom>
          <a:solidFill>
            <a:schemeClr val="accent1"/>
          </a:solidFill>
          <a:ln w="12700" cap="sq">
            <a:solidFill>
              <a:schemeClr val="tx1"/>
            </a:solidFill>
            <a:miter lim="800000"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0725" name="Text Box 5"/>
          <p:cNvSpPr txBox="1">
            <a:spLocks noChangeArrowheads="1"/>
          </p:cNvSpPr>
          <p:nvPr/>
        </p:nvSpPr>
        <p:spPr bwMode="auto">
          <a:xfrm>
            <a:off x="1676400" y="3657600"/>
            <a:ext cx="6934200" cy="2286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 sz="3200" b="1">
                <a:solidFill>
                  <a:schemeClr val="bg1"/>
                </a:solidFill>
                <a:latin typeface="Tahoma" charset="0"/>
              </a:rPr>
              <a:t>How hard can it be, I thought?</a:t>
            </a:r>
          </a:p>
          <a:p>
            <a:pPr>
              <a:spcBef>
                <a:spcPct val="50000"/>
              </a:spcBef>
            </a:pPr>
            <a:r>
              <a:rPr lang="en-GB" sz="3200" b="1">
                <a:solidFill>
                  <a:schemeClr val="bg1"/>
                </a:solidFill>
                <a:latin typeface="Tahoma" charset="0"/>
              </a:rPr>
              <a:t>Kate Mansey, journalist with the Journal explained, ‘I thought stand up comedy would be easy.’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1026"/>
          <p:cNvSpPr>
            <a:spLocks noGrp="1" noChangeArrowheads="1"/>
          </p:cNvSpPr>
          <p:nvPr>
            <p:ph type="title"/>
          </p:nvPr>
        </p:nvSpPr>
        <p:spPr>
          <a:xfrm>
            <a:off x="1143000" y="2819400"/>
            <a:ext cx="7772400" cy="1206500"/>
          </a:xfrm>
        </p:spPr>
        <p:txBody>
          <a:bodyPr/>
          <a:lstStyle/>
          <a:p>
            <a:r>
              <a:rPr lang="en-GB" sz="3600" b="1">
                <a:latin typeface="Tahoma" charset="0"/>
              </a:rPr>
              <a:t>A few days before the show, I tried out my jokes on some willing friends.</a:t>
            </a:r>
            <a:br>
              <a:rPr lang="en-GB" sz="3600" b="1">
                <a:latin typeface="Tahoma" charset="0"/>
              </a:rPr>
            </a:br>
            <a:r>
              <a:rPr lang="en-GB" sz="3600" b="1">
                <a:latin typeface="Tahoma" charset="0"/>
              </a:rPr>
              <a:t/>
            </a:r>
            <a:br>
              <a:rPr lang="en-GB" sz="3600" b="1">
                <a:latin typeface="Tahoma" charset="0"/>
              </a:rPr>
            </a:br>
            <a:r>
              <a:rPr lang="en-GB" sz="3600" b="1">
                <a:latin typeface="Tahoma" charset="0"/>
              </a:rPr>
              <a:t>Not a giggle, not a titter, came form their lips!</a:t>
            </a:r>
            <a:br>
              <a:rPr lang="en-GB" sz="3600" b="1">
                <a:latin typeface="Tahoma" charset="0"/>
              </a:rPr>
            </a:br>
            <a:r>
              <a:rPr lang="en-GB" sz="3600" b="1">
                <a:latin typeface="Tahoma" charset="0"/>
              </a:rPr>
              <a:t/>
            </a:r>
            <a:br>
              <a:rPr lang="en-GB" sz="3600" b="1">
                <a:latin typeface="Tahoma" charset="0"/>
              </a:rPr>
            </a:br>
            <a:r>
              <a:rPr lang="en-GB" sz="3600" b="1">
                <a:latin typeface="Tahoma" charset="0"/>
              </a:rPr>
              <a:t>So on Friday night, the day of my performance, I expected stony silence from the crowds.</a:t>
            </a:r>
            <a:br>
              <a:rPr lang="en-GB" sz="3600" b="1">
                <a:latin typeface="Tahoma" charset="0"/>
              </a:rPr>
            </a:br>
            <a:r>
              <a:rPr lang="en-GB" sz="3600">
                <a:latin typeface="Tahoma" charset="0"/>
              </a:rPr>
              <a:t/>
            </a:r>
            <a:br>
              <a:rPr lang="en-GB" sz="3600">
                <a:latin typeface="Tahoma" charset="0"/>
              </a:rPr>
            </a:br>
            <a:endParaRPr lang="en-GB" sz="3600">
              <a:latin typeface="Tahoma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Lock And Key">
  <a:themeElements>
    <a:clrScheme name="Lock And Key 1">
      <a:dk1>
        <a:srgbClr val="200B5B"/>
      </a:dk1>
      <a:lt1>
        <a:srgbClr val="EAEAEA"/>
      </a:lt1>
      <a:dk2>
        <a:srgbClr val="6600FF"/>
      </a:dk2>
      <a:lt2>
        <a:srgbClr val="FFCC66"/>
      </a:lt2>
      <a:accent1>
        <a:srgbClr val="EEB00B"/>
      </a:accent1>
      <a:accent2>
        <a:srgbClr val="6600CC"/>
      </a:accent2>
      <a:accent3>
        <a:srgbClr val="B8AAFF"/>
      </a:accent3>
      <a:accent4>
        <a:srgbClr val="C8C8C8"/>
      </a:accent4>
      <a:accent5>
        <a:srgbClr val="F5D4AA"/>
      </a:accent5>
      <a:accent6>
        <a:srgbClr val="5C00B9"/>
      </a:accent6>
      <a:hlink>
        <a:srgbClr val="FF33CC"/>
      </a:hlink>
      <a:folHlink>
        <a:srgbClr val="CC99FF"/>
      </a:folHlink>
    </a:clrScheme>
    <a:fontScheme name="Lock And Key">
      <a:majorFont>
        <a:latin typeface="Times New Roman"/>
        <a:ea typeface=""/>
        <a:cs typeface="Times New Roman"/>
      </a:majorFont>
      <a:minorFont>
        <a:latin typeface="Times New Roman"/>
        <a:ea typeface=""/>
        <a:cs typeface="Times New Roma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sq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  <a:cs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sq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  <a:cs typeface="Times New Roman" pitchFamily="18" charset="0"/>
          </a:defRPr>
        </a:defPPr>
      </a:lstStyle>
    </a:lnDef>
  </a:objectDefaults>
  <a:extraClrSchemeLst>
    <a:extraClrScheme>
      <a:clrScheme name="Lock And Key 1">
        <a:dk1>
          <a:srgbClr val="200B5B"/>
        </a:dk1>
        <a:lt1>
          <a:srgbClr val="EAEAEA"/>
        </a:lt1>
        <a:dk2>
          <a:srgbClr val="6600FF"/>
        </a:dk2>
        <a:lt2>
          <a:srgbClr val="FFCC66"/>
        </a:lt2>
        <a:accent1>
          <a:srgbClr val="EEB00B"/>
        </a:accent1>
        <a:accent2>
          <a:srgbClr val="6600CC"/>
        </a:accent2>
        <a:accent3>
          <a:srgbClr val="B8AAFF"/>
        </a:accent3>
        <a:accent4>
          <a:srgbClr val="C8C8C8"/>
        </a:accent4>
        <a:accent5>
          <a:srgbClr val="F5D4AA"/>
        </a:accent5>
        <a:accent6>
          <a:srgbClr val="5C00B9"/>
        </a:accent6>
        <a:hlink>
          <a:srgbClr val="FF33CC"/>
        </a:hlink>
        <a:folHlink>
          <a:srgbClr val="CC99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ock And Key 2">
        <a:dk1>
          <a:srgbClr val="393939"/>
        </a:dk1>
        <a:lt1>
          <a:srgbClr val="FFFFFF"/>
        </a:lt1>
        <a:dk2>
          <a:srgbClr val="6600CC"/>
        </a:dk2>
        <a:lt2>
          <a:srgbClr val="CCCCFF"/>
        </a:lt2>
        <a:accent1>
          <a:srgbClr val="F9D87E"/>
        </a:accent1>
        <a:accent2>
          <a:srgbClr val="FFCCCC"/>
        </a:accent2>
        <a:accent3>
          <a:srgbClr val="FFFFFF"/>
        </a:accent3>
        <a:accent4>
          <a:srgbClr val="2F2F2F"/>
        </a:accent4>
        <a:accent5>
          <a:srgbClr val="FBE9C0"/>
        </a:accent5>
        <a:accent6>
          <a:srgbClr val="E7B9B9"/>
        </a:accent6>
        <a:hlink>
          <a:srgbClr val="FFCCFF"/>
        </a:hlink>
        <a:folHlink>
          <a:srgbClr val="99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ock And Key 3">
        <a:dk1>
          <a:srgbClr val="000000"/>
        </a:dk1>
        <a:lt1>
          <a:srgbClr val="FFFFFF"/>
        </a:lt1>
        <a:dk2>
          <a:srgbClr val="000000"/>
        </a:dk2>
        <a:lt2>
          <a:srgbClr val="FFFFFF"/>
        </a:lt2>
        <a:accent1>
          <a:srgbClr val="CBCBCB"/>
        </a:accent1>
        <a:accent2>
          <a:srgbClr val="5F5F5F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555555"/>
        </a:accent6>
        <a:hlink>
          <a:srgbClr val="969696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ock And Key 4">
        <a:dk1>
          <a:srgbClr val="330000"/>
        </a:dk1>
        <a:lt1>
          <a:srgbClr val="FFFFCC"/>
        </a:lt1>
        <a:dk2>
          <a:srgbClr val="000000"/>
        </a:dk2>
        <a:lt2>
          <a:srgbClr val="FFCC00"/>
        </a:lt2>
        <a:accent1>
          <a:srgbClr val="FF9900"/>
        </a:accent1>
        <a:accent2>
          <a:srgbClr val="330099"/>
        </a:accent2>
        <a:accent3>
          <a:srgbClr val="AAAAAA"/>
        </a:accent3>
        <a:accent4>
          <a:srgbClr val="DADAAE"/>
        </a:accent4>
        <a:accent5>
          <a:srgbClr val="FFCAAA"/>
        </a:accent5>
        <a:accent6>
          <a:srgbClr val="2D008A"/>
        </a:accent6>
        <a:hlink>
          <a:srgbClr val="FF6633"/>
        </a:hlink>
        <a:folHlink>
          <a:srgbClr val="66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ock And Key 5">
        <a:dk1>
          <a:srgbClr val="333300"/>
        </a:dk1>
        <a:lt1>
          <a:srgbClr val="DDDDDD"/>
        </a:lt1>
        <a:dk2>
          <a:srgbClr val="996600"/>
        </a:dk2>
        <a:lt2>
          <a:srgbClr val="FFCC66"/>
        </a:lt2>
        <a:accent1>
          <a:srgbClr val="EEB00B"/>
        </a:accent1>
        <a:accent2>
          <a:srgbClr val="330099"/>
        </a:accent2>
        <a:accent3>
          <a:srgbClr val="CAB8AA"/>
        </a:accent3>
        <a:accent4>
          <a:srgbClr val="BDBDBD"/>
        </a:accent4>
        <a:accent5>
          <a:srgbClr val="F5D4AA"/>
        </a:accent5>
        <a:accent6>
          <a:srgbClr val="2D008A"/>
        </a:accent6>
        <a:hlink>
          <a:srgbClr val="FF6633"/>
        </a:hlink>
        <a:folHlink>
          <a:srgbClr val="CC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ock And Key 6">
        <a:dk1>
          <a:srgbClr val="003300"/>
        </a:dk1>
        <a:lt1>
          <a:srgbClr val="FFFFCC"/>
        </a:lt1>
        <a:dk2>
          <a:srgbClr val="999933"/>
        </a:dk2>
        <a:lt2>
          <a:srgbClr val="FFFF66"/>
        </a:lt2>
        <a:accent1>
          <a:srgbClr val="CC9900"/>
        </a:accent1>
        <a:accent2>
          <a:srgbClr val="330099"/>
        </a:accent2>
        <a:accent3>
          <a:srgbClr val="CACAAD"/>
        </a:accent3>
        <a:accent4>
          <a:srgbClr val="DADAAE"/>
        </a:accent4>
        <a:accent5>
          <a:srgbClr val="E2CAAA"/>
        </a:accent5>
        <a:accent6>
          <a:srgbClr val="2D008A"/>
        </a:accent6>
        <a:hlink>
          <a:srgbClr val="FF9900"/>
        </a:hlink>
        <a:folHlink>
          <a:srgbClr val="FF660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C:\Program Files\Microsoft Office\Templates\Presentation Designs\Lock And Key.pot</Template>
  <TotalTime>36</TotalTime>
  <Words>103</Words>
  <Application>Microsoft Office PowerPoint</Application>
  <PresentationFormat>On-screen Show (4:3)</PresentationFormat>
  <Paragraphs>13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8" baseType="lpstr">
      <vt:lpstr>Times New Roman</vt:lpstr>
      <vt:lpstr>Symbol</vt:lpstr>
      <vt:lpstr>Tahoma</vt:lpstr>
      <vt:lpstr>Lock And Key</vt:lpstr>
      <vt:lpstr>Learning Objective.</vt:lpstr>
      <vt:lpstr>Commas</vt:lpstr>
      <vt:lpstr>Practice</vt:lpstr>
      <vt:lpstr>A few days before the show, I tried out my jokes on some willing friends.  Not a giggle, not a titter, came form their lips!  So on Friday night, the day of my performance, I expected stony silence from the crowds.  </vt:lpstr>
    </vt:vector>
  </TitlesOfParts>
  <Company> 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Learning Objective.</dc:title>
  <dc:creator>Lindsay</dc:creator>
  <cp:lastModifiedBy>Teacher E-Solutions</cp:lastModifiedBy>
  <cp:revision>3</cp:revision>
  <cp:lastPrinted>1601-01-01T00:00:00Z</cp:lastPrinted>
  <dcterms:created xsi:type="dcterms:W3CDTF">2004-10-17T08:22:28Z</dcterms:created>
  <dcterms:modified xsi:type="dcterms:W3CDTF">2019-01-18T16:50:37Z</dcterms:modified>
</cp:coreProperties>
</file>