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481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482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2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82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482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2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482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483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483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483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395A4D4-BDCE-4017-81E9-713140BC7F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49170-1FCC-4881-9CEA-FDDD0BB6A3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3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EBB6D-8119-42EC-8967-A8B629DF59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1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19EC7-4077-42E3-9AB0-6F9327CBE2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8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5AFEA-83B8-4A8D-A7B1-9815B85EA2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7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FEE22-6A1B-41A1-AC0B-F3748599E3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191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3C8F3-EDAB-4C1F-81B5-03C8F297CF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48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26F0E-3EBA-4A2C-B070-35D27501A9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3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B88EC-5399-4472-9FE0-2C5A89F8D5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42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ADBCB8-9676-42FB-B26B-906F063700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00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CE2FA-DE25-4688-9CFA-923DA97ED0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79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38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8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38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1A9606D-2B4C-4C6D-861D-FB941F81B5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Learning Objective.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/>
              <a:t>To be able to punctuate sentences with commas.</a:t>
            </a:r>
          </a:p>
          <a:p>
            <a:endParaRPr lang="en-GB" sz="3600"/>
          </a:p>
          <a:p>
            <a:r>
              <a:rPr lang="en-GB" sz="3600"/>
              <a:t>We will be able to read sentences thinking where a comma for a pause is needed.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effectLst>
                  <a:outerShdw blurRad="38100" dist="38100" dir="2700000" algn="tl">
                    <a:srgbClr val="C0C0C0"/>
                  </a:outerShdw>
                </a:effectLst>
              </a:rPr>
              <a:t>Remember Commas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1"/>
              <a:t>Where there is a comma in a sentence</a:t>
            </a:r>
            <a:r>
              <a:rPr lang="en-GB" sz="3600"/>
              <a:t>  </a:t>
            </a:r>
            <a:r>
              <a:rPr lang="en-GB" sz="3600" b="1"/>
              <a:t>we need to take a pause</a:t>
            </a:r>
            <a:r>
              <a:rPr lang="en-GB" sz="3600"/>
              <a:t>.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581400" y="2590800"/>
            <a:ext cx="457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chemeClr val="tx2"/>
                </a:solidFill>
                <a:latin typeface="Times New Roman" pitchFamily="18" charset="0"/>
              </a:rPr>
              <a:t>,</a:t>
            </a: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7010400" y="5105400"/>
            <a:ext cx="1295400" cy="0"/>
          </a:xfrm>
          <a:prstGeom prst="line">
            <a:avLst/>
          </a:prstGeom>
          <a:noFill/>
          <a:ln w="127000" cap="sq">
            <a:solidFill>
              <a:schemeClr val="accent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effectLst>
                  <a:outerShdw blurRad="38100" dist="38100" dir="2700000" algn="tl">
                    <a:srgbClr val="C0C0C0"/>
                  </a:outerShdw>
                </a:effectLst>
              </a:rPr>
              <a:t>Practice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b="1"/>
              <a:t>Read the following sentences. </a:t>
            </a:r>
          </a:p>
          <a:p>
            <a:r>
              <a:rPr lang="en-GB" sz="2800" b="1"/>
              <a:t>Listen to where the pauses are heard.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447800" y="3429000"/>
            <a:ext cx="7315200" cy="3048000"/>
          </a:xfrm>
          <a:prstGeom prst="rect">
            <a:avLst/>
          </a:prstGeom>
          <a:solidFill>
            <a:schemeClr val="tx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676400" y="3657600"/>
            <a:ext cx="6934200" cy="277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bg1"/>
                </a:solidFill>
              </a:rPr>
              <a:t>The weather in Rome the capital of Italy was hot.</a:t>
            </a:r>
          </a:p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bg1"/>
                </a:solidFill>
              </a:rPr>
              <a:t>Gladiators would fight sometimes to their death in the Coliseum.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793038" cy="1143000"/>
          </a:xfrm>
        </p:spPr>
        <p:txBody>
          <a:bodyPr/>
          <a:lstStyle/>
          <a:p>
            <a:r>
              <a:rPr lang="en-GB"/>
              <a:t>How did you do?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b="1">
                <a:solidFill>
                  <a:schemeClr val="folHlink"/>
                </a:solidFill>
              </a:rPr>
              <a:t>The weather in Rome  the capital of Italy  was hot.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b="1">
                <a:solidFill>
                  <a:schemeClr val="folHlink"/>
                </a:solidFill>
              </a:rPr>
              <a:t>Gladiators would fight  sometimes to their death  in the Coliseum.</a:t>
            </a:r>
          </a:p>
          <a:p>
            <a:endParaRPr lang="en-GB">
              <a:solidFill>
                <a:schemeClr val="folHlink"/>
              </a:solidFill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514600" y="25908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hlink"/>
                </a:solidFill>
                <a:latin typeface="Times New Roman" pitchFamily="18" charset="0"/>
              </a:rPr>
              <a:t>,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5715000" y="32766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hlink"/>
                </a:solidFill>
                <a:latin typeface="Times New Roman" pitchFamily="18" charset="0"/>
              </a:rPr>
              <a:t>,</a:t>
            </a:r>
            <a:r>
              <a:rPr lang="en-GB" sz="3200">
                <a:solidFill>
                  <a:schemeClr val="accent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5486400" y="20574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hlink"/>
                </a:solidFill>
                <a:latin typeface="Times New Roman" pitchFamily="18" charset="0"/>
              </a:rPr>
              <a:t>,</a:t>
            </a:r>
            <a:r>
              <a:rPr lang="en-GB" sz="3200">
                <a:solidFill>
                  <a:schemeClr val="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3733800" y="37338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hlink"/>
                </a:solidFill>
                <a:latin typeface="Times New Roman" pitchFamily="18" charset="0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  <p:bldP spid="32772" grpId="0" autoUpdateAnimBg="0"/>
      <p:bldP spid="32773" grpId="0" autoUpdateAnimBg="0"/>
      <p:bldP spid="32774" grpId="0" autoUpdateAnimBg="0"/>
      <p:bldP spid="3277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Now try this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Boudicca who was the leader of the Iceni tribe was thought to be very beautiful.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048000" y="190500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/>
              <a:t>,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276600" y="2362200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/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  <p:bldP spid="35844" grpId="0" autoUpdateAnimBg="0"/>
      <p:bldP spid="35845" grpId="0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Times New Roman"/>
      </a:majorFont>
      <a:minorFont>
        <a:latin typeface="Tahoma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  <a:cs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57</TotalTime>
  <Words>135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Times New Roman</vt:lpstr>
      <vt:lpstr>Tahoma</vt:lpstr>
      <vt:lpstr>Wingdings</vt:lpstr>
      <vt:lpstr>Blends</vt:lpstr>
      <vt:lpstr>Learning Objective.</vt:lpstr>
      <vt:lpstr>Remember Commas</vt:lpstr>
      <vt:lpstr>Practice</vt:lpstr>
      <vt:lpstr>How did you do?</vt:lpstr>
      <vt:lpstr>Now try this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Objective.</dc:title>
  <dc:creator>Lindsay</dc:creator>
  <cp:lastModifiedBy>Teacher E-Solutions</cp:lastModifiedBy>
  <cp:revision>5</cp:revision>
  <cp:lastPrinted>1601-01-01T00:00:00Z</cp:lastPrinted>
  <dcterms:created xsi:type="dcterms:W3CDTF">2004-10-17T08:22:28Z</dcterms:created>
  <dcterms:modified xsi:type="dcterms:W3CDTF">2019-01-18T16:50:38Z</dcterms:modified>
</cp:coreProperties>
</file>