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59" r:id="rId5"/>
    <p:sldId id="260" r:id="rId6"/>
    <p:sldId id="261" r:id="rId7"/>
    <p:sldId id="307"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306" r:id="rId34"/>
    <p:sldId id="287" r:id="rId35"/>
    <p:sldId id="288" r:id="rId36"/>
    <p:sldId id="289" r:id="rId37"/>
    <p:sldId id="290" r:id="rId38"/>
    <p:sldId id="291" r:id="rId39"/>
    <p:sldId id="292" r:id="rId40"/>
    <p:sldId id="293" r:id="rId41"/>
    <p:sldId id="294" r:id="rId42"/>
    <p:sldId id="295" r:id="rId43"/>
    <p:sldId id="304" r:id="rId44"/>
    <p:sldId id="305" r:id="rId4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595" autoAdjust="0"/>
  </p:normalViewPr>
  <p:slideViewPr>
    <p:cSldViewPr>
      <p:cViewPr>
        <p:scale>
          <a:sx n="77" d="100"/>
          <a:sy n="77" d="100"/>
        </p:scale>
        <p:origin x="-58" y="-4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hidden">
          <a:xfrm>
            <a:off x="2895600" y="0"/>
            <a:ext cx="3352800" cy="6856413"/>
          </a:xfrm>
          <a:prstGeom prst="rect">
            <a:avLst/>
          </a:prstGeom>
          <a:gradFill rotWithShape="0">
            <a:gsLst>
              <a:gs pos="0">
                <a:schemeClr val="bg2"/>
              </a:gs>
              <a:gs pos="50000">
                <a:schemeClr val="bg1"/>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kumimoji="1" lang="en-US"/>
          </a:p>
        </p:txBody>
      </p:sp>
      <p:grpSp>
        <p:nvGrpSpPr>
          <p:cNvPr id="5" name="Group 3"/>
          <p:cNvGrpSpPr>
            <a:grpSpLocks/>
          </p:cNvGrpSpPr>
          <p:nvPr/>
        </p:nvGrpSpPr>
        <p:grpSpPr bwMode="auto">
          <a:xfrm>
            <a:off x="2133600" y="473075"/>
            <a:ext cx="4878388" cy="3490913"/>
            <a:chOff x="1344" y="298"/>
            <a:chExt cx="3073" cy="2199"/>
          </a:xfrm>
        </p:grpSpPr>
        <p:sp>
          <p:nvSpPr>
            <p:cNvPr id="6" name="Freeform 4"/>
            <p:cNvSpPr>
              <a:spLocks/>
            </p:cNvSpPr>
            <p:nvPr/>
          </p:nvSpPr>
          <p:spPr bwMode="auto">
            <a:xfrm>
              <a:off x="1344" y="1035"/>
              <a:ext cx="1019" cy="907"/>
            </a:xfrm>
            <a:custGeom>
              <a:avLst/>
              <a:gdLst>
                <a:gd name="T0" fmla="*/ 0 w 1019"/>
                <a:gd name="T1" fmla="*/ 566 h 907"/>
                <a:gd name="T2" fmla="*/ 0 w 1019"/>
                <a:gd name="T3" fmla="*/ 906 h 907"/>
                <a:gd name="T4" fmla="*/ 1014 w 1019"/>
                <a:gd name="T5" fmla="*/ 283 h 907"/>
                <a:gd name="T6" fmla="*/ 1018 w 1019"/>
                <a:gd name="T7" fmla="*/ 307 h 907"/>
                <a:gd name="T8" fmla="*/ 869 w 1019"/>
                <a:gd name="T9" fmla="*/ 0 h 907"/>
                <a:gd name="T10" fmla="*/ 0 w 1019"/>
                <a:gd name="T11" fmla="*/ 566 h 9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19" h="907">
                  <a:moveTo>
                    <a:pt x="0" y="566"/>
                  </a:moveTo>
                  <a:lnTo>
                    <a:pt x="0" y="906"/>
                  </a:lnTo>
                  <a:lnTo>
                    <a:pt x="1014" y="283"/>
                  </a:lnTo>
                  <a:lnTo>
                    <a:pt x="1018" y="307"/>
                  </a:lnTo>
                  <a:lnTo>
                    <a:pt x="869" y="0"/>
                  </a:lnTo>
                  <a:lnTo>
                    <a:pt x="0" y="566"/>
                  </a:lnTo>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7" name="Freeform 5"/>
            <p:cNvSpPr>
              <a:spLocks/>
            </p:cNvSpPr>
            <p:nvPr/>
          </p:nvSpPr>
          <p:spPr bwMode="auto">
            <a:xfrm>
              <a:off x="3398" y="1035"/>
              <a:ext cx="1019" cy="907"/>
            </a:xfrm>
            <a:custGeom>
              <a:avLst/>
              <a:gdLst>
                <a:gd name="T0" fmla="*/ 1018 w 1019"/>
                <a:gd name="T1" fmla="*/ 566 h 907"/>
                <a:gd name="T2" fmla="*/ 1018 w 1019"/>
                <a:gd name="T3" fmla="*/ 906 h 907"/>
                <a:gd name="T4" fmla="*/ 3 w 1019"/>
                <a:gd name="T5" fmla="*/ 283 h 907"/>
                <a:gd name="T6" fmla="*/ 0 w 1019"/>
                <a:gd name="T7" fmla="*/ 307 h 907"/>
                <a:gd name="T8" fmla="*/ 148 w 1019"/>
                <a:gd name="T9" fmla="*/ 0 h 907"/>
                <a:gd name="T10" fmla="*/ 1018 w 1019"/>
                <a:gd name="T11" fmla="*/ 566 h 9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19" h="907">
                  <a:moveTo>
                    <a:pt x="1018" y="566"/>
                  </a:moveTo>
                  <a:lnTo>
                    <a:pt x="1018" y="906"/>
                  </a:lnTo>
                  <a:lnTo>
                    <a:pt x="3" y="283"/>
                  </a:lnTo>
                  <a:lnTo>
                    <a:pt x="0" y="307"/>
                  </a:lnTo>
                  <a:lnTo>
                    <a:pt x="148" y="0"/>
                  </a:lnTo>
                  <a:lnTo>
                    <a:pt x="1018" y="566"/>
                  </a:lnTo>
                </a:path>
              </a:pathLst>
            </a:cu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nvGrpSpPr>
            <p:cNvPr id="8" name="Group 6"/>
            <p:cNvGrpSpPr>
              <a:grpSpLocks/>
            </p:cNvGrpSpPr>
            <p:nvPr/>
          </p:nvGrpSpPr>
          <p:grpSpPr bwMode="auto">
            <a:xfrm>
              <a:off x="1571" y="298"/>
              <a:ext cx="2632" cy="2199"/>
              <a:chOff x="1571" y="298"/>
              <a:chExt cx="2632" cy="2199"/>
            </a:xfrm>
          </p:grpSpPr>
          <p:sp>
            <p:nvSpPr>
              <p:cNvPr id="10" name="AutoShape 7" descr="Green marble"/>
              <p:cNvSpPr>
                <a:spLocks noChangeArrowheads="1"/>
              </p:cNvSpPr>
              <p:nvPr/>
            </p:nvSpPr>
            <p:spPr bwMode="auto">
              <a:xfrm rot="10800000" flipH="1">
                <a:off x="1571" y="298"/>
                <a:ext cx="2631" cy="2198"/>
              </a:xfrm>
              <a:prstGeom prst="triangle">
                <a:avLst>
                  <a:gd name="adj" fmla="val 49995"/>
                </a:avLst>
              </a:prstGeom>
              <a:blipFill dpi="0" rotWithShape="0">
                <a:blip r:embed="rId2"/>
                <a:srcRect/>
                <a:tile tx="0" ty="0" sx="100000" sy="100000" flip="none" algn="tl"/>
              </a:blipFill>
              <a:ln w="12700" cap="sq">
                <a:solidFill>
                  <a:srgbClr val="006633"/>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 name="Freeform 8"/>
              <p:cNvSpPr>
                <a:spLocks/>
              </p:cNvSpPr>
              <p:nvPr/>
            </p:nvSpPr>
            <p:spPr bwMode="auto">
              <a:xfrm>
                <a:off x="1571" y="298"/>
                <a:ext cx="1316" cy="2199"/>
              </a:xfrm>
              <a:custGeom>
                <a:avLst/>
                <a:gdLst>
                  <a:gd name="T0" fmla="*/ 1315 w 1316"/>
                  <a:gd name="T1" fmla="*/ 2198 h 2199"/>
                  <a:gd name="T2" fmla="*/ 1315 w 1316"/>
                  <a:gd name="T3" fmla="*/ 1815 h 2199"/>
                  <a:gd name="T4" fmla="*/ 409 w 1316"/>
                  <a:gd name="T5" fmla="*/ 214 h 2199"/>
                  <a:gd name="T6" fmla="*/ 0 w 1316"/>
                  <a:gd name="T7" fmla="*/ 0 h 2199"/>
                  <a:gd name="T8" fmla="*/ 1315 w 1316"/>
                  <a:gd name="T9" fmla="*/ 2198 h 21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16" h="2199">
                    <a:moveTo>
                      <a:pt x="1315" y="2198"/>
                    </a:moveTo>
                    <a:lnTo>
                      <a:pt x="1315" y="1815"/>
                    </a:lnTo>
                    <a:lnTo>
                      <a:pt x="409" y="214"/>
                    </a:lnTo>
                    <a:lnTo>
                      <a:pt x="0" y="0"/>
                    </a:lnTo>
                    <a:lnTo>
                      <a:pt x="1315" y="2198"/>
                    </a:lnTo>
                  </a:path>
                </a:pathLst>
              </a:custGeom>
              <a:solidFill>
                <a:srgbClr val="002010">
                  <a:alpha val="50195"/>
                </a:srgbClr>
              </a:solidFill>
              <a:ln w="12700" cap="sq">
                <a:solidFill>
                  <a:srgbClr val="0066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2" name="Freeform 9"/>
              <p:cNvSpPr>
                <a:spLocks/>
              </p:cNvSpPr>
              <p:nvPr/>
            </p:nvSpPr>
            <p:spPr bwMode="auto">
              <a:xfrm>
                <a:off x="1571" y="298"/>
                <a:ext cx="2632" cy="217"/>
              </a:xfrm>
              <a:custGeom>
                <a:avLst/>
                <a:gdLst>
                  <a:gd name="T0" fmla="*/ 0 w 2632"/>
                  <a:gd name="T1" fmla="*/ 0 h 217"/>
                  <a:gd name="T2" fmla="*/ 409 w 2632"/>
                  <a:gd name="T3" fmla="*/ 216 h 217"/>
                  <a:gd name="T4" fmla="*/ 2279 w 2632"/>
                  <a:gd name="T5" fmla="*/ 216 h 217"/>
                  <a:gd name="T6" fmla="*/ 2631 w 2632"/>
                  <a:gd name="T7" fmla="*/ 0 h 217"/>
                  <a:gd name="T8" fmla="*/ 0 w 2632"/>
                  <a:gd name="T9" fmla="*/ 0 h 2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632" h="217">
                    <a:moveTo>
                      <a:pt x="0" y="0"/>
                    </a:moveTo>
                    <a:lnTo>
                      <a:pt x="409" y="216"/>
                    </a:lnTo>
                    <a:lnTo>
                      <a:pt x="2279" y="216"/>
                    </a:lnTo>
                    <a:lnTo>
                      <a:pt x="2631" y="0"/>
                    </a:lnTo>
                    <a:lnTo>
                      <a:pt x="0" y="0"/>
                    </a:lnTo>
                  </a:path>
                </a:pathLst>
              </a:custGeom>
              <a:solidFill>
                <a:srgbClr val="71BB96">
                  <a:alpha val="50195"/>
                </a:srgbClr>
              </a:solidFill>
              <a:ln w="12700" cap="sq">
                <a:solidFill>
                  <a:srgbClr val="0066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3" name="Freeform 10"/>
              <p:cNvSpPr>
                <a:spLocks/>
              </p:cNvSpPr>
              <p:nvPr/>
            </p:nvSpPr>
            <p:spPr bwMode="auto">
              <a:xfrm>
                <a:off x="2886" y="298"/>
                <a:ext cx="1317" cy="2199"/>
              </a:xfrm>
              <a:custGeom>
                <a:avLst/>
                <a:gdLst>
                  <a:gd name="T0" fmla="*/ 0 w 1317"/>
                  <a:gd name="T1" fmla="*/ 2198 h 2199"/>
                  <a:gd name="T2" fmla="*/ 0 w 1317"/>
                  <a:gd name="T3" fmla="*/ 1815 h 2199"/>
                  <a:gd name="T4" fmla="*/ 906 w 1317"/>
                  <a:gd name="T5" fmla="*/ 214 h 2199"/>
                  <a:gd name="T6" fmla="*/ 1316 w 1317"/>
                  <a:gd name="T7" fmla="*/ 0 h 2199"/>
                  <a:gd name="T8" fmla="*/ 0 w 1317"/>
                  <a:gd name="T9" fmla="*/ 2198 h 21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17" h="2199">
                    <a:moveTo>
                      <a:pt x="0" y="2198"/>
                    </a:moveTo>
                    <a:lnTo>
                      <a:pt x="0" y="1815"/>
                    </a:lnTo>
                    <a:lnTo>
                      <a:pt x="906" y="214"/>
                    </a:lnTo>
                    <a:lnTo>
                      <a:pt x="1316" y="0"/>
                    </a:lnTo>
                    <a:lnTo>
                      <a:pt x="0" y="2198"/>
                    </a:lnTo>
                  </a:path>
                </a:pathLst>
              </a:custGeom>
              <a:solidFill>
                <a:srgbClr val="006633">
                  <a:alpha val="50195"/>
                </a:srgbClr>
              </a:solidFill>
              <a:ln w="12700" cap="sq">
                <a:solidFill>
                  <a:srgbClr val="0066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9" name="Rectangle 11"/>
            <p:cNvSpPr>
              <a:spLocks noChangeArrowheads="1"/>
            </p:cNvSpPr>
            <p:nvPr/>
          </p:nvSpPr>
          <p:spPr bwMode="auto">
            <a:xfrm>
              <a:off x="1344" y="1631"/>
              <a:ext cx="3069" cy="310"/>
            </a:xfrm>
            <a:prstGeom prst="rect">
              <a:avLst/>
            </a:prstGeom>
            <a:gradFill rotWithShape="0">
              <a:gsLst>
                <a:gs pos="0">
                  <a:schemeClr val="bg2"/>
                </a:gs>
                <a:gs pos="50000">
                  <a:schemeClr val="folHlink"/>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grpSp>
      <p:sp>
        <p:nvSpPr>
          <p:cNvPr id="52236" name="Rectangle 12"/>
          <p:cNvSpPr>
            <a:spLocks noGrp="1" noChangeArrowheads="1"/>
          </p:cNvSpPr>
          <p:nvPr>
            <p:ph type="ctrTitle" sz="quarter"/>
          </p:nvPr>
        </p:nvSpPr>
        <p:spPr>
          <a:xfrm>
            <a:off x="685800" y="3886200"/>
            <a:ext cx="7772400" cy="1143000"/>
          </a:xfrm>
        </p:spPr>
        <p:txBody>
          <a:bodyPr/>
          <a:lstStyle>
            <a:lvl1pPr algn="ctr">
              <a:defRPr/>
            </a:lvl1pPr>
          </a:lstStyle>
          <a:p>
            <a:pPr lvl="0"/>
            <a:r>
              <a:rPr lang="en-US" noProof="0" smtClean="0"/>
              <a:t>Click to edit Master title style</a:t>
            </a:r>
          </a:p>
        </p:txBody>
      </p:sp>
      <p:sp>
        <p:nvSpPr>
          <p:cNvPr id="52237" name="Rectangle 13"/>
          <p:cNvSpPr>
            <a:spLocks noGrp="1" noChangeArrowheads="1"/>
          </p:cNvSpPr>
          <p:nvPr>
            <p:ph type="subTitle" sz="quarter" idx="1"/>
          </p:nvPr>
        </p:nvSpPr>
        <p:spPr>
          <a:xfrm>
            <a:off x="1371600" y="5410200"/>
            <a:ext cx="6400800" cy="12954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14" name="Rectangle 14"/>
          <p:cNvSpPr>
            <a:spLocks noGrp="1" noChangeArrowheads="1"/>
          </p:cNvSpPr>
          <p:nvPr>
            <p:ph type="dt" sz="quarter" idx="10"/>
          </p:nvPr>
        </p:nvSpPr>
        <p:spPr>
          <a:xfrm>
            <a:off x="685800" y="0"/>
            <a:ext cx="1905000" cy="457200"/>
          </a:xfrm>
        </p:spPr>
        <p:txBody>
          <a:bodyPr/>
          <a:lstStyle>
            <a:lvl1pPr>
              <a:defRPr smtClean="0"/>
            </a:lvl1pPr>
          </a:lstStyle>
          <a:p>
            <a:pPr>
              <a:defRPr/>
            </a:pPr>
            <a:endParaRPr lang="en-US"/>
          </a:p>
        </p:txBody>
      </p:sp>
      <p:sp>
        <p:nvSpPr>
          <p:cNvPr id="15" name="Rectangle 15"/>
          <p:cNvSpPr>
            <a:spLocks noGrp="1" noChangeArrowheads="1"/>
          </p:cNvSpPr>
          <p:nvPr>
            <p:ph type="ftr" sz="quarter" idx="11"/>
          </p:nvPr>
        </p:nvSpPr>
        <p:spPr>
          <a:xfrm>
            <a:off x="3124200" y="0"/>
            <a:ext cx="2895600" cy="457200"/>
          </a:xfrm>
        </p:spPr>
        <p:txBody>
          <a:bodyPr/>
          <a:lstStyle>
            <a:lvl1pPr>
              <a:defRPr smtClean="0"/>
            </a:lvl1pPr>
          </a:lstStyle>
          <a:p>
            <a:pPr>
              <a:defRPr/>
            </a:pPr>
            <a:endParaRPr lang="en-US"/>
          </a:p>
        </p:txBody>
      </p:sp>
      <p:sp>
        <p:nvSpPr>
          <p:cNvPr id="16" name="Rectangle 16"/>
          <p:cNvSpPr>
            <a:spLocks noGrp="1" noChangeArrowheads="1"/>
          </p:cNvSpPr>
          <p:nvPr>
            <p:ph type="sldNum" sz="quarter" idx="12"/>
          </p:nvPr>
        </p:nvSpPr>
        <p:spPr>
          <a:xfrm>
            <a:off x="6553200" y="0"/>
            <a:ext cx="1905000" cy="457200"/>
          </a:xfrm>
        </p:spPr>
        <p:txBody>
          <a:bodyPr/>
          <a:lstStyle>
            <a:lvl1pPr>
              <a:defRPr smtClean="0"/>
            </a:lvl1pPr>
          </a:lstStyle>
          <a:p>
            <a:pPr>
              <a:defRPr/>
            </a:pPr>
            <a:fld id="{DC04AA19-3E50-4D43-B0BA-6DF3F04C1D84}" type="slidenum">
              <a:rPr lang="en-US"/>
              <a:pPr>
                <a:defRPr/>
              </a:pPr>
              <a:t>‹#›</a:t>
            </a:fld>
            <a:endParaRPr lang="en-US"/>
          </a:p>
        </p:txBody>
      </p:sp>
    </p:spTree>
    <p:extLst>
      <p:ext uri="{BB962C8B-B14F-4D97-AF65-F5344CB8AC3E}">
        <p14:creationId xmlns:p14="http://schemas.microsoft.com/office/powerpoint/2010/main" val="30561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endParaRPr lang="en-US"/>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5314BEF1-6DAD-4136-A666-0B37A3A041D4}" type="slidenum">
              <a:rPr lang="en-US"/>
              <a:pPr>
                <a:defRPr/>
              </a:pPr>
              <a:t>‹#›</a:t>
            </a:fld>
            <a:endParaRPr lang="en-US"/>
          </a:p>
        </p:txBody>
      </p:sp>
    </p:spTree>
    <p:extLst>
      <p:ext uri="{BB962C8B-B14F-4D97-AF65-F5344CB8AC3E}">
        <p14:creationId xmlns:p14="http://schemas.microsoft.com/office/powerpoint/2010/main" val="506503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0388" y="228600"/>
            <a:ext cx="2081212"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61988" y="228600"/>
            <a:ext cx="60960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endParaRPr lang="en-US"/>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62D376DD-6D7A-4DDE-9424-662C842D24AC}" type="slidenum">
              <a:rPr lang="en-US"/>
              <a:pPr>
                <a:defRPr/>
              </a:pPr>
              <a:t>‹#›</a:t>
            </a:fld>
            <a:endParaRPr lang="en-US"/>
          </a:p>
        </p:txBody>
      </p:sp>
    </p:spTree>
    <p:extLst>
      <p:ext uri="{BB962C8B-B14F-4D97-AF65-F5344CB8AC3E}">
        <p14:creationId xmlns:p14="http://schemas.microsoft.com/office/powerpoint/2010/main" val="3977225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endParaRPr lang="en-US"/>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FD1A7769-F6C1-42FE-BC2C-094D143EBAA3}" type="slidenum">
              <a:rPr lang="en-US"/>
              <a:pPr>
                <a:defRPr/>
              </a:pPr>
              <a:t>‹#›</a:t>
            </a:fld>
            <a:endParaRPr lang="en-US"/>
          </a:p>
        </p:txBody>
      </p:sp>
    </p:spTree>
    <p:extLst>
      <p:ext uri="{BB962C8B-B14F-4D97-AF65-F5344CB8AC3E}">
        <p14:creationId xmlns:p14="http://schemas.microsoft.com/office/powerpoint/2010/main" val="857665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4"/>
          <p:cNvSpPr>
            <a:spLocks noGrp="1" noChangeArrowheads="1"/>
          </p:cNvSpPr>
          <p:nvPr>
            <p:ph type="dt" sz="half" idx="10"/>
          </p:nvPr>
        </p:nvSpPr>
        <p:spPr>
          <a:ln/>
        </p:spPr>
        <p:txBody>
          <a:bodyPr/>
          <a:lstStyle>
            <a:lvl1pPr>
              <a:defRPr/>
            </a:lvl1pPr>
          </a:lstStyle>
          <a:p>
            <a:pPr>
              <a:defRPr/>
            </a:pPr>
            <a:endParaRPr lang="en-US"/>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5805048B-3A51-4665-A68D-9EB64609575E}" type="slidenum">
              <a:rPr lang="en-US"/>
              <a:pPr>
                <a:defRPr/>
              </a:pPr>
              <a:t>‹#›</a:t>
            </a:fld>
            <a:endParaRPr lang="en-US"/>
          </a:p>
        </p:txBody>
      </p:sp>
    </p:spTree>
    <p:extLst>
      <p:ext uri="{BB962C8B-B14F-4D97-AF65-F5344CB8AC3E}">
        <p14:creationId xmlns:p14="http://schemas.microsoft.com/office/powerpoint/2010/main" val="1859401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61988"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4388"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4"/>
          <p:cNvSpPr>
            <a:spLocks noGrp="1" noChangeArrowheads="1"/>
          </p:cNvSpPr>
          <p:nvPr>
            <p:ph type="dt" sz="half" idx="10"/>
          </p:nvPr>
        </p:nvSpPr>
        <p:spPr>
          <a:ln/>
        </p:spPr>
        <p:txBody>
          <a:bodyPr/>
          <a:lstStyle>
            <a:lvl1pPr>
              <a:defRPr/>
            </a:lvl1pPr>
          </a:lstStyle>
          <a:p>
            <a:pPr>
              <a:defRPr/>
            </a:pPr>
            <a:endParaRPr lang="en-US"/>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00915085-8052-4F61-A1F5-7D2C583E02CF}" type="slidenum">
              <a:rPr lang="en-US"/>
              <a:pPr>
                <a:defRPr/>
              </a:pPr>
              <a:t>‹#›</a:t>
            </a:fld>
            <a:endParaRPr lang="en-US"/>
          </a:p>
        </p:txBody>
      </p:sp>
    </p:spTree>
    <p:extLst>
      <p:ext uri="{BB962C8B-B14F-4D97-AF65-F5344CB8AC3E}">
        <p14:creationId xmlns:p14="http://schemas.microsoft.com/office/powerpoint/2010/main" val="1940908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4"/>
          <p:cNvSpPr>
            <a:spLocks noGrp="1" noChangeArrowheads="1"/>
          </p:cNvSpPr>
          <p:nvPr>
            <p:ph type="dt" sz="half" idx="10"/>
          </p:nvPr>
        </p:nvSpPr>
        <p:spPr>
          <a:ln/>
        </p:spPr>
        <p:txBody>
          <a:bodyPr/>
          <a:lstStyle>
            <a:lvl1pPr>
              <a:defRPr/>
            </a:lvl1pPr>
          </a:lstStyle>
          <a:p>
            <a:pPr>
              <a:defRPr/>
            </a:pPr>
            <a:endParaRPr lang="en-US"/>
          </a:p>
        </p:txBody>
      </p:sp>
      <p:sp>
        <p:nvSpPr>
          <p:cNvPr id="8" name="Rectangle 15"/>
          <p:cNvSpPr>
            <a:spLocks noGrp="1" noChangeArrowheads="1"/>
          </p:cNvSpPr>
          <p:nvPr>
            <p:ph type="ftr" sz="quarter" idx="11"/>
          </p:nvPr>
        </p:nvSpPr>
        <p:spPr>
          <a:ln/>
        </p:spPr>
        <p:txBody>
          <a:bodyPr/>
          <a:lstStyle>
            <a:lvl1pPr>
              <a:defRPr/>
            </a:lvl1pPr>
          </a:lstStyle>
          <a:p>
            <a:pPr>
              <a:defRPr/>
            </a:pPr>
            <a:endParaRPr lang="en-US"/>
          </a:p>
        </p:txBody>
      </p:sp>
      <p:sp>
        <p:nvSpPr>
          <p:cNvPr id="9" name="Rectangle 16"/>
          <p:cNvSpPr>
            <a:spLocks noGrp="1" noChangeArrowheads="1"/>
          </p:cNvSpPr>
          <p:nvPr>
            <p:ph type="sldNum" sz="quarter" idx="12"/>
          </p:nvPr>
        </p:nvSpPr>
        <p:spPr>
          <a:ln/>
        </p:spPr>
        <p:txBody>
          <a:bodyPr/>
          <a:lstStyle>
            <a:lvl1pPr>
              <a:defRPr/>
            </a:lvl1pPr>
          </a:lstStyle>
          <a:p>
            <a:pPr>
              <a:defRPr/>
            </a:pPr>
            <a:fld id="{D995CA77-2B91-4CB8-89FF-08FF933E8E17}" type="slidenum">
              <a:rPr lang="en-US"/>
              <a:pPr>
                <a:defRPr/>
              </a:pPr>
              <a:t>‹#›</a:t>
            </a:fld>
            <a:endParaRPr lang="en-US"/>
          </a:p>
        </p:txBody>
      </p:sp>
    </p:spTree>
    <p:extLst>
      <p:ext uri="{BB962C8B-B14F-4D97-AF65-F5344CB8AC3E}">
        <p14:creationId xmlns:p14="http://schemas.microsoft.com/office/powerpoint/2010/main" val="1067433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4"/>
          <p:cNvSpPr>
            <a:spLocks noGrp="1" noChangeArrowheads="1"/>
          </p:cNvSpPr>
          <p:nvPr>
            <p:ph type="dt" sz="half" idx="10"/>
          </p:nvPr>
        </p:nvSpPr>
        <p:spPr>
          <a:ln/>
        </p:spPr>
        <p:txBody>
          <a:bodyPr/>
          <a:lstStyle>
            <a:lvl1pPr>
              <a:defRPr/>
            </a:lvl1pPr>
          </a:lstStyle>
          <a:p>
            <a:pPr>
              <a:defRPr/>
            </a:pPr>
            <a:endParaRPr lang="en-US"/>
          </a:p>
        </p:txBody>
      </p:sp>
      <p:sp>
        <p:nvSpPr>
          <p:cNvPr id="4" name="Rectangle 15"/>
          <p:cNvSpPr>
            <a:spLocks noGrp="1" noChangeArrowheads="1"/>
          </p:cNvSpPr>
          <p:nvPr>
            <p:ph type="ftr" sz="quarter" idx="11"/>
          </p:nvPr>
        </p:nvSpPr>
        <p:spPr>
          <a:ln/>
        </p:spPr>
        <p:txBody>
          <a:bodyPr/>
          <a:lstStyle>
            <a:lvl1pPr>
              <a:defRPr/>
            </a:lvl1pPr>
          </a:lstStyle>
          <a:p>
            <a:pPr>
              <a:defRPr/>
            </a:pPr>
            <a:endParaRPr lang="en-US"/>
          </a:p>
        </p:txBody>
      </p:sp>
      <p:sp>
        <p:nvSpPr>
          <p:cNvPr id="5" name="Rectangle 16"/>
          <p:cNvSpPr>
            <a:spLocks noGrp="1" noChangeArrowheads="1"/>
          </p:cNvSpPr>
          <p:nvPr>
            <p:ph type="sldNum" sz="quarter" idx="12"/>
          </p:nvPr>
        </p:nvSpPr>
        <p:spPr>
          <a:ln/>
        </p:spPr>
        <p:txBody>
          <a:bodyPr/>
          <a:lstStyle>
            <a:lvl1pPr>
              <a:defRPr/>
            </a:lvl1pPr>
          </a:lstStyle>
          <a:p>
            <a:pPr>
              <a:defRPr/>
            </a:pPr>
            <a:fld id="{7022ABA8-92E0-4B78-B3BB-E99ED867C2BD}" type="slidenum">
              <a:rPr lang="en-US"/>
              <a:pPr>
                <a:defRPr/>
              </a:pPr>
              <a:t>‹#›</a:t>
            </a:fld>
            <a:endParaRPr lang="en-US"/>
          </a:p>
        </p:txBody>
      </p:sp>
    </p:spTree>
    <p:extLst>
      <p:ext uri="{BB962C8B-B14F-4D97-AF65-F5344CB8AC3E}">
        <p14:creationId xmlns:p14="http://schemas.microsoft.com/office/powerpoint/2010/main" val="1273308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4"/>
          <p:cNvSpPr>
            <a:spLocks noGrp="1" noChangeArrowheads="1"/>
          </p:cNvSpPr>
          <p:nvPr>
            <p:ph type="dt" sz="half" idx="10"/>
          </p:nvPr>
        </p:nvSpPr>
        <p:spPr>
          <a:ln/>
        </p:spPr>
        <p:txBody>
          <a:bodyPr/>
          <a:lstStyle>
            <a:lvl1pPr>
              <a:defRPr/>
            </a:lvl1pPr>
          </a:lstStyle>
          <a:p>
            <a:pPr>
              <a:defRPr/>
            </a:pPr>
            <a:endParaRPr lang="en-US"/>
          </a:p>
        </p:txBody>
      </p:sp>
      <p:sp>
        <p:nvSpPr>
          <p:cNvPr id="3" name="Rectangle 15"/>
          <p:cNvSpPr>
            <a:spLocks noGrp="1" noChangeArrowheads="1"/>
          </p:cNvSpPr>
          <p:nvPr>
            <p:ph type="ftr" sz="quarter" idx="11"/>
          </p:nvPr>
        </p:nvSpPr>
        <p:spPr>
          <a:ln/>
        </p:spPr>
        <p:txBody>
          <a:bodyPr/>
          <a:lstStyle>
            <a:lvl1pPr>
              <a:defRPr/>
            </a:lvl1pPr>
          </a:lstStyle>
          <a:p>
            <a:pPr>
              <a:defRPr/>
            </a:pPr>
            <a:endParaRPr lang="en-US"/>
          </a:p>
        </p:txBody>
      </p:sp>
      <p:sp>
        <p:nvSpPr>
          <p:cNvPr id="4" name="Rectangle 16"/>
          <p:cNvSpPr>
            <a:spLocks noGrp="1" noChangeArrowheads="1"/>
          </p:cNvSpPr>
          <p:nvPr>
            <p:ph type="sldNum" sz="quarter" idx="12"/>
          </p:nvPr>
        </p:nvSpPr>
        <p:spPr>
          <a:ln/>
        </p:spPr>
        <p:txBody>
          <a:bodyPr/>
          <a:lstStyle>
            <a:lvl1pPr>
              <a:defRPr/>
            </a:lvl1pPr>
          </a:lstStyle>
          <a:p>
            <a:pPr>
              <a:defRPr/>
            </a:pPr>
            <a:fld id="{39A8D4AF-F74E-4D99-B06D-BCEF7C09CAAA}" type="slidenum">
              <a:rPr lang="en-US"/>
              <a:pPr>
                <a:defRPr/>
              </a:pPr>
              <a:t>‹#›</a:t>
            </a:fld>
            <a:endParaRPr lang="en-US"/>
          </a:p>
        </p:txBody>
      </p:sp>
    </p:spTree>
    <p:extLst>
      <p:ext uri="{BB962C8B-B14F-4D97-AF65-F5344CB8AC3E}">
        <p14:creationId xmlns:p14="http://schemas.microsoft.com/office/powerpoint/2010/main" val="2387159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dt" sz="half" idx="10"/>
          </p:nvPr>
        </p:nvSpPr>
        <p:spPr>
          <a:ln/>
        </p:spPr>
        <p:txBody>
          <a:bodyPr/>
          <a:lstStyle>
            <a:lvl1pPr>
              <a:defRPr/>
            </a:lvl1pPr>
          </a:lstStyle>
          <a:p>
            <a:pPr>
              <a:defRPr/>
            </a:pPr>
            <a:endParaRPr lang="en-US"/>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53C0A456-DC5D-41A9-8810-A13291F0AF28}" type="slidenum">
              <a:rPr lang="en-US"/>
              <a:pPr>
                <a:defRPr/>
              </a:pPr>
              <a:t>‹#›</a:t>
            </a:fld>
            <a:endParaRPr lang="en-US"/>
          </a:p>
        </p:txBody>
      </p:sp>
    </p:spTree>
    <p:extLst>
      <p:ext uri="{BB962C8B-B14F-4D97-AF65-F5344CB8AC3E}">
        <p14:creationId xmlns:p14="http://schemas.microsoft.com/office/powerpoint/2010/main" val="2799787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dt" sz="half" idx="10"/>
          </p:nvPr>
        </p:nvSpPr>
        <p:spPr>
          <a:ln/>
        </p:spPr>
        <p:txBody>
          <a:bodyPr/>
          <a:lstStyle>
            <a:lvl1pPr>
              <a:defRPr/>
            </a:lvl1pPr>
          </a:lstStyle>
          <a:p>
            <a:pPr>
              <a:defRPr/>
            </a:pPr>
            <a:endParaRPr lang="en-US"/>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912943AC-038D-43B1-9B23-2CE4D3154EA6}" type="slidenum">
              <a:rPr lang="en-US"/>
              <a:pPr>
                <a:defRPr/>
              </a:pPr>
              <a:t>‹#›</a:t>
            </a:fld>
            <a:endParaRPr lang="en-US"/>
          </a:p>
        </p:txBody>
      </p:sp>
    </p:spTree>
    <p:extLst>
      <p:ext uri="{BB962C8B-B14F-4D97-AF65-F5344CB8AC3E}">
        <p14:creationId xmlns:p14="http://schemas.microsoft.com/office/powerpoint/2010/main" val="1610355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0" scaled="1"/>
        </a:gradFill>
        <a:effectLst/>
      </p:bgPr>
    </p:bg>
    <p:spTree>
      <p:nvGrpSpPr>
        <p:cNvPr id="1" name=""/>
        <p:cNvGrpSpPr/>
        <p:nvPr/>
      </p:nvGrpSpPr>
      <p:grpSpPr>
        <a:xfrm>
          <a:off x="0" y="0"/>
          <a:ext cx="0" cy="0"/>
          <a:chOff x="0" y="0"/>
          <a:chExt cx="0" cy="0"/>
        </a:xfrm>
      </p:grpSpPr>
      <p:sp>
        <p:nvSpPr>
          <p:cNvPr id="51202" name="Rectangle 2"/>
          <p:cNvSpPr>
            <a:spLocks noChangeArrowheads="1"/>
          </p:cNvSpPr>
          <p:nvPr/>
        </p:nvSpPr>
        <p:spPr bwMode="hidden">
          <a:xfrm>
            <a:off x="0" y="0"/>
            <a:ext cx="1752600" cy="6856413"/>
          </a:xfrm>
          <a:prstGeom prst="rect">
            <a:avLst/>
          </a:prstGeom>
          <a:gradFill rotWithShape="0">
            <a:gsLst>
              <a:gs pos="0">
                <a:schemeClr val="bg2"/>
              </a:gs>
              <a:gs pos="50000">
                <a:schemeClr val="bg1"/>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kumimoji="1" lang="en-US"/>
          </a:p>
        </p:txBody>
      </p:sp>
      <p:grpSp>
        <p:nvGrpSpPr>
          <p:cNvPr id="1027" name="Group 3"/>
          <p:cNvGrpSpPr>
            <a:grpSpLocks/>
          </p:cNvGrpSpPr>
          <p:nvPr/>
        </p:nvGrpSpPr>
        <p:grpSpPr bwMode="auto">
          <a:xfrm>
            <a:off x="152400" y="374650"/>
            <a:ext cx="1525588" cy="1227138"/>
            <a:chOff x="96" y="236"/>
            <a:chExt cx="961" cy="773"/>
          </a:xfrm>
        </p:grpSpPr>
        <p:sp>
          <p:nvSpPr>
            <p:cNvPr id="1033" name="Freeform 4"/>
            <p:cNvSpPr>
              <a:spLocks/>
            </p:cNvSpPr>
            <p:nvPr/>
          </p:nvSpPr>
          <p:spPr bwMode="auto">
            <a:xfrm>
              <a:off x="738" y="495"/>
              <a:ext cx="319" cy="319"/>
            </a:xfrm>
            <a:custGeom>
              <a:avLst/>
              <a:gdLst>
                <a:gd name="T0" fmla="*/ 318 w 319"/>
                <a:gd name="T1" fmla="*/ 198 h 319"/>
                <a:gd name="T2" fmla="*/ 318 w 319"/>
                <a:gd name="T3" fmla="*/ 318 h 319"/>
                <a:gd name="T4" fmla="*/ 1 w 319"/>
                <a:gd name="T5" fmla="*/ 99 h 319"/>
                <a:gd name="T6" fmla="*/ 0 w 319"/>
                <a:gd name="T7" fmla="*/ 108 h 319"/>
                <a:gd name="T8" fmla="*/ 46 w 319"/>
                <a:gd name="T9" fmla="*/ 0 h 319"/>
                <a:gd name="T10" fmla="*/ 318 w 319"/>
                <a:gd name="T11" fmla="*/ 198 h 3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19" h="319">
                  <a:moveTo>
                    <a:pt x="318" y="198"/>
                  </a:moveTo>
                  <a:lnTo>
                    <a:pt x="318" y="318"/>
                  </a:lnTo>
                  <a:lnTo>
                    <a:pt x="1" y="99"/>
                  </a:lnTo>
                  <a:lnTo>
                    <a:pt x="0" y="108"/>
                  </a:lnTo>
                  <a:lnTo>
                    <a:pt x="46" y="0"/>
                  </a:lnTo>
                  <a:lnTo>
                    <a:pt x="318" y="198"/>
                  </a:lnTo>
                </a:path>
              </a:pathLst>
            </a:cu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34" name="Freeform 5"/>
            <p:cNvSpPr>
              <a:spLocks/>
            </p:cNvSpPr>
            <p:nvPr/>
          </p:nvSpPr>
          <p:spPr bwMode="auto">
            <a:xfrm>
              <a:off x="96" y="495"/>
              <a:ext cx="319" cy="319"/>
            </a:xfrm>
            <a:custGeom>
              <a:avLst/>
              <a:gdLst>
                <a:gd name="T0" fmla="*/ 0 w 319"/>
                <a:gd name="T1" fmla="*/ 198 h 319"/>
                <a:gd name="T2" fmla="*/ 0 w 319"/>
                <a:gd name="T3" fmla="*/ 318 h 319"/>
                <a:gd name="T4" fmla="*/ 316 w 319"/>
                <a:gd name="T5" fmla="*/ 99 h 319"/>
                <a:gd name="T6" fmla="*/ 318 w 319"/>
                <a:gd name="T7" fmla="*/ 108 h 319"/>
                <a:gd name="T8" fmla="*/ 271 w 319"/>
                <a:gd name="T9" fmla="*/ 0 h 319"/>
                <a:gd name="T10" fmla="*/ 0 w 319"/>
                <a:gd name="T11" fmla="*/ 198 h 3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19" h="319">
                  <a:moveTo>
                    <a:pt x="0" y="198"/>
                  </a:moveTo>
                  <a:lnTo>
                    <a:pt x="0" y="318"/>
                  </a:lnTo>
                  <a:lnTo>
                    <a:pt x="316" y="99"/>
                  </a:lnTo>
                  <a:lnTo>
                    <a:pt x="318" y="108"/>
                  </a:lnTo>
                  <a:lnTo>
                    <a:pt x="271" y="0"/>
                  </a:lnTo>
                  <a:lnTo>
                    <a:pt x="0" y="198"/>
                  </a:lnTo>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nvGrpSpPr>
            <p:cNvPr id="1035" name="Group 6"/>
            <p:cNvGrpSpPr>
              <a:grpSpLocks/>
            </p:cNvGrpSpPr>
            <p:nvPr/>
          </p:nvGrpSpPr>
          <p:grpSpPr bwMode="auto">
            <a:xfrm>
              <a:off x="152" y="236"/>
              <a:ext cx="823" cy="773"/>
              <a:chOff x="152" y="236"/>
              <a:chExt cx="823" cy="773"/>
            </a:xfrm>
          </p:grpSpPr>
          <p:sp>
            <p:nvSpPr>
              <p:cNvPr id="1037" name="AutoShape 7" descr="Green marble"/>
              <p:cNvSpPr>
                <a:spLocks noChangeArrowheads="1"/>
              </p:cNvSpPr>
              <p:nvPr/>
            </p:nvSpPr>
            <p:spPr bwMode="auto">
              <a:xfrm rot="10800000" flipH="1">
                <a:off x="152" y="236"/>
                <a:ext cx="822" cy="772"/>
              </a:xfrm>
              <a:prstGeom prst="triangle">
                <a:avLst>
                  <a:gd name="adj" fmla="val 49995"/>
                </a:avLst>
              </a:prstGeom>
              <a:blipFill dpi="0" rotWithShape="0">
                <a:blip r:embed="rId13"/>
                <a:srcRect/>
                <a:tile tx="0" ty="0" sx="100000" sy="100000" flip="none" algn="tl"/>
              </a:blipFill>
              <a:ln w="12700" cap="sq">
                <a:solidFill>
                  <a:srgbClr val="006633"/>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38" name="Freeform 8"/>
              <p:cNvSpPr>
                <a:spLocks/>
              </p:cNvSpPr>
              <p:nvPr/>
            </p:nvSpPr>
            <p:spPr bwMode="auto">
              <a:xfrm>
                <a:off x="152" y="236"/>
                <a:ext cx="412" cy="773"/>
              </a:xfrm>
              <a:custGeom>
                <a:avLst/>
                <a:gdLst>
                  <a:gd name="T0" fmla="*/ 411 w 412"/>
                  <a:gd name="T1" fmla="*/ 772 h 773"/>
                  <a:gd name="T2" fmla="*/ 411 w 412"/>
                  <a:gd name="T3" fmla="*/ 637 h 773"/>
                  <a:gd name="T4" fmla="*/ 127 w 412"/>
                  <a:gd name="T5" fmla="*/ 75 h 773"/>
                  <a:gd name="T6" fmla="*/ 0 w 412"/>
                  <a:gd name="T7" fmla="*/ 0 h 773"/>
                  <a:gd name="T8" fmla="*/ 411 w 412"/>
                  <a:gd name="T9" fmla="*/ 772 h 77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12" h="773">
                    <a:moveTo>
                      <a:pt x="411" y="772"/>
                    </a:moveTo>
                    <a:lnTo>
                      <a:pt x="411" y="637"/>
                    </a:lnTo>
                    <a:lnTo>
                      <a:pt x="127" y="75"/>
                    </a:lnTo>
                    <a:lnTo>
                      <a:pt x="0" y="0"/>
                    </a:lnTo>
                    <a:lnTo>
                      <a:pt x="411" y="772"/>
                    </a:lnTo>
                  </a:path>
                </a:pathLst>
              </a:custGeom>
              <a:solidFill>
                <a:srgbClr val="002010">
                  <a:alpha val="50195"/>
                </a:srgbClr>
              </a:solidFill>
              <a:ln w="12700" cap="sq">
                <a:solidFill>
                  <a:srgbClr val="0066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39" name="Freeform 9"/>
              <p:cNvSpPr>
                <a:spLocks/>
              </p:cNvSpPr>
              <p:nvPr/>
            </p:nvSpPr>
            <p:spPr bwMode="auto">
              <a:xfrm>
                <a:off x="152" y="236"/>
                <a:ext cx="823" cy="77"/>
              </a:xfrm>
              <a:custGeom>
                <a:avLst/>
                <a:gdLst>
                  <a:gd name="T0" fmla="*/ 0 w 823"/>
                  <a:gd name="T1" fmla="*/ 0 h 77"/>
                  <a:gd name="T2" fmla="*/ 127 w 823"/>
                  <a:gd name="T3" fmla="*/ 76 h 77"/>
                  <a:gd name="T4" fmla="*/ 712 w 823"/>
                  <a:gd name="T5" fmla="*/ 76 h 77"/>
                  <a:gd name="T6" fmla="*/ 822 w 823"/>
                  <a:gd name="T7" fmla="*/ 0 h 77"/>
                  <a:gd name="T8" fmla="*/ 0 w 823"/>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3" h="77">
                    <a:moveTo>
                      <a:pt x="0" y="0"/>
                    </a:moveTo>
                    <a:lnTo>
                      <a:pt x="127" y="76"/>
                    </a:lnTo>
                    <a:lnTo>
                      <a:pt x="712" y="76"/>
                    </a:lnTo>
                    <a:lnTo>
                      <a:pt x="822" y="0"/>
                    </a:lnTo>
                    <a:lnTo>
                      <a:pt x="0" y="0"/>
                    </a:lnTo>
                  </a:path>
                </a:pathLst>
              </a:custGeom>
              <a:solidFill>
                <a:srgbClr val="71BB96">
                  <a:alpha val="50195"/>
                </a:srgbClr>
              </a:solidFill>
              <a:ln w="12700" cap="sq">
                <a:solidFill>
                  <a:srgbClr val="0066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40" name="Freeform 10"/>
              <p:cNvSpPr>
                <a:spLocks/>
              </p:cNvSpPr>
              <p:nvPr/>
            </p:nvSpPr>
            <p:spPr bwMode="auto">
              <a:xfrm>
                <a:off x="563" y="236"/>
                <a:ext cx="412" cy="773"/>
              </a:xfrm>
              <a:custGeom>
                <a:avLst/>
                <a:gdLst>
                  <a:gd name="T0" fmla="*/ 0 w 412"/>
                  <a:gd name="T1" fmla="*/ 772 h 773"/>
                  <a:gd name="T2" fmla="*/ 0 w 412"/>
                  <a:gd name="T3" fmla="*/ 637 h 773"/>
                  <a:gd name="T4" fmla="*/ 283 w 412"/>
                  <a:gd name="T5" fmla="*/ 75 h 773"/>
                  <a:gd name="T6" fmla="*/ 411 w 412"/>
                  <a:gd name="T7" fmla="*/ 0 h 773"/>
                  <a:gd name="T8" fmla="*/ 0 w 412"/>
                  <a:gd name="T9" fmla="*/ 772 h 77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12" h="773">
                    <a:moveTo>
                      <a:pt x="0" y="772"/>
                    </a:moveTo>
                    <a:lnTo>
                      <a:pt x="0" y="637"/>
                    </a:lnTo>
                    <a:lnTo>
                      <a:pt x="283" y="75"/>
                    </a:lnTo>
                    <a:lnTo>
                      <a:pt x="411" y="0"/>
                    </a:lnTo>
                    <a:lnTo>
                      <a:pt x="0" y="772"/>
                    </a:lnTo>
                  </a:path>
                </a:pathLst>
              </a:custGeom>
              <a:solidFill>
                <a:srgbClr val="006633">
                  <a:alpha val="50195"/>
                </a:srgbClr>
              </a:solidFill>
              <a:ln w="12700" cap="sq">
                <a:solidFill>
                  <a:srgbClr val="0066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51211" name="Rectangle 11"/>
            <p:cNvSpPr>
              <a:spLocks noChangeArrowheads="1"/>
            </p:cNvSpPr>
            <p:nvPr/>
          </p:nvSpPr>
          <p:spPr bwMode="auto">
            <a:xfrm>
              <a:off x="96" y="704"/>
              <a:ext cx="959" cy="109"/>
            </a:xfrm>
            <a:prstGeom prst="rect">
              <a:avLst/>
            </a:prstGeom>
            <a:gradFill rotWithShape="0">
              <a:gsLst>
                <a:gs pos="0">
                  <a:schemeClr val="bg2"/>
                </a:gs>
                <a:gs pos="50000">
                  <a:schemeClr val="folHlink"/>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grpSp>
      <p:sp>
        <p:nvSpPr>
          <p:cNvPr id="1028" name="Rectangle 12"/>
          <p:cNvSpPr>
            <a:spLocks noGrp="1" noChangeArrowheads="1"/>
          </p:cNvSpPr>
          <p:nvPr>
            <p:ph type="title"/>
          </p:nvPr>
        </p:nvSpPr>
        <p:spPr bwMode="auto">
          <a:xfrm>
            <a:off x="1905000" y="228600"/>
            <a:ext cx="708660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9" name="Rectangle 13"/>
          <p:cNvSpPr>
            <a:spLocks noGrp="1" noChangeArrowheads="1"/>
          </p:cNvSpPr>
          <p:nvPr>
            <p:ph type="body" idx="1"/>
          </p:nvPr>
        </p:nvSpPr>
        <p:spPr bwMode="auto">
          <a:xfrm>
            <a:off x="661988" y="19050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14" name="Rectangle 14"/>
          <p:cNvSpPr>
            <a:spLocks noGrp="1" noChangeArrowheads="1"/>
          </p:cNvSpPr>
          <p:nvPr>
            <p:ph type="dt" sz="half" idx="2"/>
          </p:nvPr>
        </p:nvSpPr>
        <p:spPr bwMode="auto">
          <a:xfrm>
            <a:off x="685800" y="6399213"/>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lvl1pPr>
              <a:defRPr sz="1400" smtClean="0"/>
            </a:lvl1pPr>
          </a:lstStyle>
          <a:p>
            <a:pPr>
              <a:defRPr/>
            </a:pPr>
            <a:endParaRPr lang="en-US"/>
          </a:p>
        </p:txBody>
      </p:sp>
      <p:sp>
        <p:nvSpPr>
          <p:cNvPr id="51215" name="Rectangle 15"/>
          <p:cNvSpPr>
            <a:spLocks noGrp="1" noChangeArrowheads="1"/>
          </p:cNvSpPr>
          <p:nvPr>
            <p:ph type="ftr" sz="quarter" idx="3"/>
          </p:nvPr>
        </p:nvSpPr>
        <p:spPr bwMode="auto">
          <a:xfrm>
            <a:off x="3124200" y="6399213"/>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lvl1pPr algn="ctr">
              <a:defRPr sz="1400" smtClean="0"/>
            </a:lvl1pPr>
          </a:lstStyle>
          <a:p>
            <a:pPr>
              <a:defRPr/>
            </a:pPr>
            <a:endParaRPr lang="en-US"/>
          </a:p>
        </p:txBody>
      </p:sp>
      <p:sp>
        <p:nvSpPr>
          <p:cNvPr id="51216" name="Rectangle 16"/>
          <p:cNvSpPr>
            <a:spLocks noGrp="1" noChangeArrowheads="1"/>
          </p:cNvSpPr>
          <p:nvPr>
            <p:ph type="sldNum" sz="quarter" idx="4"/>
          </p:nvPr>
        </p:nvSpPr>
        <p:spPr bwMode="auto">
          <a:xfrm>
            <a:off x="6553200" y="6399213"/>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a:defRPr sz="1400" smtClean="0"/>
            </a:lvl1pPr>
          </a:lstStyle>
          <a:p>
            <a:pPr>
              <a:defRPr/>
            </a:pPr>
            <a:fld id="{42DDA84A-DEB8-4A94-8170-AA8940BDEBFE}"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tx2"/>
        </a:buClr>
        <a:buSzPct val="90000"/>
        <a:buFont typeface="Wingdings" pitchFamily="2" charset="2"/>
        <a:buChar char="Ú"/>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762000" y="1828800"/>
            <a:ext cx="7467600" cy="2649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3200">
                <a:latin typeface="Arial" pitchFamily="34" charset="0"/>
              </a:rPr>
              <a:t>		</a:t>
            </a:r>
            <a:r>
              <a:rPr lang="en-US" sz="3200">
                <a:solidFill>
                  <a:schemeClr val="bg2"/>
                </a:solidFill>
                <a:latin typeface="Arial" pitchFamily="34" charset="0"/>
              </a:rPr>
              <a:t>6.  You are ________ to improving your communication skills.</a:t>
            </a:r>
          </a:p>
          <a:p>
            <a:pPr eaLnBrk="1" hangingPunct="1"/>
            <a:endParaRPr lang="en-US" sz="3200">
              <a:solidFill>
                <a:schemeClr val="bg2"/>
              </a:solidFill>
              <a:latin typeface="Arial" pitchFamily="34" charset="0"/>
            </a:endParaRPr>
          </a:p>
          <a:p>
            <a:pPr eaLnBrk="1" hangingPunct="1"/>
            <a:r>
              <a:rPr lang="en-US" b="1">
                <a:solidFill>
                  <a:schemeClr val="bg2"/>
                </a:solidFill>
                <a:latin typeface="Arial" pitchFamily="34" charset="0"/>
              </a:rPr>
              <a:t>One of the problems in teaching communication to people who are already doing it is convincing them they need help.</a:t>
            </a:r>
          </a:p>
        </p:txBody>
      </p:sp>
      <p:sp>
        <p:nvSpPr>
          <p:cNvPr id="16387" name="WordArt 3"/>
          <p:cNvSpPr>
            <a:spLocks noChangeArrowheads="1" noChangeShapeType="1" noTextEdit="1"/>
          </p:cNvSpPr>
          <p:nvPr/>
        </p:nvSpPr>
        <p:spPr bwMode="auto">
          <a:xfrm>
            <a:off x="5029200" y="1981200"/>
            <a:ext cx="1219200" cy="4191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open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387"/>
                                        </p:tgtEl>
                                        <p:attrNameLst>
                                          <p:attrName>style.visibility</p:attrName>
                                        </p:attrNameLst>
                                      </p:cBhvr>
                                      <p:to>
                                        <p:strVal val="visible"/>
                                      </p:to>
                                    </p:set>
                                    <p:animEffect transition="in" filter="fade">
                                      <p:cBhvr>
                                        <p:cTn id="7" dur="2000"/>
                                        <p:tgtEl>
                                          <p:spTgt spid="163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6386">
                                            <p:txEl>
                                              <p:pRg st="2" end="2"/>
                                            </p:txEl>
                                          </p:spTgt>
                                        </p:tgtEl>
                                        <p:attrNameLst>
                                          <p:attrName>style.visibility</p:attrName>
                                        </p:attrNameLst>
                                      </p:cBhvr>
                                      <p:to>
                                        <p:strVal val="visible"/>
                                      </p:to>
                                    </p:set>
                                    <p:animEffect transition="in" filter="fade">
                                      <p:cBhvr>
                                        <p:cTn id="12" dur="2000"/>
                                        <p:tgtEl>
                                          <p:spTgt spid="1638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990600" y="1143000"/>
            <a:ext cx="7467600"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800" b="1">
                <a:solidFill>
                  <a:schemeClr val="bg2"/>
                </a:solidFill>
                <a:latin typeface="Arial" pitchFamily="34" charset="0"/>
              </a:rPr>
              <a:t>		WHAT IS COMMUNICATION?</a:t>
            </a:r>
          </a:p>
          <a:p>
            <a:pPr eaLnBrk="1" hangingPunct="1"/>
            <a:endParaRPr lang="en-US" sz="2800" b="1">
              <a:solidFill>
                <a:schemeClr val="bg2"/>
              </a:solidFill>
              <a:latin typeface="Arial" pitchFamily="34" charset="0"/>
            </a:endParaRPr>
          </a:p>
          <a:p>
            <a:pPr eaLnBrk="1" hangingPunct="1"/>
            <a:endParaRPr lang="en-US" sz="2800" b="1">
              <a:solidFill>
                <a:schemeClr val="bg2"/>
              </a:solidFill>
              <a:latin typeface="Arial" pitchFamily="34" charset="0"/>
            </a:endParaRPr>
          </a:p>
          <a:p>
            <a:pPr eaLnBrk="1" hangingPunct="1"/>
            <a:endParaRPr lang="en-US" sz="2800">
              <a:solidFill>
                <a:schemeClr val="bg2"/>
              </a:solidFill>
              <a:latin typeface="Arial" pitchFamily="34" charset="0"/>
            </a:endParaRPr>
          </a:p>
          <a:p>
            <a:pPr eaLnBrk="1" hangingPunct="1"/>
            <a:r>
              <a:rPr lang="en-US">
                <a:solidFill>
                  <a:schemeClr val="bg2"/>
                </a:solidFill>
                <a:latin typeface="Arial" pitchFamily="34" charset="0"/>
              </a:rPr>
              <a:t>DEFINITION:  "Communication is the __________ of </a:t>
            </a:r>
          </a:p>
          <a:p>
            <a:pPr eaLnBrk="1" hangingPunct="1"/>
            <a:endParaRPr lang="en-US">
              <a:solidFill>
                <a:schemeClr val="bg2"/>
              </a:solidFill>
              <a:latin typeface="Arial" pitchFamily="34" charset="0"/>
            </a:endParaRPr>
          </a:p>
          <a:p>
            <a:pPr eaLnBrk="1" hangingPunct="1"/>
            <a:r>
              <a:rPr lang="en-US">
                <a:solidFill>
                  <a:schemeClr val="bg2"/>
                </a:solidFill>
                <a:latin typeface="Arial" pitchFamily="34" charset="0"/>
              </a:rPr>
              <a:t>meaning from _____________  to ______________." </a:t>
            </a:r>
          </a:p>
        </p:txBody>
      </p:sp>
      <p:sp>
        <p:nvSpPr>
          <p:cNvPr id="15363" name="WordArt 3"/>
          <p:cNvSpPr>
            <a:spLocks noChangeArrowheads="1" noChangeShapeType="1" noTextEdit="1"/>
          </p:cNvSpPr>
          <p:nvPr/>
        </p:nvSpPr>
        <p:spPr bwMode="auto">
          <a:xfrm>
            <a:off x="6248400" y="2743200"/>
            <a:ext cx="1524000" cy="3810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transfer</a:t>
            </a:r>
          </a:p>
        </p:txBody>
      </p:sp>
      <p:sp>
        <p:nvSpPr>
          <p:cNvPr id="15365" name="WordArt 5"/>
          <p:cNvSpPr>
            <a:spLocks noChangeArrowheads="1" noChangeShapeType="1" noTextEdit="1"/>
          </p:cNvSpPr>
          <p:nvPr/>
        </p:nvSpPr>
        <p:spPr bwMode="auto">
          <a:xfrm>
            <a:off x="3124200" y="3581400"/>
            <a:ext cx="2133600" cy="4191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one person</a:t>
            </a:r>
          </a:p>
        </p:txBody>
      </p:sp>
      <p:sp>
        <p:nvSpPr>
          <p:cNvPr id="15366" name="WordArt 6"/>
          <p:cNvSpPr>
            <a:spLocks noChangeArrowheads="1" noChangeShapeType="1" noTextEdit="1"/>
          </p:cNvSpPr>
          <p:nvPr/>
        </p:nvSpPr>
        <p:spPr bwMode="auto">
          <a:xfrm>
            <a:off x="6019800" y="3505200"/>
            <a:ext cx="1828800" cy="4191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another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15363"/>
                                        </p:tgtEl>
                                        <p:attrNameLst>
                                          <p:attrName>style.visibility</p:attrName>
                                        </p:attrNameLst>
                                      </p:cBhvr>
                                      <p:to>
                                        <p:strVal val="visible"/>
                                      </p:to>
                                    </p:set>
                                    <p:anim calcmode="lin" valueType="num">
                                      <p:cBhvr additive="base">
                                        <p:cTn id="7" dur="1000" fill="hold"/>
                                        <p:tgtEl>
                                          <p:spTgt spid="15363"/>
                                        </p:tgtEl>
                                        <p:attrNameLst>
                                          <p:attrName>ppt_x</p:attrName>
                                        </p:attrNameLst>
                                      </p:cBhvr>
                                      <p:tavLst>
                                        <p:tav tm="0">
                                          <p:val>
                                            <p:strVal val="0-#ppt_w/2"/>
                                          </p:val>
                                        </p:tav>
                                        <p:tav tm="100000">
                                          <p:val>
                                            <p:strVal val="#ppt_x"/>
                                          </p:val>
                                        </p:tav>
                                      </p:tavLst>
                                    </p:anim>
                                    <p:anim calcmode="lin" valueType="num">
                                      <p:cBhvr additive="base">
                                        <p:cTn id="8" dur="1000" fill="hold"/>
                                        <p:tgtEl>
                                          <p:spTgt spid="15363"/>
                                        </p:tgtEl>
                                        <p:attrNameLst>
                                          <p:attrName>ppt_y</p:attrName>
                                        </p:attrNameLst>
                                      </p:cBhvr>
                                      <p:tavLst>
                                        <p:tav tm="0">
                                          <p:val>
                                            <p:strVal val="1+#ppt_h/2"/>
                                          </p:val>
                                        </p:tav>
                                        <p:tav tm="100000">
                                          <p:val>
                                            <p:strVal val="#ppt_y"/>
                                          </p:val>
                                        </p:tav>
                                      </p:tavLst>
                                    </p:anim>
                                  </p:childTnLst>
                                </p:cTn>
                              </p:par>
                              <p:par>
                                <p:cTn id="9" presetID="2" presetClass="entr" presetSubtype="9" fill="hold" grpId="0" nodeType="withEffect">
                                  <p:stCondLst>
                                    <p:cond delay="0"/>
                                  </p:stCondLst>
                                  <p:childTnLst>
                                    <p:set>
                                      <p:cBhvr>
                                        <p:cTn id="10" dur="1" fill="hold">
                                          <p:stCondLst>
                                            <p:cond delay="0"/>
                                          </p:stCondLst>
                                        </p:cTn>
                                        <p:tgtEl>
                                          <p:spTgt spid="15365"/>
                                        </p:tgtEl>
                                        <p:attrNameLst>
                                          <p:attrName>style.visibility</p:attrName>
                                        </p:attrNameLst>
                                      </p:cBhvr>
                                      <p:to>
                                        <p:strVal val="visible"/>
                                      </p:to>
                                    </p:set>
                                    <p:anim calcmode="lin" valueType="num">
                                      <p:cBhvr additive="base">
                                        <p:cTn id="11" dur="1000" fill="hold"/>
                                        <p:tgtEl>
                                          <p:spTgt spid="15365"/>
                                        </p:tgtEl>
                                        <p:attrNameLst>
                                          <p:attrName>ppt_x</p:attrName>
                                        </p:attrNameLst>
                                      </p:cBhvr>
                                      <p:tavLst>
                                        <p:tav tm="0">
                                          <p:val>
                                            <p:strVal val="0-#ppt_w/2"/>
                                          </p:val>
                                        </p:tav>
                                        <p:tav tm="100000">
                                          <p:val>
                                            <p:strVal val="#ppt_x"/>
                                          </p:val>
                                        </p:tav>
                                      </p:tavLst>
                                    </p:anim>
                                    <p:anim calcmode="lin" valueType="num">
                                      <p:cBhvr additive="base">
                                        <p:cTn id="12" dur="1000" fill="hold"/>
                                        <p:tgtEl>
                                          <p:spTgt spid="15365"/>
                                        </p:tgtEl>
                                        <p:attrNameLst>
                                          <p:attrName>ppt_y</p:attrName>
                                        </p:attrNameLst>
                                      </p:cBhvr>
                                      <p:tavLst>
                                        <p:tav tm="0">
                                          <p:val>
                                            <p:strVal val="0-#ppt_h/2"/>
                                          </p:val>
                                        </p:tav>
                                        <p:tav tm="100000">
                                          <p:val>
                                            <p:strVal val="#ppt_y"/>
                                          </p:val>
                                        </p:tav>
                                      </p:tavLst>
                                    </p:anim>
                                  </p:childTnLst>
                                </p:cTn>
                              </p:par>
                              <p:par>
                                <p:cTn id="13" presetID="2" presetClass="entr" presetSubtype="6" fill="hold" grpId="0" nodeType="withEffect">
                                  <p:stCondLst>
                                    <p:cond delay="0"/>
                                  </p:stCondLst>
                                  <p:childTnLst>
                                    <p:set>
                                      <p:cBhvr>
                                        <p:cTn id="14" dur="1" fill="hold">
                                          <p:stCondLst>
                                            <p:cond delay="0"/>
                                          </p:stCondLst>
                                        </p:cTn>
                                        <p:tgtEl>
                                          <p:spTgt spid="15366"/>
                                        </p:tgtEl>
                                        <p:attrNameLst>
                                          <p:attrName>style.visibility</p:attrName>
                                        </p:attrNameLst>
                                      </p:cBhvr>
                                      <p:to>
                                        <p:strVal val="visible"/>
                                      </p:to>
                                    </p:set>
                                    <p:anim calcmode="lin" valueType="num">
                                      <p:cBhvr additive="base">
                                        <p:cTn id="15" dur="1000" fill="hold"/>
                                        <p:tgtEl>
                                          <p:spTgt spid="15366"/>
                                        </p:tgtEl>
                                        <p:attrNameLst>
                                          <p:attrName>ppt_x</p:attrName>
                                        </p:attrNameLst>
                                      </p:cBhvr>
                                      <p:tavLst>
                                        <p:tav tm="0">
                                          <p:val>
                                            <p:strVal val="1+#ppt_w/2"/>
                                          </p:val>
                                        </p:tav>
                                        <p:tav tm="100000">
                                          <p:val>
                                            <p:strVal val="#ppt_x"/>
                                          </p:val>
                                        </p:tav>
                                      </p:tavLst>
                                    </p:anim>
                                    <p:anim calcmode="lin" valueType="num">
                                      <p:cBhvr additive="base">
                                        <p:cTn id="16" dur="1000" fill="hold"/>
                                        <p:tgtEl>
                                          <p:spTgt spid="1536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animBg="1"/>
      <p:bldP spid="15365" grpId="0" animBg="1"/>
      <p:bldP spid="15366"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3314" name="WordArt 2"/>
          <p:cNvSpPr>
            <a:spLocks noChangeArrowheads="1" noChangeShapeType="1" noTextEdit="1"/>
          </p:cNvSpPr>
          <p:nvPr/>
        </p:nvSpPr>
        <p:spPr bwMode="auto">
          <a:xfrm>
            <a:off x="1295400" y="2971800"/>
            <a:ext cx="6477000" cy="14859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Application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1066800" y="3048000"/>
            <a:ext cx="7239000" cy="210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4400" b="1">
                <a:solidFill>
                  <a:schemeClr val="bg2"/>
                </a:solidFill>
                <a:latin typeface="Arial" pitchFamily="34" charset="0"/>
              </a:rPr>
              <a:t>How Can I Effectively Communicate?</a:t>
            </a:r>
            <a:endParaRPr lang="en-US" sz="4400">
              <a:solidFill>
                <a:schemeClr val="bg2"/>
              </a:solidFill>
              <a:latin typeface="Arial" pitchFamily="34" charset="0"/>
            </a:endParaRPr>
          </a:p>
          <a:p>
            <a:pPr algn="ctr" eaLnBrk="1" hangingPunct="1"/>
            <a:r>
              <a:rPr lang="en-US" sz="4400">
                <a:solidFill>
                  <a:schemeClr val="bg2"/>
                </a:solidFill>
                <a:latin typeface="Arial" pitchFamily="34" charset="0"/>
              </a:rPr>
              <a:t>(How can I talk gooder?)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1219200" y="1981200"/>
            <a:ext cx="7467600" cy="374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4000" b="1">
                <a:solidFill>
                  <a:schemeClr val="bg2"/>
                </a:solidFill>
                <a:latin typeface="Arial" pitchFamily="34" charset="0"/>
              </a:rPr>
              <a:t>Characteristics of effective communication:</a:t>
            </a:r>
          </a:p>
          <a:p>
            <a:pPr algn="ctr" eaLnBrk="1" hangingPunct="1"/>
            <a:endParaRPr lang="en-US" sz="4000">
              <a:solidFill>
                <a:schemeClr val="bg2"/>
              </a:solidFill>
              <a:latin typeface="Arial" pitchFamily="34" charset="0"/>
            </a:endParaRPr>
          </a:p>
          <a:p>
            <a:pPr eaLnBrk="1" hangingPunct="1"/>
            <a:r>
              <a:rPr lang="en-US" sz="4000">
                <a:solidFill>
                  <a:schemeClr val="bg2"/>
                </a:solidFill>
                <a:latin typeface="Arial" pitchFamily="34" charset="0"/>
              </a:rPr>
              <a:t>	</a:t>
            </a:r>
            <a:r>
              <a:rPr lang="en-US" sz="4000">
                <a:solidFill>
                  <a:schemeClr val="bg2"/>
                </a:solidFill>
                <a:latin typeface="Arial" pitchFamily="34" charset="0"/>
                <a:sym typeface="Monotype Sorts" pitchFamily="2" charset="2"/>
              </a:rPr>
              <a:t>1.</a:t>
            </a:r>
            <a:r>
              <a:rPr lang="en-US" sz="4000">
                <a:solidFill>
                  <a:schemeClr val="bg2"/>
                </a:solidFill>
                <a:latin typeface="Arial" pitchFamily="34" charset="0"/>
              </a:rPr>
              <a:t> It ______________.</a:t>
            </a:r>
          </a:p>
          <a:p>
            <a:pPr eaLnBrk="1" hangingPunct="1"/>
            <a:endParaRPr lang="en-US" sz="4000">
              <a:solidFill>
                <a:schemeClr val="bg2"/>
              </a:solidFill>
              <a:latin typeface="Arial" pitchFamily="34" charset="0"/>
            </a:endParaRPr>
          </a:p>
          <a:p>
            <a:pPr eaLnBrk="1" hangingPunct="1"/>
            <a:r>
              <a:rPr lang="en-US" sz="4000">
                <a:solidFill>
                  <a:schemeClr val="bg2"/>
                </a:solidFill>
                <a:latin typeface="Arial" pitchFamily="34" charset="0"/>
              </a:rPr>
              <a:t>	</a:t>
            </a:r>
            <a:r>
              <a:rPr lang="en-US" sz="4000">
                <a:solidFill>
                  <a:schemeClr val="bg2"/>
                </a:solidFill>
                <a:latin typeface="Arial" pitchFamily="34" charset="0"/>
                <a:sym typeface="Monotype Sorts" pitchFamily="2" charset="2"/>
              </a:rPr>
              <a:t>2.</a:t>
            </a:r>
            <a:r>
              <a:rPr lang="en-US" sz="4000">
                <a:solidFill>
                  <a:schemeClr val="bg2"/>
                </a:solidFill>
                <a:latin typeface="Arial" pitchFamily="34" charset="0"/>
              </a:rPr>
              <a:t> It ______________.</a:t>
            </a:r>
          </a:p>
        </p:txBody>
      </p:sp>
      <p:sp>
        <p:nvSpPr>
          <p:cNvPr id="11267" name="WordArt 3"/>
          <p:cNvSpPr>
            <a:spLocks noChangeArrowheads="1" noChangeShapeType="1" noTextEdit="1"/>
          </p:cNvSpPr>
          <p:nvPr/>
        </p:nvSpPr>
        <p:spPr bwMode="auto">
          <a:xfrm>
            <a:off x="3810000" y="3657600"/>
            <a:ext cx="2562225"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is focused</a:t>
            </a:r>
          </a:p>
        </p:txBody>
      </p:sp>
      <p:sp>
        <p:nvSpPr>
          <p:cNvPr id="11268" name="WordArt 4"/>
          <p:cNvSpPr>
            <a:spLocks noChangeArrowheads="1" noChangeShapeType="1" noTextEdit="1"/>
          </p:cNvSpPr>
          <p:nvPr/>
        </p:nvSpPr>
        <p:spPr bwMode="auto">
          <a:xfrm>
            <a:off x="3505200" y="4876800"/>
            <a:ext cx="3267075"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makes sense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267"/>
                                        </p:tgtEl>
                                        <p:attrNameLst>
                                          <p:attrName>style.visibility</p:attrName>
                                        </p:attrNameLst>
                                      </p:cBhvr>
                                      <p:to>
                                        <p:strVal val="visible"/>
                                      </p:to>
                                    </p:set>
                                    <p:animEffect transition="in" filter="fade">
                                      <p:cBhvr>
                                        <p:cTn id="7" dur="2000"/>
                                        <p:tgtEl>
                                          <p:spTgt spid="112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268"/>
                                        </p:tgtEl>
                                        <p:attrNameLst>
                                          <p:attrName>style.visibility</p:attrName>
                                        </p:attrNameLst>
                                      </p:cBhvr>
                                      <p:to>
                                        <p:strVal val="visible"/>
                                      </p:to>
                                    </p:set>
                                    <p:animEffect transition="in" filter="fade">
                                      <p:cBhvr>
                                        <p:cTn id="12" dur="2000"/>
                                        <p:tgtEl>
                                          <p:spTgt spid="112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animBg="1"/>
      <p:bldP spid="11268"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685800" y="1981200"/>
            <a:ext cx="7467600"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b="1">
                <a:solidFill>
                  <a:schemeClr val="bg2"/>
                </a:solidFill>
                <a:latin typeface="Arial" pitchFamily="34" charset="0"/>
              </a:rPr>
              <a:t>The SCORRE method of communication serves </a:t>
            </a:r>
          </a:p>
          <a:p>
            <a:pPr eaLnBrk="1" hangingPunct="1"/>
            <a:endParaRPr lang="en-US">
              <a:solidFill>
                <a:schemeClr val="bg2"/>
              </a:solidFill>
              <a:latin typeface="Arial" pitchFamily="34" charset="0"/>
            </a:endParaRPr>
          </a:p>
          <a:p>
            <a:pPr eaLnBrk="1" hangingPunct="1"/>
            <a:r>
              <a:rPr lang="en-US">
                <a:solidFill>
                  <a:schemeClr val="bg2"/>
                </a:solidFill>
                <a:latin typeface="Arial" pitchFamily="34" charset="0"/>
              </a:rPr>
              <a:t>	</a:t>
            </a:r>
            <a:r>
              <a:rPr lang="en-US">
                <a:solidFill>
                  <a:schemeClr val="bg2"/>
                </a:solidFill>
                <a:latin typeface="Arial" pitchFamily="34" charset="0"/>
                <a:sym typeface="Monotype Sorts" pitchFamily="2" charset="2"/>
              </a:rPr>
              <a:t>1.</a:t>
            </a:r>
            <a:r>
              <a:rPr lang="en-US">
                <a:solidFill>
                  <a:schemeClr val="bg2"/>
                </a:solidFill>
                <a:latin typeface="Arial" pitchFamily="34" charset="0"/>
              </a:rPr>
              <a:t> As a _____________ to force you to focus.</a:t>
            </a:r>
          </a:p>
          <a:p>
            <a:pPr eaLnBrk="1" hangingPunct="1"/>
            <a:endParaRPr lang="en-US">
              <a:solidFill>
                <a:schemeClr val="bg2"/>
              </a:solidFill>
              <a:latin typeface="Arial" pitchFamily="34" charset="0"/>
            </a:endParaRPr>
          </a:p>
          <a:p>
            <a:pPr eaLnBrk="1" hangingPunct="1"/>
            <a:r>
              <a:rPr lang="en-US">
                <a:solidFill>
                  <a:schemeClr val="bg2"/>
                </a:solidFill>
                <a:latin typeface="Arial" pitchFamily="34" charset="0"/>
              </a:rPr>
              <a:t>	</a:t>
            </a:r>
            <a:r>
              <a:rPr lang="en-US">
                <a:solidFill>
                  <a:schemeClr val="bg2"/>
                </a:solidFill>
                <a:latin typeface="Arial" pitchFamily="34" charset="0"/>
                <a:sym typeface="Monotype Sorts" pitchFamily="2" charset="2"/>
              </a:rPr>
              <a:t>2.</a:t>
            </a:r>
            <a:r>
              <a:rPr lang="en-US">
                <a:solidFill>
                  <a:schemeClr val="bg2"/>
                </a:solidFill>
                <a:latin typeface="Arial" pitchFamily="34" charset="0"/>
              </a:rPr>
              <a:t> As a ____________________ to force you 		    to make sense.</a:t>
            </a:r>
          </a:p>
          <a:p>
            <a:pPr eaLnBrk="1" hangingPunct="1"/>
            <a:endParaRPr lang="en-US">
              <a:solidFill>
                <a:schemeClr val="bg2"/>
              </a:solidFill>
              <a:latin typeface="Arial" pitchFamily="34" charset="0"/>
            </a:endParaRPr>
          </a:p>
          <a:p>
            <a:pPr eaLnBrk="1" hangingPunct="1"/>
            <a:endParaRPr lang="en-US">
              <a:solidFill>
                <a:schemeClr val="bg2"/>
              </a:solidFill>
              <a:latin typeface="Arial" pitchFamily="34" charset="0"/>
            </a:endParaRPr>
          </a:p>
          <a:p>
            <a:pPr algn="ctr" eaLnBrk="1" hangingPunct="1"/>
            <a:r>
              <a:rPr lang="en-US">
                <a:solidFill>
                  <a:schemeClr val="bg2"/>
                </a:solidFill>
                <a:latin typeface="Arial" pitchFamily="34" charset="0"/>
              </a:rPr>
              <a:t>Using SCORRE forces you to answer questions that provide focus and logic. </a:t>
            </a:r>
          </a:p>
        </p:txBody>
      </p:sp>
      <p:sp>
        <p:nvSpPr>
          <p:cNvPr id="10243" name="WordArt 3"/>
          <p:cNvSpPr>
            <a:spLocks noChangeArrowheads="1" noChangeShapeType="1" noTextEdit="1"/>
          </p:cNvSpPr>
          <p:nvPr/>
        </p:nvSpPr>
        <p:spPr bwMode="auto">
          <a:xfrm>
            <a:off x="2895600" y="2667000"/>
            <a:ext cx="1905000" cy="4191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scope</a:t>
            </a:r>
          </a:p>
        </p:txBody>
      </p:sp>
      <p:sp>
        <p:nvSpPr>
          <p:cNvPr id="10244" name="WordArt 4"/>
          <p:cNvSpPr>
            <a:spLocks noChangeArrowheads="1" noChangeShapeType="1" noTextEdit="1"/>
          </p:cNvSpPr>
          <p:nvPr/>
        </p:nvSpPr>
        <p:spPr bwMode="auto">
          <a:xfrm>
            <a:off x="2819400" y="3429000"/>
            <a:ext cx="3124200" cy="4191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framework of logic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43"/>
                                        </p:tgtEl>
                                        <p:attrNameLst>
                                          <p:attrName>style.visibility</p:attrName>
                                        </p:attrNameLst>
                                      </p:cBhvr>
                                      <p:to>
                                        <p:strVal val="visible"/>
                                      </p:to>
                                    </p:set>
                                    <p:animEffect transition="in" filter="fade">
                                      <p:cBhvr>
                                        <p:cTn id="7" dur="2000"/>
                                        <p:tgtEl>
                                          <p:spTgt spid="102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4"/>
                                        </p:tgtEl>
                                        <p:attrNameLst>
                                          <p:attrName>style.visibility</p:attrName>
                                        </p:attrNameLst>
                                      </p:cBhvr>
                                      <p:to>
                                        <p:strVal val="visible"/>
                                      </p:to>
                                    </p:set>
                                    <p:animEffect transition="in" filter="fade">
                                      <p:cBhvr>
                                        <p:cTn id="12" dur="2000"/>
                                        <p:tgtEl>
                                          <p:spTgt spid="10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animBg="1"/>
      <p:bldP spid="10244"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838200" y="2438400"/>
            <a:ext cx="7696200" cy="308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800" b="1">
                <a:solidFill>
                  <a:schemeClr val="bg2"/>
                </a:solidFill>
                <a:latin typeface="Arial" pitchFamily="34" charset="0"/>
              </a:rPr>
              <a:t>MOST IMPORTANT:</a:t>
            </a:r>
            <a:endParaRPr lang="en-US" sz="2800">
              <a:solidFill>
                <a:schemeClr val="bg2"/>
              </a:solidFill>
              <a:latin typeface="Arial" pitchFamily="34" charset="0"/>
            </a:endParaRPr>
          </a:p>
          <a:p>
            <a:pPr eaLnBrk="1" hangingPunct="1"/>
            <a:endParaRPr lang="en-US" sz="2800">
              <a:solidFill>
                <a:schemeClr val="bg2"/>
              </a:solidFill>
              <a:latin typeface="Arial" pitchFamily="34" charset="0"/>
            </a:endParaRPr>
          </a:p>
          <a:p>
            <a:pPr eaLnBrk="1" hangingPunct="1"/>
            <a:r>
              <a:rPr lang="en-US" sz="2800">
                <a:solidFill>
                  <a:schemeClr val="bg2"/>
                </a:solidFill>
                <a:latin typeface="Arial" pitchFamily="34" charset="0"/>
              </a:rPr>
              <a:t>The most important action in preparing to </a:t>
            </a:r>
          </a:p>
          <a:p>
            <a:pPr eaLnBrk="1" hangingPunct="1"/>
            <a:endParaRPr lang="en-US" sz="2800">
              <a:solidFill>
                <a:schemeClr val="bg2"/>
              </a:solidFill>
              <a:latin typeface="Arial" pitchFamily="34" charset="0"/>
            </a:endParaRPr>
          </a:p>
          <a:p>
            <a:pPr eaLnBrk="1" hangingPunct="1"/>
            <a:r>
              <a:rPr lang="en-US" sz="2800">
                <a:solidFill>
                  <a:schemeClr val="bg2"/>
                </a:solidFill>
                <a:latin typeface="Arial" pitchFamily="34" charset="0"/>
              </a:rPr>
              <a:t>communicate is to answer the question, </a:t>
            </a:r>
          </a:p>
          <a:p>
            <a:pPr eaLnBrk="1" hangingPunct="1"/>
            <a:endParaRPr lang="en-US" sz="2800">
              <a:solidFill>
                <a:schemeClr val="bg2"/>
              </a:solidFill>
              <a:latin typeface="Arial" pitchFamily="34" charset="0"/>
            </a:endParaRPr>
          </a:p>
          <a:p>
            <a:pPr eaLnBrk="1" hangingPunct="1"/>
            <a:r>
              <a:rPr lang="en-US" sz="2800">
                <a:solidFill>
                  <a:schemeClr val="bg2"/>
                </a:solidFill>
                <a:latin typeface="Arial" pitchFamily="34" charset="0"/>
              </a:rPr>
              <a:t>“_________________________________?" </a:t>
            </a:r>
          </a:p>
        </p:txBody>
      </p:sp>
      <p:sp>
        <p:nvSpPr>
          <p:cNvPr id="9219" name="WordArt 3"/>
          <p:cNvSpPr>
            <a:spLocks noChangeArrowheads="1" noChangeShapeType="1" noTextEdit="1"/>
          </p:cNvSpPr>
          <p:nvPr/>
        </p:nvSpPr>
        <p:spPr bwMode="auto">
          <a:xfrm>
            <a:off x="1219200" y="4953000"/>
            <a:ext cx="6172200" cy="4191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What do I want to accomplish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219"/>
                                        </p:tgtEl>
                                        <p:attrNameLst>
                                          <p:attrName>style.visibility</p:attrName>
                                        </p:attrNameLst>
                                      </p:cBhvr>
                                      <p:to>
                                        <p:strVal val="visible"/>
                                      </p:to>
                                    </p:set>
                                    <p:animEffect transition="in" filter="fade">
                                      <p:cBhvr>
                                        <p:cTn id="7" dur="2000"/>
                                        <p:tgtEl>
                                          <p:spTgt spid="92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762000" y="2667000"/>
            <a:ext cx="7848600" cy="283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3600" b="1">
                <a:solidFill>
                  <a:schemeClr val="bg2"/>
                </a:solidFill>
                <a:latin typeface="Arial" pitchFamily="34" charset="0"/>
              </a:rPr>
              <a:t>PROBLEM:</a:t>
            </a:r>
            <a:r>
              <a:rPr lang="en-US" sz="3600">
                <a:solidFill>
                  <a:schemeClr val="bg2"/>
                </a:solidFill>
                <a:latin typeface="Arial" pitchFamily="34" charset="0"/>
              </a:rPr>
              <a:t>  </a:t>
            </a:r>
          </a:p>
          <a:p>
            <a:pPr eaLnBrk="1" hangingPunct="1"/>
            <a:endParaRPr lang="en-US" sz="3600">
              <a:solidFill>
                <a:schemeClr val="bg2"/>
              </a:solidFill>
              <a:latin typeface="Arial" pitchFamily="34" charset="0"/>
            </a:endParaRPr>
          </a:p>
          <a:p>
            <a:pPr eaLnBrk="1" hangingPunct="1"/>
            <a:r>
              <a:rPr lang="en-US" sz="3600">
                <a:solidFill>
                  <a:schemeClr val="bg2"/>
                </a:solidFill>
                <a:latin typeface="Arial" pitchFamily="34" charset="0"/>
              </a:rPr>
              <a:t>We usually concentrate on what we want to __________, instead of what we want to _____________.</a:t>
            </a:r>
          </a:p>
        </p:txBody>
      </p:sp>
      <p:sp>
        <p:nvSpPr>
          <p:cNvPr id="8195" name="WordArt 3"/>
          <p:cNvSpPr>
            <a:spLocks noChangeArrowheads="1" noChangeShapeType="1" noTextEdit="1"/>
          </p:cNvSpPr>
          <p:nvPr/>
        </p:nvSpPr>
        <p:spPr bwMode="auto">
          <a:xfrm>
            <a:off x="2590800" y="4572000"/>
            <a:ext cx="2362200" cy="266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talk about</a:t>
            </a:r>
          </a:p>
        </p:txBody>
      </p:sp>
      <p:sp>
        <p:nvSpPr>
          <p:cNvPr id="8196" name="WordArt 4"/>
          <p:cNvSpPr>
            <a:spLocks noChangeArrowheads="1" noChangeShapeType="1" noTextEdit="1"/>
          </p:cNvSpPr>
          <p:nvPr/>
        </p:nvSpPr>
        <p:spPr bwMode="auto">
          <a:xfrm>
            <a:off x="3200400" y="5029200"/>
            <a:ext cx="3124200" cy="3429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accomplish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5"/>
                                        </p:tgtEl>
                                        <p:attrNameLst>
                                          <p:attrName>style.visibility</p:attrName>
                                        </p:attrNameLst>
                                      </p:cBhvr>
                                      <p:to>
                                        <p:strVal val="visible"/>
                                      </p:to>
                                    </p:set>
                                    <p:animEffect transition="in" filter="fade">
                                      <p:cBhvr>
                                        <p:cTn id="7" dur="2000"/>
                                        <p:tgtEl>
                                          <p:spTgt spid="819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196"/>
                                        </p:tgtEl>
                                        <p:attrNameLst>
                                          <p:attrName>style.visibility</p:attrName>
                                        </p:attrNameLst>
                                      </p:cBhvr>
                                      <p:to>
                                        <p:strVal val="visible"/>
                                      </p:to>
                                    </p:set>
                                    <p:animEffect transition="in" filter="fade">
                                      <p:cBhvr>
                                        <p:cTn id="10" dur="2000"/>
                                        <p:tgtEl>
                                          <p:spTgt spid="8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animBg="1"/>
      <p:bldP spid="8196"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762000" y="1524000"/>
            <a:ext cx="7620000" cy="4240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en-US" sz="1800" b="1">
              <a:solidFill>
                <a:schemeClr val="bg2"/>
              </a:solidFill>
              <a:latin typeface="Arial" pitchFamily="34" charset="0"/>
            </a:endParaRPr>
          </a:p>
          <a:p>
            <a:pPr algn="ctr" eaLnBrk="1" hangingPunct="1"/>
            <a:r>
              <a:rPr lang="en-US" sz="4000" b="1">
                <a:solidFill>
                  <a:schemeClr val="bg2"/>
                </a:solidFill>
                <a:latin typeface="Arial" pitchFamily="34" charset="0"/>
              </a:rPr>
              <a:t>SCORRE Overview</a:t>
            </a:r>
            <a:endParaRPr lang="en-US" sz="4000">
              <a:solidFill>
                <a:schemeClr val="bg2"/>
              </a:solidFill>
              <a:latin typeface="Arial" pitchFamily="34" charset="0"/>
            </a:endParaRPr>
          </a:p>
          <a:p>
            <a:pPr eaLnBrk="1" hangingPunct="1"/>
            <a:endParaRPr lang="en-US" sz="1800">
              <a:solidFill>
                <a:schemeClr val="bg2"/>
              </a:solidFill>
              <a:latin typeface="Arial" pitchFamily="34" charset="0"/>
            </a:endParaRPr>
          </a:p>
          <a:p>
            <a:pPr eaLnBrk="1" hangingPunct="1"/>
            <a:r>
              <a:rPr lang="en-US" sz="2800">
                <a:solidFill>
                  <a:schemeClr val="bg2"/>
                </a:solidFill>
                <a:latin typeface="Arial" pitchFamily="34" charset="0"/>
              </a:rPr>
              <a:t>Establishing a SUBJECT and choosing a single aspect of that subject as a CENTRAL THEME helps the speaker focus on what he/she wants to ___________________.</a:t>
            </a:r>
          </a:p>
          <a:p>
            <a:pPr eaLnBrk="1" hangingPunct="1"/>
            <a:endParaRPr lang="en-US" sz="2800">
              <a:solidFill>
                <a:schemeClr val="bg2"/>
              </a:solidFill>
              <a:latin typeface="Arial" pitchFamily="34" charset="0"/>
            </a:endParaRPr>
          </a:p>
          <a:p>
            <a:pPr eaLnBrk="1" hangingPunct="1"/>
            <a:r>
              <a:rPr lang="en-US" sz="2800">
                <a:solidFill>
                  <a:schemeClr val="bg2"/>
                </a:solidFill>
                <a:latin typeface="Arial" pitchFamily="34" charset="0"/>
              </a:rPr>
              <a:t>Writing an OBJECTIVE forces the speaker to consider the _______________ of the talk.</a:t>
            </a:r>
          </a:p>
        </p:txBody>
      </p:sp>
      <p:sp>
        <p:nvSpPr>
          <p:cNvPr id="7171" name="WordArt 3"/>
          <p:cNvSpPr>
            <a:spLocks noChangeArrowheads="1" noChangeShapeType="1" noTextEdit="1"/>
          </p:cNvSpPr>
          <p:nvPr/>
        </p:nvSpPr>
        <p:spPr bwMode="auto">
          <a:xfrm>
            <a:off x="3733800" y="4038600"/>
            <a:ext cx="2590800" cy="3429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talk about</a:t>
            </a:r>
          </a:p>
        </p:txBody>
      </p:sp>
      <p:sp>
        <p:nvSpPr>
          <p:cNvPr id="7172" name="WordArt 4"/>
          <p:cNvSpPr>
            <a:spLocks noChangeArrowheads="1" noChangeShapeType="1" noTextEdit="1"/>
          </p:cNvSpPr>
          <p:nvPr/>
        </p:nvSpPr>
        <p:spPr bwMode="auto">
          <a:xfrm>
            <a:off x="3276600" y="5334000"/>
            <a:ext cx="2000250" cy="3429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purpose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171"/>
                                        </p:tgtEl>
                                        <p:attrNameLst>
                                          <p:attrName>style.visibility</p:attrName>
                                        </p:attrNameLst>
                                      </p:cBhvr>
                                      <p:to>
                                        <p:strVal val="visible"/>
                                      </p:to>
                                    </p:set>
                                    <p:animEffect transition="in" filter="fade">
                                      <p:cBhvr>
                                        <p:cTn id="7" dur="2000"/>
                                        <p:tgtEl>
                                          <p:spTgt spid="71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172"/>
                                        </p:tgtEl>
                                        <p:attrNameLst>
                                          <p:attrName>style.visibility</p:attrName>
                                        </p:attrNameLst>
                                      </p:cBhvr>
                                      <p:to>
                                        <p:strVal val="visible"/>
                                      </p:to>
                                    </p:set>
                                    <p:animEffect transition="in" filter="fade">
                                      <p:cBhvr>
                                        <p:cTn id="12" dur="2000"/>
                                        <p:tgtEl>
                                          <p:spTgt spid="7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animBg="1"/>
      <p:bldP spid="7172"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914400" y="1600200"/>
            <a:ext cx="7467600" cy="436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sz="2800" b="1">
                <a:latin typeface="Arial" charset="0"/>
              </a:rPr>
              <a:t>		</a:t>
            </a:r>
          </a:p>
          <a:p>
            <a:pPr>
              <a:defRPr/>
            </a:pPr>
            <a:endParaRPr lang="en-US" sz="2800">
              <a:latin typeface="Arial" charset="0"/>
            </a:endParaRPr>
          </a:p>
          <a:p>
            <a:pPr>
              <a:defRPr/>
            </a:pPr>
            <a:r>
              <a:rPr lang="en-US" sz="2800" b="1">
                <a:solidFill>
                  <a:schemeClr val="bg2"/>
                </a:solidFill>
                <a:latin typeface="Arial" charset="0"/>
              </a:rPr>
              <a:t>This module is:</a:t>
            </a:r>
          </a:p>
          <a:p>
            <a:pPr>
              <a:defRPr/>
            </a:pPr>
            <a:endParaRPr lang="en-US" sz="2800" b="1">
              <a:solidFill>
                <a:schemeClr val="bg2"/>
              </a:solidFill>
              <a:latin typeface="Arial" charset="0"/>
            </a:endParaRPr>
          </a:p>
          <a:p>
            <a:pPr>
              <a:buFont typeface="Wingdings" pitchFamily="2" charset="2"/>
              <a:buChar char="Ø"/>
              <a:defRPr/>
            </a:pPr>
            <a:r>
              <a:rPr lang="en-US" sz="2800" b="1">
                <a:solidFill>
                  <a:schemeClr val="bg2"/>
                </a:solidFill>
                <a:effectLst>
                  <a:outerShdw blurRad="38100" dist="38100" dir="2700000" algn="tl">
                    <a:srgbClr val="000000"/>
                  </a:outerShdw>
                </a:effectLst>
                <a:latin typeface="Arial" charset="0"/>
              </a:rPr>
              <a:t>an introduction to communication in                             general</a:t>
            </a:r>
          </a:p>
          <a:p>
            <a:pPr>
              <a:buFont typeface="Wingdings" pitchFamily="2" charset="2"/>
              <a:buChar char="Ø"/>
              <a:defRPr/>
            </a:pPr>
            <a:r>
              <a:rPr lang="en-US" sz="2800" b="1">
                <a:solidFill>
                  <a:schemeClr val="bg2"/>
                </a:solidFill>
                <a:effectLst>
                  <a:outerShdw blurRad="38100" dist="38100" dir="2700000" algn="tl">
                    <a:srgbClr val="000000"/>
                  </a:outerShdw>
                </a:effectLst>
                <a:latin typeface="Arial" charset="0"/>
              </a:rPr>
              <a:t>about making effective presentations</a:t>
            </a:r>
          </a:p>
          <a:p>
            <a:pPr>
              <a:buFont typeface="Wingdings" pitchFamily="2" charset="2"/>
              <a:buChar char="Ø"/>
              <a:defRPr/>
            </a:pPr>
            <a:r>
              <a:rPr lang="en-US" sz="2800" b="1">
                <a:solidFill>
                  <a:schemeClr val="bg2"/>
                </a:solidFill>
                <a:effectLst>
                  <a:outerShdw blurRad="38100" dist="38100" dir="2700000" algn="tl">
                    <a:srgbClr val="000000"/>
                  </a:outerShdw>
                </a:effectLst>
                <a:latin typeface="Arial" charset="0"/>
              </a:rPr>
              <a:t>about being more effective in all areas of communication</a:t>
            </a:r>
          </a:p>
          <a:p>
            <a:pPr>
              <a:buFont typeface="Wingdings" pitchFamily="2" charset="2"/>
              <a:buChar char="Ø"/>
              <a:defRPr/>
            </a:pPr>
            <a:r>
              <a:rPr lang="en-US" sz="2800" b="1">
                <a:solidFill>
                  <a:schemeClr val="bg2"/>
                </a:solidFill>
                <a:effectLst>
                  <a:outerShdw blurRad="38100" dist="38100" dir="2700000" algn="tl">
                    <a:srgbClr val="000000"/>
                  </a:outerShdw>
                </a:effectLst>
                <a:latin typeface="Arial" charset="0"/>
              </a:rPr>
              <a:t>about "Communication By Objective".</a:t>
            </a:r>
            <a:r>
              <a:rPr lang="en-US" sz="2800" b="1">
                <a:solidFill>
                  <a:schemeClr val="bg2"/>
                </a:solidFill>
                <a:latin typeface="Arial" charset="0"/>
              </a:rPr>
              <a:t> </a:t>
            </a:r>
          </a:p>
        </p:txBody>
      </p:sp>
      <p:sp>
        <p:nvSpPr>
          <p:cNvPr id="3075" name="WordArt 3"/>
          <p:cNvSpPr>
            <a:spLocks noChangeArrowheads="1" noChangeShapeType="1" noTextEdit="1"/>
          </p:cNvSpPr>
          <p:nvPr/>
        </p:nvSpPr>
        <p:spPr bwMode="auto">
          <a:xfrm>
            <a:off x="3429000" y="1066800"/>
            <a:ext cx="3067050" cy="647700"/>
          </a:xfrm>
          <a:prstGeom prst="rect">
            <a:avLst/>
          </a:prstGeom>
        </p:spPr>
        <p:txBody>
          <a:bodyPr wrap="none" fromWordArt="1">
            <a:prstTxWarp prst="textPlain">
              <a:avLst>
                <a:gd name="adj" fmla="val 50000"/>
              </a:avLst>
            </a:prstTxWarp>
          </a:bodyPr>
          <a:lstStyle/>
          <a:p>
            <a:pPr algn="ctr"/>
            <a:r>
              <a:rPr lang="en-US" sz="3600" kern="10">
                <a:ln w="9525" cap="sq">
                  <a:solidFill>
                    <a:srgbClr val="000000"/>
                  </a:solidFill>
                  <a:round/>
                  <a:headEnd type="none" w="sm" len="sm"/>
                  <a:tailEnd type="none" w="sm" len="sm"/>
                </a:ln>
                <a:solidFill>
                  <a:srgbClr val="FFFFFF"/>
                </a:solidFill>
                <a:latin typeface="Arial Black"/>
              </a:rPr>
              <a:t>Introduction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098">
                                            <p:txEl>
                                              <p:pRg st="4" end="4"/>
                                            </p:txEl>
                                          </p:spTgt>
                                        </p:tgtEl>
                                        <p:attrNameLst>
                                          <p:attrName>style.visibility</p:attrName>
                                        </p:attrNameLst>
                                      </p:cBhvr>
                                      <p:to>
                                        <p:strVal val="visible"/>
                                      </p:to>
                                    </p:set>
                                    <p:animEffect transition="in" filter="fade">
                                      <p:cBhvr>
                                        <p:cTn id="7" dur="2000"/>
                                        <p:tgtEl>
                                          <p:spTgt spid="4098">
                                            <p:txEl>
                                              <p:pRg st="4" end="4"/>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098">
                                            <p:txEl>
                                              <p:pRg st="5" end="5"/>
                                            </p:txEl>
                                          </p:spTgt>
                                        </p:tgtEl>
                                        <p:attrNameLst>
                                          <p:attrName>style.visibility</p:attrName>
                                        </p:attrNameLst>
                                      </p:cBhvr>
                                      <p:to>
                                        <p:strVal val="visible"/>
                                      </p:to>
                                    </p:set>
                                    <p:animEffect transition="in" filter="fade">
                                      <p:cBhvr>
                                        <p:cTn id="12" dur="2000"/>
                                        <p:tgtEl>
                                          <p:spTgt spid="4098">
                                            <p:txEl>
                                              <p:pRg st="5" end="5"/>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4098">
                                            <p:txEl>
                                              <p:pRg st="6" end="6"/>
                                            </p:txEl>
                                          </p:spTgt>
                                        </p:tgtEl>
                                        <p:attrNameLst>
                                          <p:attrName>style.visibility</p:attrName>
                                        </p:attrNameLst>
                                      </p:cBhvr>
                                      <p:to>
                                        <p:strVal val="visible"/>
                                      </p:to>
                                    </p:set>
                                    <p:animEffect transition="in" filter="fade">
                                      <p:cBhvr>
                                        <p:cTn id="17" dur="2000"/>
                                        <p:tgtEl>
                                          <p:spTgt spid="4098">
                                            <p:txEl>
                                              <p:pRg st="6" end="6"/>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4098">
                                            <p:txEl>
                                              <p:pRg st="7" end="7"/>
                                            </p:txEl>
                                          </p:spTgt>
                                        </p:tgtEl>
                                        <p:attrNameLst>
                                          <p:attrName>style.visibility</p:attrName>
                                        </p:attrNameLst>
                                      </p:cBhvr>
                                      <p:to>
                                        <p:strVal val="visible"/>
                                      </p:to>
                                    </p:set>
                                    <p:animEffect transition="in" filter="fade">
                                      <p:cBhvr>
                                        <p:cTn id="22" dur="2000"/>
                                        <p:tgtEl>
                                          <p:spTgt spid="409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685800" y="2286000"/>
            <a:ext cx="7772400" cy="3935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800">
                <a:solidFill>
                  <a:schemeClr val="bg2"/>
                </a:solidFill>
                <a:latin typeface="Arial" pitchFamily="34" charset="0"/>
              </a:rPr>
              <a:t>Building powerful RATIONALE provides the _____________________ for persuasion and encouragement.  The RATIONALE should lead the listener to the objective.</a:t>
            </a:r>
          </a:p>
          <a:p>
            <a:pPr eaLnBrk="1" hangingPunct="1"/>
            <a:endParaRPr lang="en-US" sz="2800">
              <a:solidFill>
                <a:schemeClr val="bg2"/>
              </a:solidFill>
              <a:latin typeface="Arial" pitchFamily="34" charset="0"/>
            </a:endParaRPr>
          </a:p>
          <a:p>
            <a:pPr eaLnBrk="1" hangingPunct="1"/>
            <a:r>
              <a:rPr lang="en-US" sz="2800">
                <a:solidFill>
                  <a:schemeClr val="bg2"/>
                </a:solidFill>
                <a:latin typeface="Arial" pitchFamily="34" charset="0"/>
              </a:rPr>
              <a:t>RESOURCES bring _________ and ________ to the talk and keep the listener interested.  They also personalize what might otherwise seem like abstract ideas and facts.</a:t>
            </a:r>
          </a:p>
        </p:txBody>
      </p:sp>
      <p:sp>
        <p:nvSpPr>
          <p:cNvPr id="6147" name="WordArt 3"/>
          <p:cNvSpPr>
            <a:spLocks noChangeArrowheads="1" noChangeShapeType="1" noTextEdit="1"/>
          </p:cNvSpPr>
          <p:nvPr/>
        </p:nvSpPr>
        <p:spPr bwMode="auto">
          <a:xfrm>
            <a:off x="838200" y="2819400"/>
            <a:ext cx="3886200" cy="3429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logical framework</a:t>
            </a:r>
          </a:p>
        </p:txBody>
      </p:sp>
      <p:sp>
        <p:nvSpPr>
          <p:cNvPr id="6152" name="WordArt 8"/>
          <p:cNvSpPr>
            <a:spLocks noChangeArrowheads="1" noChangeShapeType="1" noTextEdit="1"/>
          </p:cNvSpPr>
          <p:nvPr/>
        </p:nvSpPr>
        <p:spPr bwMode="auto">
          <a:xfrm>
            <a:off x="4191000" y="4419600"/>
            <a:ext cx="1266825" cy="4191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color</a:t>
            </a:r>
          </a:p>
        </p:txBody>
      </p:sp>
      <p:sp>
        <p:nvSpPr>
          <p:cNvPr id="6153" name="WordArt 9"/>
          <p:cNvSpPr>
            <a:spLocks noChangeArrowheads="1" noChangeShapeType="1" noTextEdit="1"/>
          </p:cNvSpPr>
          <p:nvPr/>
        </p:nvSpPr>
        <p:spPr bwMode="auto">
          <a:xfrm>
            <a:off x="6781800" y="4343400"/>
            <a:ext cx="1114425" cy="5715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light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7"/>
                                        </p:tgtEl>
                                        <p:attrNameLst>
                                          <p:attrName>style.visibility</p:attrName>
                                        </p:attrNameLst>
                                      </p:cBhvr>
                                      <p:to>
                                        <p:strVal val="visible"/>
                                      </p:to>
                                    </p:set>
                                    <p:animEffect transition="in" filter="fade">
                                      <p:cBhvr>
                                        <p:cTn id="7" dur="2000"/>
                                        <p:tgtEl>
                                          <p:spTgt spid="61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152"/>
                                        </p:tgtEl>
                                        <p:attrNameLst>
                                          <p:attrName>style.visibility</p:attrName>
                                        </p:attrNameLst>
                                      </p:cBhvr>
                                      <p:to>
                                        <p:strVal val="visible"/>
                                      </p:to>
                                    </p:set>
                                    <p:animEffect transition="in" filter="fade">
                                      <p:cBhvr>
                                        <p:cTn id="12" dur="2000"/>
                                        <p:tgtEl>
                                          <p:spTgt spid="615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153"/>
                                        </p:tgtEl>
                                        <p:attrNameLst>
                                          <p:attrName>style.visibility</p:attrName>
                                        </p:attrNameLst>
                                      </p:cBhvr>
                                      <p:to>
                                        <p:strVal val="visible"/>
                                      </p:to>
                                    </p:set>
                                    <p:animEffect transition="in" filter="fade">
                                      <p:cBhvr>
                                        <p:cTn id="15" dur="2000"/>
                                        <p:tgtEl>
                                          <p:spTgt spid="61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animBg="1"/>
      <p:bldP spid="6152" grpId="0" animBg="1"/>
      <p:bldP spid="6153" grpId="0" animBg="1"/>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838200" y="2438400"/>
            <a:ext cx="7696200" cy="314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4000" b="1">
                <a:solidFill>
                  <a:schemeClr val="bg2"/>
                </a:solidFill>
                <a:latin typeface="Arial" pitchFamily="34" charset="0"/>
              </a:rPr>
              <a:t>EVALUATION</a:t>
            </a:r>
            <a:r>
              <a:rPr lang="en-US" sz="4000">
                <a:solidFill>
                  <a:schemeClr val="bg2"/>
                </a:solidFill>
                <a:latin typeface="Arial" pitchFamily="34" charset="0"/>
              </a:rPr>
              <a:t> causes the speaker to ask, </a:t>
            </a:r>
          </a:p>
          <a:p>
            <a:pPr eaLnBrk="1" hangingPunct="1">
              <a:spcBef>
                <a:spcPct val="50000"/>
              </a:spcBef>
            </a:pPr>
            <a:r>
              <a:rPr lang="en-US" sz="4000">
                <a:solidFill>
                  <a:schemeClr val="bg2"/>
                </a:solidFill>
                <a:latin typeface="Arial" pitchFamily="34" charset="0"/>
              </a:rPr>
              <a:t>"Do I know _______________?" </a:t>
            </a:r>
          </a:p>
          <a:p>
            <a:pPr eaLnBrk="1" hangingPunct="1">
              <a:spcBef>
                <a:spcPct val="50000"/>
              </a:spcBef>
            </a:pPr>
            <a:r>
              <a:rPr lang="en-US" sz="4000">
                <a:solidFill>
                  <a:schemeClr val="bg2"/>
                </a:solidFill>
                <a:latin typeface="Arial" pitchFamily="34" charset="0"/>
              </a:rPr>
              <a:t>and "Is this _______________?" </a:t>
            </a:r>
          </a:p>
        </p:txBody>
      </p:sp>
      <p:sp>
        <p:nvSpPr>
          <p:cNvPr id="5123" name="WordArt 3"/>
          <p:cNvSpPr>
            <a:spLocks noChangeArrowheads="1" noChangeShapeType="1" noTextEdit="1"/>
          </p:cNvSpPr>
          <p:nvPr/>
        </p:nvSpPr>
        <p:spPr bwMode="auto">
          <a:xfrm>
            <a:off x="3657600" y="4191000"/>
            <a:ext cx="3881438" cy="4032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what I am talking about</a:t>
            </a:r>
          </a:p>
        </p:txBody>
      </p:sp>
      <p:sp>
        <p:nvSpPr>
          <p:cNvPr id="5124" name="WordArt 4"/>
          <p:cNvSpPr>
            <a:spLocks noChangeArrowheads="1" noChangeShapeType="1" noTextEdit="1"/>
          </p:cNvSpPr>
          <p:nvPr/>
        </p:nvSpPr>
        <p:spPr bwMode="auto">
          <a:xfrm>
            <a:off x="3657600" y="5105400"/>
            <a:ext cx="3962400" cy="4032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worth my listeners' time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3"/>
                                        </p:tgtEl>
                                        <p:attrNameLst>
                                          <p:attrName>style.visibility</p:attrName>
                                        </p:attrNameLst>
                                      </p:cBhvr>
                                      <p:to>
                                        <p:strVal val="visible"/>
                                      </p:to>
                                    </p:set>
                                    <p:animEffect transition="in" filter="fade">
                                      <p:cBhvr>
                                        <p:cTn id="7" dur="2000"/>
                                        <p:tgtEl>
                                          <p:spTgt spid="51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4"/>
                                        </p:tgtEl>
                                        <p:attrNameLst>
                                          <p:attrName>style.visibility</p:attrName>
                                        </p:attrNameLst>
                                      </p:cBhvr>
                                      <p:to>
                                        <p:strVal val="visible"/>
                                      </p:to>
                                    </p:set>
                                    <p:animEffect transition="in" filter="fade">
                                      <p:cBhvr>
                                        <p:cTn id="12" dur="2000"/>
                                        <p:tgtEl>
                                          <p:spTgt spid="5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animBg="1"/>
      <p:bldP spid="5124" grpId="0" animBg="1"/>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990600" y="3429000"/>
            <a:ext cx="7391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sz="5400" b="1">
                <a:solidFill>
                  <a:schemeClr val="bg2"/>
                </a:solidFill>
                <a:latin typeface="Arial" pitchFamily="34" charset="0"/>
              </a:rPr>
              <a:t>How to Prepare a Talk</a:t>
            </a:r>
            <a:r>
              <a:rPr lang="en-US" sz="5400">
                <a:latin typeface="Arial" pitchFamily="34" charset="0"/>
              </a:rPr>
              <a: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914400" y="2514600"/>
            <a:ext cx="7772400" cy="2836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7200" b="1">
                <a:solidFill>
                  <a:schemeClr val="bg2"/>
                </a:solidFill>
                <a:latin typeface="Arial" pitchFamily="34" charset="0"/>
              </a:rPr>
              <a:t>S</a:t>
            </a:r>
            <a:r>
              <a:rPr lang="en-US" sz="3600" b="1">
                <a:solidFill>
                  <a:schemeClr val="bg2"/>
                </a:solidFill>
                <a:latin typeface="Arial" pitchFamily="34" charset="0"/>
              </a:rPr>
              <a:t> – __________________.</a:t>
            </a:r>
            <a:endParaRPr lang="en-US" sz="3600">
              <a:solidFill>
                <a:schemeClr val="bg2"/>
              </a:solidFill>
              <a:latin typeface="Arial" pitchFamily="34" charset="0"/>
            </a:endParaRPr>
          </a:p>
          <a:p>
            <a:pPr eaLnBrk="1" hangingPunct="1"/>
            <a:endParaRPr lang="en-US" sz="3600">
              <a:solidFill>
                <a:schemeClr val="bg2"/>
              </a:solidFill>
              <a:latin typeface="Arial" pitchFamily="34" charset="0"/>
            </a:endParaRPr>
          </a:p>
          <a:p>
            <a:pPr eaLnBrk="1" hangingPunct="1"/>
            <a:r>
              <a:rPr lang="en-US" sz="3600">
                <a:solidFill>
                  <a:schemeClr val="bg2"/>
                </a:solidFill>
                <a:latin typeface="Arial" pitchFamily="34" charset="0"/>
              </a:rPr>
              <a:t>"What do I want to _____________?</a:t>
            </a:r>
          </a:p>
          <a:p>
            <a:pPr eaLnBrk="1" hangingPunct="1"/>
            <a:endParaRPr lang="en-US" sz="3600">
              <a:solidFill>
                <a:schemeClr val="bg2"/>
              </a:solidFill>
              <a:latin typeface="Arial" pitchFamily="34" charset="0"/>
            </a:endParaRPr>
          </a:p>
        </p:txBody>
      </p:sp>
      <p:sp>
        <p:nvSpPr>
          <p:cNvPr id="24579" name="WordArt 3"/>
          <p:cNvSpPr>
            <a:spLocks noChangeArrowheads="1" noChangeShapeType="1" noTextEdit="1"/>
          </p:cNvSpPr>
          <p:nvPr/>
        </p:nvSpPr>
        <p:spPr bwMode="auto">
          <a:xfrm>
            <a:off x="2971800" y="2819400"/>
            <a:ext cx="2362200" cy="8382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Subject</a:t>
            </a:r>
          </a:p>
        </p:txBody>
      </p:sp>
      <p:sp>
        <p:nvSpPr>
          <p:cNvPr id="24580" name="WordArt 4"/>
          <p:cNvSpPr>
            <a:spLocks noChangeArrowheads="1" noChangeShapeType="1" noTextEdit="1"/>
          </p:cNvSpPr>
          <p:nvPr/>
        </p:nvSpPr>
        <p:spPr bwMode="auto">
          <a:xfrm>
            <a:off x="5257800" y="4038600"/>
            <a:ext cx="253365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talk about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579"/>
                                        </p:tgtEl>
                                        <p:attrNameLst>
                                          <p:attrName>style.visibility</p:attrName>
                                        </p:attrNameLst>
                                      </p:cBhvr>
                                      <p:to>
                                        <p:strVal val="visible"/>
                                      </p:to>
                                    </p:set>
                                    <p:animEffect transition="in" filter="fade">
                                      <p:cBhvr>
                                        <p:cTn id="7" dur="2000"/>
                                        <p:tgtEl>
                                          <p:spTgt spid="2457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580"/>
                                        </p:tgtEl>
                                        <p:attrNameLst>
                                          <p:attrName>style.visibility</p:attrName>
                                        </p:attrNameLst>
                                      </p:cBhvr>
                                      <p:to>
                                        <p:strVal val="visible"/>
                                      </p:to>
                                    </p:set>
                                    <p:animEffect transition="in" filter="fade">
                                      <p:cBhvr>
                                        <p:cTn id="12" dur="2000"/>
                                        <p:tgtEl>
                                          <p:spTgt spid="245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animBg="1"/>
      <p:bldP spid="24580" grpId="0" animBg="1"/>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1143000" y="2514600"/>
            <a:ext cx="7620000" cy="320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6000" b="1">
                <a:solidFill>
                  <a:schemeClr val="bg2"/>
                </a:solidFill>
                <a:latin typeface="Arial" pitchFamily="34" charset="0"/>
              </a:rPr>
              <a:t>C</a:t>
            </a:r>
            <a:r>
              <a:rPr lang="en-US" sz="3600" b="1">
                <a:solidFill>
                  <a:schemeClr val="bg2"/>
                </a:solidFill>
                <a:latin typeface="Arial" pitchFamily="34" charset="0"/>
              </a:rPr>
              <a:t> – ___________________.</a:t>
            </a:r>
            <a:endParaRPr lang="en-US" sz="3600">
              <a:solidFill>
                <a:schemeClr val="bg2"/>
              </a:solidFill>
              <a:latin typeface="Arial" pitchFamily="34" charset="0"/>
            </a:endParaRPr>
          </a:p>
          <a:p>
            <a:pPr eaLnBrk="1" hangingPunct="1"/>
            <a:endParaRPr lang="en-US" sz="3600">
              <a:solidFill>
                <a:schemeClr val="bg2"/>
              </a:solidFill>
              <a:latin typeface="Arial" pitchFamily="34" charset="0"/>
            </a:endParaRPr>
          </a:p>
          <a:p>
            <a:pPr eaLnBrk="1" hangingPunct="1"/>
            <a:r>
              <a:rPr lang="en-US" sz="3600">
                <a:solidFill>
                  <a:schemeClr val="bg2"/>
                </a:solidFill>
                <a:latin typeface="Arial" pitchFamily="34" charset="0"/>
              </a:rPr>
              <a:t>"What aspect of this subject do I want to _______________?</a:t>
            </a:r>
          </a:p>
          <a:p>
            <a:pPr eaLnBrk="1" hangingPunct="1"/>
            <a:endParaRPr lang="en-US" sz="3600">
              <a:solidFill>
                <a:schemeClr val="bg2"/>
              </a:solidFill>
              <a:latin typeface="Arial" pitchFamily="34" charset="0"/>
            </a:endParaRPr>
          </a:p>
        </p:txBody>
      </p:sp>
      <p:sp>
        <p:nvSpPr>
          <p:cNvPr id="41987" name="WordArt 3"/>
          <p:cNvSpPr>
            <a:spLocks noChangeArrowheads="1" noChangeShapeType="1" noTextEdit="1"/>
          </p:cNvSpPr>
          <p:nvPr/>
        </p:nvSpPr>
        <p:spPr bwMode="auto">
          <a:xfrm>
            <a:off x="2895600" y="2667000"/>
            <a:ext cx="367665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Central Theme</a:t>
            </a:r>
          </a:p>
        </p:txBody>
      </p:sp>
      <p:sp>
        <p:nvSpPr>
          <p:cNvPr id="24580" name="WordArt 4"/>
          <p:cNvSpPr>
            <a:spLocks noChangeArrowheads="1" noChangeShapeType="1" noTextEdit="1"/>
          </p:cNvSpPr>
          <p:nvPr/>
        </p:nvSpPr>
        <p:spPr bwMode="auto">
          <a:xfrm>
            <a:off x="3429000" y="4648200"/>
            <a:ext cx="2533650" cy="4191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talk about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1987"/>
                                        </p:tgtEl>
                                        <p:attrNameLst>
                                          <p:attrName>style.visibility</p:attrName>
                                        </p:attrNameLst>
                                      </p:cBhvr>
                                      <p:to>
                                        <p:strVal val="visible"/>
                                      </p:to>
                                    </p:set>
                                    <p:animEffect transition="in" filter="fade">
                                      <p:cBhvr>
                                        <p:cTn id="7" dur="2000"/>
                                        <p:tgtEl>
                                          <p:spTgt spid="419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838200" y="1676400"/>
            <a:ext cx="7848600" cy="420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5400" b="1">
                <a:solidFill>
                  <a:schemeClr val="bg2"/>
                </a:solidFill>
                <a:latin typeface="Arial" pitchFamily="34" charset="0"/>
              </a:rPr>
              <a:t>		O</a:t>
            </a:r>
            <a:r>
              <a:rPr lang="en-US" sz="3600" b="1">
                <a:solidFill>
                  <a:schemeClr val="bg2"/>
                </a:solidFill>
                <a:latin typeface="Arial" pitchFamily="34" charset="0"/>
              </a:rPr>
              <a:t> – _________________.</a:t>
            </a:r>
            <a:endParaRPr lang="en-US" sz="3600">
              <a:solidFill>
                <a:schemeClr val="bg2"/>
              </a:solidFill>
              <a:latin typeface="Arial" pitchFamily="34" charset="0"/>
            </a:endParaRPr>
          </a:p>
          <a:p>
            <a:pPr eaLnBrk="1" hangingPunct="1"/>
            <a:endParaRPr lang="en-US" sz="3600">
              <a:solidFill>
                <a:schemeClr val="bg2"/>
              </a:solidFill>
              <a:latin typeface="Arial" pitchFamily="34" charset="0"/>
            </a:endParaRPr>
          </a:p>
          <a:p>
            <a:pPr eaLnBrk="1" hangingPunct="1"/>
            <a:r>
              <a:rPr lang="en-US">
                <a:solidFill>
                  <a:schemeClr val="bg2"/>
                </a:solidFill>
                <a:latin typeface="Arial" pitchFamily="34" charset="0"/>
              </a:rPr>
              <a:t>"What do I want to _________________?"  </a:t>
            </a:r>
          </a:p>
          <a:p>
            <a:pPr eaLnBrk="1" hangingPunct="1"/>
            <a:endParaRPr lang="en-US">
              <a:solidFill>
                <a:schemeClr val="bg2"/>
              </a:solidFill>
              <a:latin typeface="Arial" pitchFamily="34" charset="0"/>
            </a:endParaRPr>
          </a:p>
          <a:p>
            <a:pPr eaLnBrk="1" hangingPunct="1"/>
            <a:r>
              <a:rPr lang="en-US">
                <a:solidFill>
                  <a:schemeClr val="bg2"/>
                </a:solidFill>
                <a:latin typeface="Arial" pitchFamily="34" charset="0"/>
              </a:rPr>
              <a:t>"The Objective statement is the tool used to make the purpose of the message crystal clear."</a:t>
            </a:r>
            <a:br>
              <a:rPr lang="en-US">
                <a:solidFill>
                  <a:schemeClr val="bg2"/>
                </a:solidFill>
                <a:latin typeface="Arial" pitchFamily="34" charset="0"/>
              </a:rPr>
            </a:br>
            <a:endParaRPr lang="en-US">
              <a:solidFill>
                <a:schemeClr val="bg2"/>
              </a:solidFill>
              <a:latin typeface="Arial" pitchFamily="34" charset="0"/>
            </a:endParaRPr>
          </a:p>
          <a:p>
            <a:pPr eaLnBrk="1" hangingPunct="1"/>
            <a:r>
              <a:rPr lang="en-US" sz="2000">
                <a:solidFill>
                  <a:schemeClr val="bg2"/>
                </a:solidFill>
                <a:latin typeface="Arial" pitchFamily="34" charset="0"/>
              </a:rPr>
              <a:t>"Every __________________ can/should ____________________ </a:t>
            </a:r>
          </a:p>
          <a:p>
            <a:pPr eaLnBrk="1" hangingPunct="1"/>
            <a:endParaRPr lang="en-US" sz="2000">
              <a:solidFill>
                <a:schemeClr val="bg2"/>
              </a:solidFill>
              <a:latin typeface="Arial" pitchFamily="34" charset="0"/>
            </a:endParaRPr>
          </a:p>
          <a:p>
            <a:pPr eaLnBrk="1" hangingPunct="1"/>
            <a:r>
              <a:rPr lang="en-US" sz="2000">
                <a:solidFill>
                  <a:schemeClr val="bg2"/>
                </a:solidFill>
                <a:latin typeface="Arial" pitchFamily="34" charset="0"/>
              </a:rPr>
              <a:t>(how or why) by/ because of _____________________.</a:t>
            </a:r>
          </a:p>
        </p:txBody>
      </p:sp>
      <p:sp>
        <p:nvSpPr>
          <p:cNvPr id="40963" name="WordArt 3"/>
          <p:cNvSpPr>
            <a:spLocks noChangeArrowheads="1" noChangeShapeType="1" noTextEdit="1"/>
          </p:cNvSpPr>
          <p:nvPr/>
        </p:nvSpPr>
        <p:spPr bwMode="auto">
          <a:xfrm>
            <a:off x="4495800" y="1828800"/>
            <a:ext cx="238125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Objective</a:t>
            </a:r>
          </a:p>
        </p:txBody>
      </p:sp>
      <p:sp>
        <p:nvSpPr>
          <p:cNvPr id="40964" name="WordArt 4"/>
          <p:cNvSpPr>
            <a:spLocks noChangeArrowheads="1" noChangeShapeType="1" noTextEdit="1"/>
          </p:cNvSpPr>
          <p:nvPr/>
        </p:nvSpPr>
        <p:spPr bwMode="auto">
          <a:xfrm>
            <a:off x="3810000" y="3048000"/>
            <a:ext cx="2057400" cy="4191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accomplish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63"/>
                                        </p:tgtEl>
                                        <p:attrNameLst>
                                          <p:attrName>style.visibility</p:attrName>
                                        </p:attrNameLst>
                                      </p:cBhvr>
                                      <p:to>
                                        <p:strVal val="visible"/>
                                      </p:to>
                                    </p:set>
                                    <p:animEffect transition="in" filter="fade">
                                      <p:cBhvr>
                                        <p:cTn id="7" dur="2000"/>
                                        <p:tgtEl>
                                          <p:spTgt spid="4096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64"/>
                                        </p:tgtEl>
                                        <p:attrNameLst>
                                          <p:attrName>style.visibility</p:attrName>
                                        </p:attrNameLst>
                                      </p:cBhvr>
                                      <p:to>
                                        <p:strVal val="visible"/>
                                      </p:to>
                                    </p:set>
                                    <p:animEffect transition="in" filter="fade">
                                      <p:cBhvr>
                                        <p:cTn id="12" dur="2000"/>
                                        <p:tgtEl>
                                          <p:spTgt spid="4096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40962">
                                            <p:txEl>
                                              <p:pRg st="4" end="4"/>
                                            </p:txEl>
                                          </p:spTgt>
                                        </p:tgtEl>
                                        <p:attrNameLst>
                                          <p:attrName>style.visibility</p:attrName>
                                        </p:attrNameLst>
                                      </p:cBhvr>
                                      <p:to>
                                        <p:strVal val="visible"/>
                                      </p:to>
                                    </p:set>
                                    <p:animEffect transition="in" filter="fade">
                                      <p:cBhvr>
                                        <p:cTn id="17" dur="2000"/>
                                        <p:tgtEl>
                                          <p:spTgt spid="4096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animBg="1"/>
      <p:bldP spid="40964" grpId="0" animBg="1"/>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6626" name="Text Box 3"/>
          <p:cNvSpPr txBox="1">
            <a:spLocks noChangeArrowheads="1"/>
          </p:cNvSpPr>
          <p:nvPr/>
        </p:nvSpPr>
        <p:spPr bwMode="auto">
          <a:xfrm>
            <a:off x="1143000" y="2286000"/>
            <a:ext cx="7543800" cy="3935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800">
                <a:solidFill>
                  <a:schemeClr val="bg2"/>
                </a:solidFill>
                <a:latin typeface="Arial" pitchFamily="34" charset="0"/>
              </a:rPr>
              <a:t>ENABLING:  Every person can…</a:t>
            </a:r>
          </a:p>
          <a:p>
            <a:pPr eaLnBrk="1" hangingPunct="1"/>
            <a:r>
              <a:rPr lang="en-US" sz="2800">
                <a:solidFill>
                  <a:schemeClr val="bg2"/>
                </a:solidFill>
                <a:latin typeface="Arial" pitchFamily="34" charset="0"/>
              </a:rPr>
              <a:t>	Answers the question “____________?"</a:t>
            </a:r>
          </a:p>
          <a:p>
            <a:pPr eaLnBrk="1" hangingPunct="1"/>
            <a:endParaRPr lang="en-US" sz="2800">
              <a:solidFill>
                <a:schemeClr val="bg2"/>
              </a:solidFill>
              <a:latin typeface="Arial" pitchFamily="34" charset="0"/>
            </a:endParaRPr>
          </a:p>
          <a:p>
            <a:pPr eaLnBrk="1" hangingPunct="1"/>
            <a:r>
              <a:rPr lang="en-US" sz="2800">
                <a:solidFill>
                  <a:schemeClr val="bg2"/>
                </a:solidFill>
                <a:latin typeface="Arial" pitchFamily="34" charset="0"/>
              </a:rPr>
              <a:t>OBLIGATORY:  Every person should…</a:t>
            </a:r>
          </a:p>
          <a:p>
            <a:pPr eaLnBrk="1" hangingPunct="1"/>
            <a:r>
              <a:rPr lang="en-US" sz="2800">
                <a:solidFill>
                  <a:schemeClr val="bg2"/>
                </a:solidFill>
                <a:latin typeface="Arial" pitchFamily="34" charset="0"/>
              </a:rPr>
              <a:t>	Answers the question “_____________"</a:t>
            </a:r>
          </a:p>
          <a:p>
            <a:pPr eaLnBrk="1" hangingPunct="1"/>
            <a:endParaRPr lang="en-US" sz="2800">
              <a:solidFill>
                <a:schemeClr val="bg2"/>
              </a:solidFill>
              <a:latin typeface="Arial" pitchFamily="34" charset="0"/>
            </a:endParaRPr>
          </a:p>
          <a:p>
            <a:pPr eaLnBrk="1" hangingPunct="1"/>
            <a:r>
              <a:rPr lang="en-US" sz="2800">
                <a:solidFill>
                  <a:schemeClr val="bg2"/>
                </a:solidFill>
                <a:latin typeface="Arial" pitchFamily="34" charset="0"/>
              </a:rPr>
              <a:t>KEY WORD:</a:t>
            </a:r>
          </a:p>
          <a:p>
            <a:pPr eaLnBrk="1" hangingPunct="1"/>
            <a:endParaRPr lang="en-US" sz="2800">
              <a:solidFill>
                <a:schemeClr val="bg2"/>
              </a:solidFill>
              <a:latin typeface="Arial" pitchFamily="34" charset="0"/>
            </a:endParaRPr>
          </a:p>
          <a:p>
            <a:pPr eaLnBrk="1" hangingPunct="1"/>
            <a:endParaRPr lang="en-US" sz="2800">
              <a:solidFill>
                <a:schemeClr val="bg2"/>
              </a:solidFill>
              <a:latin typeface="Arial" pitchFamily="34" charset="0"/>
            </a:endParaRPr>
          </a:p>
        </p:txBody>
      </p:sp>
      <p:sp>
        <p:nvSpPr>
          <p:cNvPr id="39940" name="WordArt 4"/>
          <p:cNvSpPr>
            <a:spLocks noChangeArrowheads="1" noChangeShapeType="1" noTextEdit="1"/>
          </p:cNvSpPr>
          <p:nvPr/>
        </p:nvSpPr>
        <p:spPr bwMode="auto">
          <a:xfrm>
            <a:off x="6629400" y="2667000"/>
            <a:ext cx="1038225" cy="4191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how</a:t>
            </a:r>
          </a:p>
        </p:txBody>
      </p:sp>
      <p:sp>
        <p:nvSpPr>
          <p:cNvPr id="39941" name="WordArt 5"/>
          <p:cNvSpPr>
            <a:spLocks noChangeArrowheads="1" noChangeShapeType="1" noTextEdit="1"/>
          </p:cNvSpPr>
          <p:nvPr/>
        </p:nvSpPr>
        <p:spPr bwMode="auto">
          <a:xfrm>
            <a:off x="6629400" y="3962400"/>
            <a:ext cx="1038225" cy="4953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why</a:t>
            </a:r>
          </a:p>
        </p:txBody>
      </p:sp>
      <p:sp>
        <p:nvSpPr>
          <p:cNvPr id="39942" name="Text Box 6"/>
          <p:cNvSpPr txBox="1">
            <a:spLocks noChangeArrowheads="1"/>
          </p:cNvSpPr>
          <p:nvPr/>
        </p:nvSpPr>
        <p:spPr bwMode="auto">
          <a:xfrm>
            <a:off x="1066800" y="4876800"/>
            <a:ext cx="7467600" cy="158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solidFill>
                  <a:schemeClr val="bg2"/>
                </a:solidFill>
                <a:latin typeface="Arial" pitchFamily="34" charset="0"/>
              </a:rPr>
              <a:t>                            </a:t>
            </a:r>
            <a:r>
              <a:rPr lang="en-US" sz="2800">
                <a:solidFill>
                  <a:schemeClr val="bg2"/>
                </a:solidFill>
                <a:latin typeface="Arial" pitchFamily="34" charset="0"/>
              </a:rPr>
              <a:t>a plural noun that holds your rationale together and keeps you focused.</a:t>
            </a:r>
          </a:p>
          <a:p>
            <a:pPr eaLnBrk="1" hangingPunct="1">
              <a:spcBef>
                <a:spcPct val="50000"/>
              </a:spcBef>
            </a:pPr>
            <a:endParaRPr lang="en-US" sz="2800">
              <a:solidFill>
                <a:schemeClr val="bg2"/>
              </a:solidFill>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940"/>
                                        </p:tgtEl>
                                        <p:attrNameLst>
                                          <p:attrName>style.visibility</p:attrName>
                                        </p:attrNameLst>
                                      </p:cBhvr>
                                      <p:to>
                                        <p:strVal val="visible"/>
                                      </p:to>
                                    </p:set>
                                    <p:animEffect transition="in" filter="fade">
                                      <p:cBhvr>
                                        <p:cTn id="7" dur="2000"/>
                                        <p:tgtEl>
                                          <p:spTgt spid="399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9941"/>
                                        </p:tgtEl>
                                        <p:attrNameLst>
                                          <p:attrName>style.visibility</p:attrName>
                                        </p:attrNameLst>
                                      </p:cBhvr>
                                      <p:to>
                                        <p:strVal val="visible"/>
                                      </p:to>
                                    </p:set>
                                    <p:animEffect transition="in" filter="fade">
                                      <p:cBhvr>
                                        <p:cTn id="12" dur="2000"/>
                                        <p:tgtEl>
                                          <p:spTgt spid="3994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9942"/>
                                        </p:tgtEl>
                                        <p:attrNameLst>
                                          <p:attrName>style.visibility</p:attrName>
                                        </p:attrNameLst>
                                      </p:cBhvr>
                                      <p:to>
                                        <p:strVal val="visible"/>
                                      </p:to>
                                    </p:set>
                                    <p:animEffect transition="in" filter="fade">
                                      <p:cBhvr>
                                        <p:cTn id="17" dur="2000"/>
                                        <p:tgtEl>
                                          <p:spTgt spid="399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0" grpId="0" animBg="1"/>
      <p:bldP spid="39941" grpId="0" animBg="1"/>
      <p:bldP spid="39942" grpId="0"/>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838200" y="2362200"/>
            <a:ext cx="7620000" cy="383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5400" b="1">
                <a:solidFill>
                  <a:schemeClr val="bg2"/>
                </a:solidFill>
                <a:latin typeface="Arial" pitchFamily="34" charset="0"/>
              </a:rPr>
              <a:t>R</a:t>
            </a:r>
            <a:r>
              <a:rPr lang="en-US" b="1">
                <a:solidFill>
                  <a:schemeClr val="bg2"/>
                </a:solidFill>
                <a:latin typeface="Arial" pitchFamily="34" charset="0"/>
              </a:rPr>
              <a:t> – ________________________</a:t>
            </a:r>
            <a:endParaRPr lang="en-US">
              <a:solidFill>
                <a:schemeClr val="bg2"/>
              </a:solidFill>
              <a:latin typeface="Arial" pitchFamily="34" charset="0"/>
            </a:endParaRPr>
          </a:p>
          <a:p>
            <a:pPr eaLnBrk="1" hangingPunct="1"/>
            <a:endParaRPr lang="en-US">
              <a:solidFill>
                <a:schemeClr val="bg2"/>
              </a:solidFill>
              <a:latin typeface="Arial" pitchFamily="34" charset="0"/>
            </a:endParaRPr>
          </a:p>
          <a:p>
            <a:pPr eaLnBrk="1" hangingPunct="1"/>
            <a:r>
              <a:rPr lang="en-US">
                <a:solidFill>
                  <a:schemeClr val="bg2"/>
                </a:solidFill>
                <a:latin typeface="Arial" pitchFamily="34" charset="0"/>
              </a:rPr>
              <a:t>	"How do I want to ________________?"</a:t>
            </a:r>
          </a:p>
          <a:p>
            <a:pPr eaLnBrk="1" hangingPunct="1"/>
            <a:endParaRPr lang="en-US">
              <a:solidFill>
                <a:schemeClr val="bg2"/>
              </a:solidFill>
              <a:latin typeface="Arial" pitchFamily="34" charset="0"/>
            </a:endParaRPr>
          </a:p>
          <a:p>
            <a:pPr eaLnBrk="1" hangingPunct="1"/>
            <a:r>
              <a:rPr lang="en-US">
                <a:solidFill>
                  <a:schemeClr val="bg2"/>
                </a:solidFill>
                <a:latin typeface="Arial" pitchFamily="34" charset="0"/>
              </a:rPr>
              <a:t>Commonly called points, the rationale logically leads your listeners to your objective.</a:t>
            </a:r>
          </a:p>
          <a:p>
            <a:pPr eaLnBrk="1" hangingPunct="1"/>
            <a:endParaRPr lang="en-US">
              <a:solidFill>
                <a:schemeClr val="bg2"/>
              </a:solidFill>
              <a:latin typeface="Arial" pitchFamily="34" charset="0"/>
            </a:endParaRPr>
          </a:p>
          <a:p>
            <a:pPr eaLnBrk="1" hangingPunct="1"/>
            <a:r>
              <a:rPr lang="en-US">
                <a:solidFill>
                  <a:schemeClr val="bg2"/>
                </a:solidFill>
                <a:latin typeface="Arial" pitchFamily="34" charset="0"/>
              </a:rPr>
              <a:t>They must correspond to the key word.  The key word describes each rationale.</a:t>
            </a:r>
          </a:p>
        </p:txBody>
      </p:sp>
      <p:sp>
        <p:nvSpPr>
          <p:cNvPr id="38915" name="WordArt 3"/>
          <p:cNvSpPr>
            <a:spLocks noChangeArrowheads="1" noChangeShapeType="1" noTextEdit="1"/>
          </p:cNvSpPr>
          <p:nvPr/>
        </p:nvSpPr>
        <p:spPr bwMode="auto">
          <a:xfrm>
            <a:off x="2438400" y="2438400"/>
            <a:ext cx="29718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Rationale</a:t>
            </a:r>
          </a:p>
        </p:txBody>
      </p:sp>
      <p:sp>
        <p:nvSpPr>
          <p:cNvPr id="38916" name="WordArt 4"/>
          <p:cNvSpPr>
            <a:spLocks noChangeArrowheads="1" noChangeShapeType="1" noTextEdit="1"/>
          </p:cNvSpPr>
          <p:nvPr/>
        </p:nvSpPr>
        <p:spPr bwMode="auto">
          <a:xfrm>
            <a:off x="4724400" y="3429000"/>
            <a:ext cx="1905000" cy="4953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say it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915"/>
                                        </p:tgtEl>
                                        <p:attrNameLst>
                                          <p:attrName>style.visibility</p:attrName>
                                        </p:attrNameLst>
                                      </p:cBhvr>
                                      <p:to>
                                        <p:strVal val="visible"/>
                                      </p:to>
                                    </p:set>
                                    <p:animEffect transition="in" filter="fade">
                                      <p:cBhvr>
                                        <p:cTn id="7" dur="2000"/>
                                        <p:tgtEl>
                                          <p:spTgt spid="389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8916"/>
                                        </p:tgtEl>
                                        <p:attrNameLst>
                                          <p:attrName>style.visibility</p:attrName>
                                        </p:attrNameLst>
                                      </p:cBhvr>
                                      <p:to>
                                        <p:strVal val="visible"/>
                                      </p:to>
                                    </p:set>
                                    <p:animEffect transition="in" filter="fade">
                                      <p:cBhvr>
                                        <p:cTn id="12" dur="2000"/>
                                        <p:tgtEl>
                                          <p:spTgt spid="3891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8914">
                                            <p:txEl>
                                              <p:pRg st="4" end="4"/>
                                            </p:txEl>
                                          </p:spTgt>
                                        </p:tgtEl>
                                        <p:attrNameLst>
                                          <p:attrName>style.visibility</p:attrName>
                                        </p:attrNameLst>
                                      </p:cBhvr>
                                      <p:to>
                                        <p:strVal val="visible"/>
                                      </p:to>
                                    </p:set>
                                    <p:animEffect transition="in" filter="fade">
                                      <p:cBhvr>
                                        <p:cTn id="17" dur="2000"/>
                                        <p:tgtEl>
                                          <p:spTgt spid="38914">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8914">
                                            <p:txEl>
                                              <p:pRg st="6" end="6"/>
                                            </p:txEl>
                                          </p:spTgt>
                                        </p:tgtEl>
                                        <p:attrNameLst>
                                          <p:attrName>style.visibility</p:attrName>
                                        </p:attrNameLst>
                                      </p:cBhvr>
                                      <p:to>
                                        <p:strVal val="visible"/>
                                      </p:to>
                                    </p:set>
                                    <p:animEffect transition="in" filter="fade">
                                      <p:cBhvr>
                                        <p:cTn id="22" dur="2000"/>
                                        <p:tgtEl>
                                          <p:spTgt spid="3891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animBg="1"/>
      <p:bldP spid="38916" grpId="0" animBg="1"/>
    </p:bldLst>
  </p:timing>
</p:sld>
</file>

<file path=ppt/slides/slide29.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1143000" y="1524000"/>
            <a:ext cx="7772400" cy="4659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6600" b="1">
                <a:solidFill>
                  <a:schemeClr val="bg2"/>
                </a:solidFill>
                <a:latin typeface="Arial" pitchFamily="34" charset="0"/>
              </a:rPr>
              <a:t>	R</a:t>
            </a:r>
            <a:r>
              <a:rPr lang="en-US" sz="4000" b="1">
                <a:solidFill>
                  <a:schemeClr val="bg2"/>
                </a:solidFill>
                <a:latin typeface="Arial" pitchFamily="34" charset="0"/>
              </a:rPr>
              <a:t> – </a:t>
            </a:r>
            <a:r>
              <a:rPr lang="en-US" sz="4000">
                <a:solidFill>
                  <a:schemeClr val="bg2"/>
                </a:solidFill>
                <a:latin typeface="Arial" pitchFamily="34" charset="0"/>
              </a:rPr>
              <a:t>__________________.</a:t>
            </a:r>
          </a:p>
          <a:p>
            <a:pPr eaLnBrk="1" hangingPunct="1"/>
            <a:endParaRPr lang="en-US" sz="1800">
              <a:solidFill>
                <a:schemeClr val="bg2"/>
              </a:solidFill>
              <a:latin typeface="Arial" pitchFamily="34" charset="0"/>
            </a:endParaRPr>
          </a:p>
          <a:p>
            <a:pPr eaLnBrk="1" hangingPunct="1"/>
            <a:r>
              <a:rPr lang="en-US">
                <a:solidFill>
                  <a:schemeClr val="bg2"/>
                </a:solidFill>
                <a:latin typeface="Arial" pitchFamily="34" charset="0"/>
              </a:rPr>
              <a:t>"What can I use to bring _________ and _________ to the message?"</a:t>
            </a:r>
          </a:p>
          <a:p>
            <a:pPr eaLnBrk="1" hangingPunct="1"/>
            <a:endParaRPr lang="en-US">
              <a:solidFill>
                <a:schemeClr val="bg2"/>
              </a:solidFill>
              <a:latin typeface="Arial" pitchFamily="34" charset="0"/>
            </a:endParaRPr>
          </a:p>
          <a:p>
            <a:pPr eaLnBrk="1" hangingPunct="1"/>
            <a:r>
              <a:rPr lang="en-US">
                <a:solidFill>
                  <a:schemeClr val="bg2"/>
                </a:solidFill>
                <a:latin typeface="Arial" pitchFamily="34" charset="0"/>
              </a:rPr>
              <a:t>Make your audience want to listen, but should never detract from the objective.</a:t>
            </a:r>
          </a:p>
          <a:p>
            <a:pPr eaLnBrk="1" hangingPunct="1"/>
            <a:endParaRPr lang="en-US">
              <a:solidFill>
                <a:schemeClr val="bg2"/>
              </a:solidFill>
              <a:latin typeface="Arial" pitchFamily="34" charset="0"/>
            </a:endParaRPr>
          </a:p>
          <a:p>
            <a:pPr eaLnBrk="1" hangingPunct="1"/>
            <a:r>
              <a:rPr lang="en-US">
                <a:solidFill>
                  <a:schemeClr val="bg2"/>
                </a:solidFill>
                <a:latin typeface="Arial" pitchFamily="34" charset="0"/>
              </a:rPr>
              <a:t>Resources include stories, illustrations, quotes, scriptures, body language, humor, testimonies, songs, poems, </a:t>
            </a:r>
          </a:p>
        </p:txBody>
      </p:sp>
      <p:sp>
        <p:nvSpPr>
          <p:cNvPr id="37891" name="WordArt 3"/>
          <p:cNvSpPr>
            <a:spLocks noChangeArrowheads="1" noChangeShapeType="1" noTextEdit="1"/>
          </p:cNvSpPr>
          <p:nvPr/>
        </p:nvSpPr>
        <p:spPr bwMode="auto">
          <a:xfrm>
            <a:off x="4343400" y="1752600"/>
            <a:ext cx="26289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Resources</a:t>
            </a:r>
          </a:p>
        </p:txBody>
      </p:sp>
      <p:sp>
        <p:nvSpPr>
          <p:cNvPr id="37892" name="WordArt 4"/>
          <p:cNvSpPr>
            <a:spLocks noChangeArrowheads="1" noChangeShapeType="1" noTextEdit="1"/>
          </p:cNvSpPr>
          <p:nvPr/>
        </p:nvSpPr>
        <p:spPr bwMode="auto">
          <a:xfrm>
            <a:off x="4800600" y="2743200"/>
            <a:ext cx="1143000" cy="4191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color</a:t>
            </a:r>
          </a:p>
        </p:txBody>
      </p:sp>
      <p:sp>
        <p:nvSpPr>
          <p:cNvPr id="37893" name="WordArt 5"/>
          <p:cNvSpPr>
            <a:spLocks noChangeArrowheads="1" noChangeShapeType="1" noTextEdit="1"/>
          </p:cNvSpPr>
          <p:nvPr/>
        </p:nvSpPr>
        <p:spPr bwMode="auto">
          <a:xfrm>
            <a:off x="6934200" y="2743200"/>
            <a:ext cx="1219200" cy="4191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light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7891"/>
                                        </p:tgtEl>
                                        <p:attrNameLst>
                                          <p:attrName>style.visibility</p:attrName>
                                        </p:attrNameLst>
                                      </p:cBhvr>
                                      <p:to>
                                        <p:strVal val="visible"/>
                                      </p:to>
                                    </p:set>
                                    <p:animEffect transition="in" filter="fade">
                                      <p:cBhvr>
                                        <p:cTn id="7" dur="2000"/>
                                        <p:tgtEl>
                                          <p:spTgt spid="378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7892"/>
                                        </p:tgtEl>
                                        <p:attrNameLst>
                                          <p:attrName>style.visibility</p:attrName>
                                        </p:attrNameLst>
                                      </p:cBhvr>
                                      <p:to>
                                        <p:strVal val="visible"/>
                                      </p:to>
                                    </p:set>
                                    <p:animEffect transition="in" filter="fade">
                                      <p:cBhvr>
                                        <p:cTn id="12" dur="2000"/>
                                        <p:tgtEl>
                                          <p:spTgt spid="3789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7893"/>
                                        </p:tgtEl>
                                        <p:attrNameLst>
                                          <p:attrName>style.visibility</p:attrName>
                                        </p:attrNameLst>
                                      </p:cBhvr>
                                      <p:to>
                                        <p:strVal val="visible"/>
                                      </p:to>
                                    </p:set>
                                    <p:animEffect transition="in" filter="fade">
                                      <p:cBhvr>
                                        <p:cTn id="15" dur="2000"/>
                                        <p:tgtEl>
                                          <p:spTgt spid="3789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nodeType="clickEffect">
                                  <p:stCondLst>
                                    <p:cond delay="0"/>
                                  </p:stCondLst>
                                  <p:childTnLst>
                                    <p:set>
                                      <p:cBhvr>
                                        <p:cTn id="19" dur="1" fill="hold">
                                          <p:stCondLst>
                                            <p:cond delay="0"/>
                                          </p:stCondLst>
                                        </p:cTn>
                                        <p:tgtEl>
                                          <p:spTgt spid="37890">
                                            <p:txEl>
                                              <p:pRg st="4" end="4"/>
                                            </p:txEl>
                                          </p:spTgt>
                                        </p:tgtEl>
                                        <p:attrNameLst>
                                          <p:attrName>style.visibility</p:attrName>
                                        </p:attrNameLst>
                                      </p:cBhvr>
                                      <p:to>
                                        <p:strVal val="visible"/>
                                      </p:to>
                                    </p:set>
                                    <p:animEffect transition="in" filter="fade">
                                      <p:cBhvr>
                                        <p:cTn id="20" dur="2000"/>
                                        <p:tgtEl>
                                          <p:spTgt spid="37890">
                                            <p:txEl>
                                              <p:pRg st="4" end="4"/>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nodeType="clickEffect">
                                  <p:stCondLst>
                                    <p:cond delay="0"/>
                                  </p:stCondLst>
                                  <p:childTnLst>
                                    <p:set>
                                      <p:cBhvr>
                                        <p:cTn id="24" dur="1" fill="hold">
                                          <p:stCondLst>
                                            <p:cond delay="0"/>
                                          </p:stCondLst>
                                        </p:cTn>
                                        <p:tgtEl>
                                          <p:spTgt spid="37890">
                                            <p:txEl>
                                              <p:pRg st="6" end="6"/>
                                            </p:txEl>
                                          </p:spTgt>
                                        </p:tgtEl>
                                        <p:attrNameLst>
                                          <p:attrName>style.visibility</p:attrName>
                                        </p:attrNameLst>
                                      </p:cBhvr>
                                      <p:to>
                                        <p:strVal val="visible"/>
                                      </p:to>
                                    </p:set>
                                    <p:animEffect transition="in" filter="fade">
                                      <p:cBhvr>
                                        <p:cTn id="25" dur="2000"/>
                                        <p:tgtEl>
                                          <p:spTgt spid="3789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animBg="1"/>
      <p:bldP spid="37892" grpId="0" animBg="1"/>
      <p:bldP spid="37893"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8" name="WordArt 3"/>
          <p:cNvSpPr>
            <a:spLocks noChangeArrowheads="1" noChangeShapeType="1" noTextEdit="1"/>
          </p:cNvSpPr>
          <p:nvPr/>
        </p:nvSpPr>
        <p:spPr bwMode="auto">
          <a:xfrm>
            <a:off x="762000" y="3581400"/>
            <a:ext cx="7620000" cy="784225"/>
          </a:xfrm>
          <a:prstGeom prst="rect">
            <a:avLst/>
          </a:prstGeom>
        </p:spPr>
        <p:txBody>
          <a:bodyPr wrap="none" fromWordArt="1">
            <a:prstTxWarp prst="textPlain">
              <a:avLst>
                <a:gd name="adj" fmla="val 50000"/>
              </a:avLst>
            </a:prstTxWarp>
          </a:bodyPr>
          <a:lstStyle/>
          <a:p>
            <a:pPr algn="ctr"/>
            <a:r>
              <a:rPr lang="en-US" sz="3600" kern="10">
                <a:ln w="9525" cap="sq">
                  <a:solidFill>
                    <a:srgbClr val="000000"/>
                  </a:solidFill>
                  <a:round/>
                  <a:headEnd type="none" w="sm" len="sm"/>
                  <a:tailEnd type="none" w="sm" len="sm"/>
                </a:ln>
                <a:solidFill>
                  <a:srgbClr val="FFFFFF"/>
                </a:solidFill>
                <a:latin typeface="Arial Black"/>
              </a:rPr>
              <a:t>What is Communication?</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990600" y="2514600"/>
            <a:ext cx="7696200" cy="3109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5400" b="1">
                <a:solidFill>
                  <a:schemeClr val="bg2"/>
                </a:solidFill>
                <a:latin typeface="Arial" pitchFamily="34" charset="0"/>
              </a:rPr>
              <a:t>E</a:t>
            </a:r>
            <a:r>
              <a:rPr lang="en-US" sz="3600" b="1">
                <a:solidFill>
                  <a:schemeClr val="bg2"/>
                </a:solidFill>
                <a:latin typeface="Arial" pitchFamily="34" charset="0"/>
              </a:rPr>
              <a:t> – </a:t>
            </a:r>
            <a:r>
              <a:rPr lang="en-US" sz="3600">
                <a:solidFill>
                  <a:schemeClr val="bg2"/>
                </a:solidFill>
                <a:latin typeface="Arial" pitchFamily="34" charset="0"/>
              </a:rPr>
              <a:t>_________________.</a:t>
            </a:r>
          </a:p>
          <a:p>
            <a:pPr eaLnBrk="1" hangingPunct="1"/>
            <a:endParaRPr lang="en-US" sz="3600">
              <a:solidFill>
                <a:schemeClr val="bg2"/>
              </a:solidFill>
              <a:latin typeface="Arial" pitchFamily="34" charset="0"/>
            </a:endParaRPr>
          </a:p>
          <a:p>
            <a:pPr eaLnBrk="1" hangingPunct="1"/>
            <a:r>
              <a:rPr lang="en-US" sz="1800">
                <a:solidFill>
                  <a:schemeClr val="bg2"/>
                </a:solidFill>
                <a:latin typeface="Arial" pitchFamily="34" charset="0"/>
              </a:rPr>
              <a:t>	</a:t>
            </a:r>
            <a:r>
              <a:rPr lang="en-US" sz="2800">
                <a:solidFill>
                  <a:schemeClr val="bg2"/>
                </a:solidFill>
                <a:latin typeface="Arial" pitchFamily="34" charset="0"/>
              </a:rPr>
              <a:t>"Is this the ____________ to accomplish my objective?"</a:t>
            </a:r>
          </a:p>
          <a:p>
            <a:pPr eaLnBrk="1" hangingPunct="1"/>
            <a:endParaRPr lang="en-US" sz="2800">
              <a:solidFill>
                <a:schemeClr val="bg2"/>
              </a:solidFill>
              <a:latin typeface="Arial" pitchFamily="34" charset="0"/>
            </a:endParaRPr>
          </a:p>
          <a:p>
            <a:pPr eaLnBrk="1" hangingPunct="1"/>
            <a:r>
              <a:rPr lang="en-US">
                <a:solidFill>
                  <a:schemeClr val="bg2"/>
                </a:solidFill>
                <a:latin typeface="Arial" pitchFamily="34" charset="0"/>
              </a:rPr>
              <a:t>Evaluation should be constant throughout preparation.</a:t>
            </a:r>
            <a:endParaRPr lang="en-US" b="1">
              <a:solidFill>
                <a:schemeClr val="bg2"/>
              </a:solidFill>
              <a:latin typeface="Arial" pitchFamily="34" charset="0"/>
            </a:endParaRPr>
          </a:p>
        </p:txBody>
      </p:sp>
      <p:sp>
        <p:nvSpPr>
          <p:cNvPr id="36867" name="WordArt 3"/>
          <p:cNvSpPr>
            <a:spLocks noChangeArrowheads="1" noChangeShapeType="1" noTextEdit="1"/>
          </p:cNvSpPr>
          <p:nvPr/>
        </p:nvSpPr>
        <p:spPr bwMode="auto">
          <a:xfrm>
            <a:off x="2819400" y="2590800"/>
            <a:ext cx="2638425"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Evaluation</a:t>
            </a:r>
          </a:p>
        </p:txBody>
      </p:sp>
      <p:sp>
        <p:nvSpPr>
          <p:cNvPr id="36868" name="WordArt 4"/>
          <p:cNvSpPr>
            <a:spLocks noChangeArrowheads="1" noChangeShapeType="1" noTextEdit="1"/>
          </p:cNvSpPr>
          <p:nvPr/>
        </p:nvSpPr>
        <p:spPr bwMode="auto">
          <a:xfrm>
            <a:off x="3962400" y="3886200"/>
            <a:ext cx="1943100" cy="4953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best way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867"/>
                                        </p:tgtEl>
                                        <p:attrNameLst>
                                          <p:attrName>style.visibility</p:attrName>
                                        </p:attrNameLst>
                                      </p:cBhvr>
                                      <p:to>
                                        <p:strVal val="visible"/>
                                      </p:to>
                                    </p:set>
                                    <p:animEffect transition="in" filter="fade">
                                      <p:cBhvr>
                                        <p:cTn id="7" dur="2000"/>
                                        <p:tgtEl>
                                          <p:spTgt spid="368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868"/>
                                        </p:tgtEl>
                                        <p:attrNameLst>
                                          <p:attrName>style.visibility</p:attrName>
                                        </p:attrNameLst>
                                      </p:cBhvr>
                                      <p:to>
                                        <p:strVal val="visible"/>
                                      </p:to>
                                    </p:set>
                                    <p:animEffect transition="in" filter="fade">
                                      <p:cBhvr>
                                        <p:cTn id="12" dur="2000"/>
                                        <p:tgtEl>
                                          <p:spTgt spid="3686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6866">
                                            <p:txEl>
                                              <p:pRg st="4" end="4"/>
                                            </p:txEl>
                                          </p:spTgt>
                                        </p:tgtEl>
                                        <p:attrNameLst>
                                          <p:attrName>style.visibility</p:attrName>
                                        </p:attrNameLst>
                                      </p:cBhvr>
                                      <p:to>
                                        <p:strVal val="visible"/>
                                      </p:to>
                                    </p:set>
                                    <p:animEffect transition="in" filter="fade">
                                      <p:cBhvr>
                                        <p:cTn id="17" dur="2000"/>
                                        <p:tgtEl>
                                          <p:spTgt spid="3686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animBg="1"/>
      <p:bldP spid="36868" grpId="0" animBg="1"/>
    </p:bldLst>
  </p:timing>
</p:sld>
</file>

<file path=ppt/slides/slide3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1219200" y="3124200"/>
            <a:ext cx="6934200" cy="196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sz="4800" b="1">
                <a:solidFill>
                  <a:schemeClr val="bg2"/>
                </a:solidFill>
                <a:latin typeface="Arial" pitchFamily="34" charset="0"/>
              </a:rPr>
              <a:t>How to Apply SCORRE to Scripture</a:t>
            </a:r>
            <a:r>
              <a:rPr lang="en-US" sz="4800">
                <a:solidFill>
                  <a:schemeClr val="bg2"/>
                </a:solidFill>
                <a:latin typeface="Arial" pitchFamily="34" charset="0"/>
              </a:rPr>
              <a:t> </a:t>
            </a:r>
          </a:p>
          <a:p>
            <a:pPr algn="ctr" eaLnBrk="1" hangingPunct="1">
              <a:spcBef>
                <a:spcPct val="50000"/>
              </a:spcBef>
            </a:pPr>
            <a:endParaRPr lang="en-US" sz="1800">
              <a:solidFill>
                <a:schemeClr val="bg2"/>
              </a:solidFill>
              <a:latin typeface="Arial"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1746" name="Rectangle 3"/>
          <p:cNvSpPr>
            <a:spLocks noGrp="1" noChangeArrowheads="1"/>
          </p:cNvSpPr>
          <p:nvPr>
            <p:ph type="body" idx="1"/>
          </p:nvPr>
        </p:nvSpPr>
        <p:spPr>
          <a:xfrm>
            <a:off x="661988" y="2459038"/>
            <a:ext cx="7772400" cy="2979737"/>
          </a:xfrm>
        </p:spPr>
        <p:txBody>
          <a:bodyPr/>
          <a:lstStyle/>
          <a:p>
            <a:pPr algn="ctr" eaLnBrk="1" hangingPunct="1">
              <a:spcBef>
                <a:spcPct val="50000"/>
              </a:spcBef>
              <a:buFont typeface="Wingdings" pitchFamily="2" charset="2"/>
              <a:buNone/>
            </a:pPr>
            <a:r>
              <a:rPr lang="en-US" sz="6000" smtClean="0">
                <a:solidFill>
                  <a:schemeClr val="bg2"/>
                </a:solidFill>
              </a:rPr>
              <a:t>Not a method of study, but of preparation and presentation.</a:t>
            </a:r>
            <a:r>
              <a:rPr lang="en-US" smtClean="0">
                <a:solidFill>
                  <a:schemeClr val="bg2"/>
                </a:solidFill>
              </a:rPr>
              <a:t> </a:t>
            </a:r>
          </a:p>
          <a:p>
            <a:pPr eaLnBrk="1" hangingPunct="1">
              <a:buFont typeface="Wingdings" pitchFamily="2" charset="2"/>
              <a:buNone/>
            </a:pPr>
            <a:endParaRPr lang="en-US" smtClean="0">
              <a:solidFill>
                <a:schemeClr val="bg2"/>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1219200" y="2209800"/>
            <a:ext cx="7239000" cy="398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3200">
                <a:solidFill>
                  <a:schemeClr val="bg2"/>
                </a:solidFill>
                <a:latin typeface="Arial" pitchFamily="34" charset="0"/>
              </a:rPr>
              <a:t>1.  __________________________.</a:t>
            </a:r>
          </a:p>
          <a:p>
            <a:pPr eaLnBrk="1" hangingPunct="1"/>
            <a:endParaRPr lang="en-US" sz="3200">
              <a:solidFill>
                <a:schemeClr val="bg2"/>
              </a:solidFill>
              <a:latin typeface="Arial" pitchFamily="34" charset="0"/>
            </a:endParaRPr>
          </a:p>
          <a:p>
            <a:pPr eaLnBrk="1" hangingPunct="1"/>
            <a:r>
              <a:rPr lang="en-US" sz="1800">
                <a:solidFill>
                  <a:schemeClr val="bg2"/>
                </a:solidFill>
                <a:latin typeface="Arial" pitchFamily="34" charset="0"/>
              </a:rPr>
              <a:t>	</a:t>
            </a:r>
            <a:r>
              <a:rPr lang="en-US">
                <a:solidFill>
                  <a:schemeClr val="bg2"/>
                </a:solidFill>
                <a:latin typeface="Arial" pitchFamily="34" charset="0"/>
              </a:rPr>
              <a:t>List possible subjects and objectives</a:t>
            </a:r>
          </a:p>
          <a:p>
            <a:pPr eaLnBrk="1" hangingPunct="1"/>
            <a:r>
              <a:rPr lang="en-US">
                <a:solidFill>
                  <a:schemeClr val="bg2"/>
                </a:solidFill>
                <a:latin typeface="Arial" pitchFamily="34" charset="0"/>
              </a:rPr>
              <a:t>	List thoughts and applications</a:t>
            </a:r>
          </a:p>
          <a:p>
            <a:pPr eaLnBrk="1" hangingPunct="1"/>
            <a:endParaRPr lang="en-US">
              <a:solidFill>
                <a:schemeClr val="bg2"/>
              </a:solidFill>
              <a:latin typeface="Arial" pitchFamily="34" charset="0"/>
            </a:endParaRPr>
          </a:p>
          <a:p>
            <a:pPr eaLnBrk="1" hangingPunct="1"/>
            <a:r>
              <a:rPr lang="en-US">
                <a:solidFill>
                  <a:schemeClr val="bg2"/>
                </a:solidFill>
                <a:latin typeface="Arial" pitchFamily="34" charset="0"/>
              </a:rPr>
              <a:t>Example:  John 3:16 </a:t>
            </a:r>
          </a:p>
          <a:p>
            <a:pPr eaLnBrk="1" hangingPunct="1"/>
            <a:endParaRPr lang="en-US">
              <a:solidFill>
                <a:schemeClr val="bg2"/>
              </a:solidFill>
              <a:latin typeface="Arial" pitchFamily="34" charset="0"/>
            </a:endParaRPr>
          </a:p>
          <a:p>
            <a:pPr eaLnBrk="1" hangingPunct="1"/>
            <a:r>
              <a:rPr lang="en-US">
                <a:solidFill>
                  <a:schemeClr val="bg2"/>
                </a:solidFill>
                <a:latin typeface="Arial" pitchFamily="34" charset="0"/>
              </a:rPr>
              <a:t>“For God so loved the world that he gave his one and only Son, that whoever believes in him shall not perish but have eternal life.”</a:t>
            </a:r>
          </a:p>
        </p:txBody>
      </p:sp>
      <p:sp>
        <p:nvSpPr>
          <p:cNvPr id="33796" name="WordArt 4"/>
          <p:cNvSpPr>
            <a:spLocks noChangeArrowheads="1" noChangeShapeType="1" noTextEdit="1"/>
          </p:cNvSpPr>
          <p:nvPr/>
        </p:nvSpPr>
        <p:spPr bwMode="auto">
          <a:xfrm>
            <a:off x="2057400" y="2133600"/>
            <a:ext cx="5648325"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Do the Scripture Study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796"/>
                                        </p:tgtEl>
                                        <p:attrNameLst>
                                          <p:attrName>style.visibility</p:attrName>
                                        </p:attrNameLst>
                                      </p:cBhvr>
                                      <p:to>
                                        <p:strVal val="visible"/>
                                      </p:to>
                                    </p:set>
                                    <p:animEffect transition="in" filter="fade">
                                      <p:cBhvr>
                                        <p:cTn id="7" dur="2000"/>
                                        <p:tgtEl>
                                          <p:spTgt spid="337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3794">
                                            <p:txEl>
                                              <p:pRg st="2" end="2"/>
                                            </p:txEl>
                                          </p:spTgt>
                                        </p:tgtEl>
                                        <p:attrNameLst>
                                          <p:attrName>style.visibility</p:attrName>
                                        </p:attrNameLst>
                                      </p:cBhvr>
                                      <p:to>
                                        <p:strVal val="visible"/>
                                      </p:to>
                                    </p:set>
                                    <p:animEffect transition="in" filter="fade">
                                      <p:cBhvr>
                                        <p:cTn id="12" dur="2000"/>
                                        <p:tgtEl>
                                          <p:spTgt spid="33794">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3794">
                                            <p:txEl>
                                              <p:pRg st="3" end="3"/>
                                            </p:txEl>
                                          </p:spTgt>
                                        </p:tgtEl>
                                        <p:attrNameLst>
                                          <p:attrName>style.visibility</p:attrName>
                                        </p:attrNameLst>
                                      </p:cBhvr>
                                      <p:to>
                                        <p:strVal val="visible"/>
                                      </p:to>
                                    </p:set>
                                    <p:animEffect transition="in" filter="fade">
                                      <p:cBhvr>
                                        <p:cTn id="17" dur="2000"/>
                                        <p:tgtEl>
                                          <p:spTgt spid="33794">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3794">
                                            <p:txEl>
                                              <p:pRg st="5" end="5"/>
                                            </p:txEl>
                                          </p:spTgt>
                                        </p:tgtEl>
                                        <p:attrNameLst>
                                          <p:attrName>style.visibility</p:attrName>
                                        </p:attrNameLst>
                                      </p:cBhvr>
                                      <p:to>
                                        <p:strVal val="visible"/>
                                      </p:to>
                                    </p:set>
                                    <p:animEffect transition="in" filter="fade">
                                      <p:cBhvr>
                                        <p:cTn id="22" dur="2000"/>
                                        <p:tgtEl>
                                          <p:spTgt spid="33794">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33794">
                                            <p:txEl>
                                              <p:pRg st="7" end="7"/>
                                            </p:txEl>
                                          </p:spTgt>
                                        </p:tgtEl>
                                        <p:attrNameLst>
                                          <p:attrName>style.visibility</p:attrName>
                                        </p:attrNameLst>
                                      </p:cBhvr>
                                      <p:to>
                                        <p:strVal val="visible"/>
                                      </p:to>
                                    </p:set>
                                    <p:animEffect transition="in" filter="fade">
                                      <p:cBhvr>
                                        <p:cTn id="27" dur="2000"/>
                                        <p:tgtEl>
                                          <p:spTgt spid="3379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6" grpId="0" animBg="1"/>
    </p:bldLst>
  </p:timing>
</p:sld>
</file>

<file path=ppt/slides/slide35.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1066800" y="2743200"/>
            <a:ext cx="7620000" cy="222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800">
                <a:solidFill>
                  <a:schemeClr val="bg2"/>
                </a:solidFill>
                <a:latin typeface="Arial" pitchFamily="34" charset="0"/>
              </a:rPr>
              <a:t>2.  Answer: ___________________________?</a:t>
            </a:r>
          </a:p>
          <a:p>
            <a:pPr eaLnBrk="1" hangingPunct="1"/>
            <a:endParaRPr lang="en-US" sz="2800">
              <a:solidFill>
                <a:schemeClr val="bg2"/>
              </a:solidFill>
              <a:latin typeface="Arial" pitchFamily="34" charset="0"/>
            </a:endParaRPr>
          </a:p>
          <a:p>
            <a:pPr eaLnBrk="1" hangingPunct="1"/>
            <a:r>
              <a:rPr lang="en-US" sz="2800">
                <a:solidFill>
                  <a:schemeClr val="bg2"/>
                </a:solidFill>
                <a:latin typeface="Arial" pitchFamily="34" charset="0"/>
              </a:rPr>
              <a:t>The S and C of SCORRE.</a:t>
            </a:r>
          </a:p>
          <a:p>
            <a:pPr eaLnBrk="1" hangingPunct="1"/>
            <a:endParaRPr lang="en-US" sz="2800">
              <a:solidFill>
                <a:schemeClr val="bg2"/>
              </a:solidFill>
              <a:latin typeface="Arial" pitchFamily="34" charset="0"/>
            </a:endParaRPr>
          </a:p>
          <a:p>
            <a:pPr eaLnBrk="1" hangingPunct="1"/>
            <a:r>
              <a:rPr lang="en-US" sz="2800">
                <a:solidFill>
                  <a:schemeClr val="bg2"/>
                </a:solidFill>
                <a:latin typeface="Arial" pitchFamily="34" charset="0"/>
              </a:rPr>
              <a:t>Example</a:t>
            </a:r>
          </a:p>
        </p:txBody>
      </p:sp>
      <p:sp>
        <p:nvSpPr>
          <p:cNvPr id="32771" name="WordArt 3"/>
          <p:cNvSpPr>
            <a:spLocks noChangeArrowheads="1" noChangeShapeType="1" noTextEdit="1"/>
          </p:cNvSpPr>
          <p:nvPr/>
        </p:nvSpPr>
        <p:spPr bwMode="auto">
          <a:xfrm>
            <a:off x="3200400" y="2667000"/>
            <a:ext cx="5105400" cy="4794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What do I want to talk about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771"/>
                                        </p:tgtEl>
                                        <p:attrNameLst>
                                          <p:attrName>style.visibility</p:attrName>
                                        </p:attrNameLst>
                                      </p:cBhvr>
                                      <p:to>
                                        <p:strVal val="visible"/>
                                      </p:to>
                                    </p:set>
                                    <p:animEffect transition="in" filter="fade">
                                      <p:cBhvr>
                                        <p:cTn id="7" dur="2000"/>
                                        <p:tgtEl>
                                          <p:spTgt spid="327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2770">
                                            <p:txEl>
                                              <p:pRg st="2" end="2"/>
                                            </p:txEl>
                                          </p:spTgt>
                                        </p:tgtEl>
                                        <p:attrNameLst>
                                          <p:attrName>style.visibility</p:attrName>
                                        </p:attrNameLst>
                                      </p:cBhvr>
                                      <p:to>
                                        <p:strVal val="visible"/>
                                      </p:to>
                                    </p:set>
                                    <p:animEffect transition="in" filter="fade">
                                      <p:cBhvr>
                                        <p:cTn id="12" dur="2000"/>
                                        <p:tgtEl>
                                          <p:spTgt spid="32770">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5" presetClass="entr" presetSubtype="0" fill="hold" nodeType="clickEffect">
                                  <p:stCondLst>
                                    <p:cond delay="0"/>
                                  </p:stCondLst>
                                  <p:childTnLst>
                                    <p:set>
                                      <p:cBhvr>
                                        <p:cTn id="16" dur="1" fill="hold">
                                          <p:stCondLst>
                                            <p:cond delay="0"/>
                                          </p:stCondLst>
                                        </p:cTn>
                                        <p:tgtEl>
                                          <p:spTgt spid="32770">
                                            <p:txEl>
                                              <p:pRg st="4" end="4"/>
                                            </p:txEl>
                                          </p:spTgt>
                                        </p:tgtEl>
                                        <p:attrNameLst>
                                          <p:attrName>style.visibility</p:attrName>
                                        </p:attrNameLst>
                                      </p:cBhvr>
                                      <p:to>
                                        <p:strVal val="visible"/>
                                      </p:to>
                                    </p:set>
                                    <p:anim calcmode="lin" valueType="num">
                                      <p:cBhvr>
                                        <p:cTn id="17" dur="1000" fill="hold"/>
                                        <p:tgtEl>
                                          <p:spTgt spid="32770">
                                            <p:txEl>
                                              <p:pRg st="4" end="4"/>
                                            </p:txEl>
                                          </p:spTgt>
                                        </p:tgtEl>
                                        <p:attrNameLst>
                                          <p:attrName>ppt_w</p:attrName>
                                        </p:attrNameLst>
                                      </p:cBhvr>
                                      <p:tavLst>
                                        <p:tav tm="0">
                                          <p:val>
                                            <p:fltVal val="0"/>
                                          </p:val>
                                        </p:tav>
                                        <p:tav tm="100000">
                                          <p:val>
                                            <p:strVal val="#ppt_w"/>
                                          </p:val>
                                        </p:tav>
                                      </p:tavLst>
                                    </p:anim>
                                    <p:anim calcmode="lin" valueType="num">
                                      <p:cBhvr>
                                        <p:cTn id="18" dur="1000" fill="hold"/>
                                        <p:tgtEl>
                                          <p:spTgt spid="32770">
                                            <p:txEl>
                                              <p:pRg st="4" end="4"/>
                                            </p:txEl>
                                          </p:spTgt>
                                        </p:tgtEl>
                                        <p:attrNameLst>
                                          <p:attrName>ppt_h</p:attrName>
                                        </p:attrNameLst>
                                      </p:cBhvr>
                                      <p:tavLst>
                                        <p:tav tm="0">
                                          <p:val>
                                            <p:fltVal val="0"/>
                                          </p:val>
                                        </p:tav>
                                        <p:tav tm="100000">
                                          <p:val>
                                            <p:strVal val="#ppt_h"/>
                                          </p:val>
                                        </p:tav>
                                      </p:tavLst>
                                    </p:anim>
                                    <p:anim calcmode="lin" valueType="num">
                                      <p:cBhvr>
                                        <p:cTn id="19" dur="1000" fill="hold"/>
                                        <p:tgtEl>
                                          <p:spTgt spid="32770">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20" dur="1000" fill="hold"/>
                                        <p:tgtEl>
                                          <p:spTgt spid="32770">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animBg="1"/>
    </p:bldLst>
  </p:timing>
</p:sld>
</file>

<file path=ppt/slides/slide36.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685800" y="2133600"/>
            <a:ext cx="7620000" cy="426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800">
                <a:solidFill>
                  <a:schemeClr val="bg2"/>
                </a:solidFill>
                <a:latin typeface="Arial" pitchFamily="34" charset="0"/>
              </a:rPr>
              <a:t>3.  Answer: ___________________________?</a:t>
            </a:r>
          </a:p>
          <a:p>
            <a:pPr eaLnBrk="1" hangingPunct="1"/>
            <a:endParaRPr lang="en-US" sz="1800">
              <a:solidFill>
                <a:schemeClr val="bg2"/>
              </a:solidFill>
              <a:latin typeface="Arial" pitchFamily="34" charset="0"/>
            </a:endParaRPr>
          </a:p>
          <a:p>
            <a:pPr eaLnBrk="1" hangingPunct="1"/>
            <a:r>
              <a:rPr lang="en-US" sz="3600">
                <a:solidFill>
                  <a:schemeClr val="bg2"/>
                </a:solidFill>
                <a:latin typeface="Arial" pitchFamily="34" charset="0"/>
              </a:rPr>
              <a:t>The O of SCORRE.</a:t>
            </a:r>
          </a:p>
          <a:p>
            <a:pPr eaLnBrk="1" hangingPunct="1"/>
            <a:r>
              <a:rPr lang="en-US">
                <a:solidFill>
                  <a:schemeClr val="bg2"/>
                </a:solidFill>
                <a:latin typeface="Arial" pitchFamily="34" charset="0"/>
              </a:rPr>
              <a:t>What is the objective statement?</a:t>
            </a:r>
          </a:p>
          <a:p>
            <a:pPr eaLnBrk="1" hangingPunct="1"/>
            <a:endParaRPr lang="en-US">
              <a:solidFill>
                <a:schemeClr val="bg2"/>
              </a:solidFill>
              <a:latin typeface="Arial" pitchFamily="34" charset="0"/>
            </a:endParaRPr>
          </a:p>
          <a:p>
            <a:pPr eaLnBrk="1" hangingPunct="1"/>
            <a:r>
              <a:rPr lang="en-US" sz="2800">
                <a:solidFill>
                  <a:schemeClr val="bg2"/>
                </a:solidFill>
                <a:latin typeface="Arial" pitchFamily="34" charset="0"/>
              </a:rPr>
              <a:t>"Every _____________ can/should _________________________ (how or why) by/ because of _____________________.</a:t>
            </a:r>
          </a:p>
          <a:p>
            <a:pPr eaLnBrk="1" hangingPunct="1"/>
            <a:endParaRPr lang="en-US" sz="2800">
              <a:solidFill>
                <a:schemeClr val="bg2"/>
              </a:solidFill>
              <a:latin typeface="Arial" pitchFamily="34" charset="0"/>
            </a:endParaRPr>
          </a:p>
          <a:p>
            <a:pPr eaLnBrk="1" hangingPunct="1"/>
            <a:r>
              <a:rPr lang="en-US" sz="3200">
                <a:solidFill>
                  <a:schemeClr val="bg2"/>
                </a:solidFill>
                <a:latin typeface="Arial" pitchFamily="34" charset="0"/>
              </a:rPr>
              <a:t>Example</a:t>
            </a:r>
          </a:p>
        </p:txBody>
      </p:sp>
      <p:sp>
        <p:nvSpPr>
          <p:cNvPr id="31747" name="WordArt 3"/>
          <p:cNvSpPr>
            <a:spLocks noChangeArrowheads="1" noChangeShapeType="1" noTextEdit="1"/>
          </p:cNvSpPr>
          <p:nvPr/>
        </p:nvSpPr>
        <p:spPr bwMode="auto">
          <a:xfrm>
            <a:off x="2743200" y="2133600"/>
            <a:ext cx="5105400" cy="4953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What do I want to accomplish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747"/>
                                        </p:tgtEl>
                                        <p:attrNameLst>
                                          <p:attrName>style.visibility</p:attrName>
                                        </p:attrNameLst>
                                      </p:cBhvr>
                                      <p:to>
                                        <p:strVal val="visible"/>
                                      </p:to>
                                    </p:set>
                                    <p:animEffect transition="in" filter="fade">
                                      <p:cBhvr>
                                        <p:cTn id="7" dur="2000"/>
                                        <p:tgtEl>
                                          <p:spTgt spid="317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1746">
                                            <p:txEl>
                                              <p:pRg st="2" end="2"/>
                                            </p:txEl>
                                          </p:spTgt>
                                        </p:tgtEl>
                                        <p:attrNameLst>
                                          <p:attrName>style.visibility</p:attrName>
                                        </p:attrNameLst>
                                      </p:cBhvr>
                                      <p:to>
                                        <p:strVal val="visible"/>
                                      </p:to>
                                    </p:set>
                                    <p:animEffect transition="in" filter="fade">
                                      <p:cBhvr>
                                        <p:cTn id="12" dur="2000"/>
                                        <p:tgtEl>
                                          <p:spTgt spid="31746">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1746">
                                            <p:txEl>
                                              <p:pRg st="3" end="3"/>
                                            </p:txEl>
                                          </p:spTgt>
                                        </p:tgtEl>
                                        <p:attrNameLst>
                                          <p:attrName>style.visibility</p:attrName>
                                        </p:attrNameLst>
                                      </p:cBhvr>
                                      <p:to>
                                        <p:strVal val="visible"/>
                                      </p:to>
                                    </p:set>
                                    <p:animEffect transition="in" filter="fade">
                                      <p:cBhvr>
                                        <p:cTn id="17" dur="2000"/>
                                        <p:tgtEl>
                                          <p:spTgt spid="31746">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5" presetClass="entr" presetSubtype="0" fill="hold" nodeType="clickEffect">
                                  <p:stCondLst>
                                    <p:cond delay="0"/>
                                  </p:stCondLst>
                                  <p:childTnLst>
                                    <p:set>
                                      <p:cBhvr>
                                        <p:cTn id="21" dur="1" fill="hold">
                                          <p:stCondLst>
                                            <p:cond delay="0"/>
                                          </p:stCondLst>
                                        </p:cTn>
                                        <p:tgtEl>
                                          <p:spTgt spid="31746">
                                            <p:txEl>
                                              <p:pRg st="7" end="7"/>
                                            </p:txEl>
                                          </p:spTgt>
                                        </p:tgtEl>
                                        <p:attrNameLst>
                                          <p:attrName>style.visibility</p:attrName>
                                        </p:attrNameLst>
                                      </p:cBhvr>
                                      <p:to>
                                        <p:strVal val="visible"/>
                                      </p:to>
                                    </p:set>
                                    <p:anim calcmode="lin" valueType="num">
                                      <p:cBhvr>
                                        <p:cTn id="22" dur="1000" fill="hold"/>
                                        <p:tgtEl>
                                          <p:spTgt spid="31746">
                                            <p:txEl>
                                              <p:pRg st="7" end="7"/>
                                            </p:txEl>
                                          </p:spTgt>
                                        </p:tgtEl>
                                        <p:attrNameLst>
                                          <p:attrName>ppt_w</p:attrName>
                                        </p:attrNameLst>
                                      </p:cBhvr>
                                      <p:tavLst>
                                        <p:tav tm="0">
                                          <p:val>
                                            <p:fltVal val="0"/>
                                          </p:val>
                                        </p:tav>
                                        <p:tav tm="100000">
                                          <p:val>
                                            <p:strVal val="#ppt_w"/>
                                          </p:val>
                                        </p:tav>
                                      </p:tavLst>
                                    </p:anim>
                                    <p:anim calcmode="lin" valueType="num">
                                      <p:cBhvr>
                                        <p:cTn id="23" dur="1000" fill="hold"/>
                                        <p:tgtEl>
                                          <p:spTgt spid="31746">
                                            <p:txEl>
                                              <p:pRg st="7" end="7"/>
                                            </p:txEl>
                                          </p:spTgt>
                                        </p:tgtEl>
                                        <p:attrNameLst>
                                          <p:attrName>ppt_h</p:attrName>
                                        </p:attrNameLst>
                                      </p:cBhvr>
                                      <p:tavLst>
                                        <p:tav tm="0">
                                          <p:val>
                                            <p:fltVal val="0"/>
                                          </p:val>
                                        </p:tav>
                                        <p:tav tm="100000">
                                          <p:val>
                                            <p:strVal val="#ppt_h"/>
                                          </p:val>
                                        </p:tav>
                                      </p:tavLst>
                                    </p:anim>
                                    <p:anim calcmode="lin" valueType="num">
                                      <p:cBhvr>
                                        <p:cTn id="24" dur="1000" fill="hold"/>
                                        <p:tgtEl>
                                          <p:spTgt spid="31746">
                                            <p:txEl>
                                              <p:pRg st="7" end="7"/>
                                            </p:txEl>
                                          </p:spTgt>
                                        </p:tgtEl>
                                        <p:attrNameLst>
                                          <p:attrName>ppt_x</p:attrName>
                                        </p:attrNameLst>
                                      </p:cBhvr>
                                      <p:tavLst>
                                        <p:tav tm="0" fmla="#ppt_x+(cos(-2*pi*(1-$))*-#ppt_x-sin(-2*pi*(1-$))*(1-#ppt_y))*(1-$)">
                                          <p:val>
                                            <p:fltVal val="0"/>
                                          </p:val>
                                        </p:tav>
                                        <p:tav tm="100000">
                                          <p:val>
                                            <p:fltVal val="1"/>
                                          </p:val>
                                        </p:tav>
                                      </p:tavLst>
                                    </p:anim>
                                    <p:anim calcmode="lin" valueType="num">
                                      <p:cBhvr>
                                        <p:cTn id="25" dur="1000" fill="hold"/>
                                        <p:tgtEl>
                                          <p:spTgt spid="31746">
                                            <p:txEl>
                                              <p:pRg st="7" end="7"/>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animBg="1"/>
    </p:bldLst>
  </p:timing>
</p:sld>
</file>

<file path=ppt/slides/slide37.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609600" y="2667000"/>
            <a:ext cx="8077200" cy="2773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3200">
                <a:solidFill>
                  <a:schemeClr val="bg2"/>
                </a:solidFill>
                <a:latin typeface="Arial" pitchFamily="34" charset="0"/>
              </a:rPr>
              <a:t>4.  Answer:  ________________________?</a:t>
            </a:r>
          </a:p>
          <a:p>
            <a:pPr eaLnBrk="1" hangingPunct="1"/>
            <a:endParaRPr lang="en-US" sz="3200">
              <a:solidFill>
                <a:schemeClr val="bg2"/>
              </a:solidFill>
              <a:latin typeface="Arial" pitchFamily="34" charset="0"/>
            </a:endParaRPr>
          </a:p>
          <a:p>
            <a:pPr eaLnBrk="1" hangingPunct="1"/>
            <a:r>
              <a:rPr lang="en-US" sz="4000">
                <a:solidFill>
                  <a:schemeClr val="bg2"/>
                </a:solidFill>
                <a:latin typeface="Arial" pitchFamily="34" charset="0"/>
              </a:rPr>
              <a:t>The first R of SCORRE.</a:t>
            </a:r>
          </a:p>
          <a:p>
            <a:pPr eaLnBrk="1" hangingPunct="1"/>
            <a:endParaRPr lang="en-US" sz="4000">
              <a:solidFill>
                <a:schemeClr val="bg2"/>
              </a:solidFill>
              <a:latin typeface="Arial" pitchFamily="34" charset="0"/>
            </a:endParaRPr>
          </a:p>
          <a:p>
            <a:pPr eaLnBrk="1" hangingPunct="1"/>
            <a:r>
              <a:rPr lang="en-US" sz="3200">
                <a:solidFill>
                  <a:schemeClr val="bg2"/>
                </a:solidFill>
                <a:latin typeface="Arial" pitchFamily="34" charset="0"/>
              </a:rPr>
              <a:t>Example</a:t>
            </a:r>
          </a:p>
        </p:txBody>
      </p:sp>
      <p:sp>
        <p:nvSpPr>
          <p:cNvPr id="30723" name="WordArt 3"/>
          <p:cNvSpPr>
            <a:spLocks noChangeArrowheads="1" noChangeShapeType="1" noTextEdit="1"/>
          </p:cNvSpPr>
          <p:nvPr/>
        </p:nvSpPr>
        <p:spPr bwMode="auto">
          <a:xfrm>
            <a:off x="3124200" y="2743200"/>
            <a:ext cx="4876800" cy="4191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What are my rationale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23"/>
                                        </p:tgtEl>
                                        <p:attrNameLst>
                                          <p:attrName>style.visibility</p:attrName>
                                        </p:attrNameLst>
                                      </p:cBhvr>
                                      <p:to>
                                        <p:strVal val="visible"/>
                                      </p:to>
                                    </p:set>
                                    <p:animEffect transition="in" filter="fade">
                                      <p:cBhvr>
                                        <p:cTn id="7" dur="2000"/>
                                        <p:tgtEl>
                                          <p:spTgt spid="307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0722">
                                            <p:txEl>
                                              <p:pRg st="2" end="2"/>
                                            </p:txEl>
                                          </p:spTgt>
                                        </p:tgtEl>
                                        <p:attrNameLst>
                                          <p:attrName>style.visibility</p:attrName>
                                        </p:attrNameLst>
                                      </p:cBhvr>
                                      <p:to>
                                        <p:strVal val="visible"/>
                                      </p:to>
                                    </p:set>
                                    <p:animEffect transition="in" filter="fade">
                                      <p:cBhvr>
                                        <p:cTn id="12" dur="2000"/>
                                        <p:tgtEl>
                                          <p:spTgt spid="30722">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0722">
                                            <p:txEl>
                                              <p:pRg st="4" end="4"/>
                                            </p:txEl>
                                          </p:spTgt>
                                        </p:tgtEl>
                                        <p:attrNameLst>
                                          <p:attrName>style.visibility</p:attrName>
                                        </p:attrNameLst>
                                      </p:cBhvr>
                                      <p:to>
                                        <p:strVal val="visible"/>
                                      </p:to>
                                    </p:set>
                                    <p:animEffect transition="in" filter="fade">
                                      <p:cBhvr>
                                        <p:cTn id="17" dur="2000"/>
                                        <p:tgtEl>
                                          <p:spTgt spid="3072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animBg="1"/>
    </p:bldLst>
  </p:timing>
</p:sld>
</file>

<file path=ppt/slides/slide38.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1066800" y="2743200"/>
            <a:ext cx="7315200" cy="2379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buFontTx/>
              <a:buAutoNum type="arabicPeriod" startAt="5"/>
            </a:pPr>
            <a:r>
              <a:rPr lang="en-US" sz="3200">
                <a:solidFill>
                  <a:schemeClr val="bg2"/>
                </a:solidFill>
                <a:latin typeface="Arial" pitchFamily="34" charset="0"/>
              </a:rPr>
              <a:t>Answer:  ____________________?</a:t>
            </a:r>
          </a:p>
          <a:p>
            <a:pPr eaLnBrk="1" hangingPunct="1"/>
            <a:endParaRPr lang="en-US" sz="1800">
              <a:solidFill>
                <a:schemeClr val="bg2"/>
              </a:solidFill>
              <a:latin typeface="Arial" pitchFamily="34" charset="0"/>
            </a:endParaRPr>
          </a:p>
          <a:p>
            <a:pPr eaLnBrk="1" hangingPunct="1"/>
            <a:r>
              <a:rPr lang="en-US" sz="3600">
                <a:solidFill>
                  <a:schemeClr val="bg2"/>
                </a:solidFill>
                <a:latin typeface="Arial" pitchFamily="34" charset="0"/>
              </a:rPr>
              <a:t>The second R of SCORRE.</a:t>
            </a:r>
          </a:p>
          <a:p>
            <a:pPr eaLnBrk="1" hangingPunct="1"/>
            <a:endParaRPr lang="en-US" sz="3600">
              <a:solidFill>
                <a:schemeClr val="bg2"/>
              </a:solidFill>
              <a:latin typeface="Arial" pitchFamily="34" charset="0"/>
            </a:endParaRPr>
          </a:p>
          <a:p>
            <a:pPr eaLnBrk="1" hangingPunct="1"/>
            <a:r>
              <a:rPr lang="en-US" sz="2800">
                <a:solidFill>
                  <a:schemeClr val="bg2"/>
                </a:solidFill>
                <a:latin typeface="Arial" pitchFamily="34" charset="0"/>
              </a:rPr>
              <a:t>Examples</a:t>
            </a:r>
          </a:p>
        </p:txBody>
      </p:sp>
      <p:sp>
        <p:nvSpPr>
          <p:cNvPr id="29699" name="WordArt 3"/>
          <p:cNvSpPr>
            <a:spLocks noChangeArrowheads="1" noChangeShapeType="1" noTextEdit="1"/>
          </p:cNvSpPr>
          <p:nvPr/>
        </p:nvSpPr>
        <p:spPr bwMode="auto">
          <a:xfrm>
            <a:off x="3352800" y="2819400"/>
            <a:ext cx="4090988" cy="47307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What are my resources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699"/>
                                        </p:tgtEl>
                                        <p:attrNameLst>
                                          <p:attrName>style.visibility</p:attrName>
                                        </p:attrNameLst>
                                      </p:cBhvr>
                                      <p:to>
                                        <p:strVal val="visible"/>
                                      </p:to>
                                    </p:set>
                                    <p:animEffect transition="in" filter="fade">
                                      <p:cBhvr>
                                        <p:cTn id="7" dur="2000"/>
                                        <p:tgtEl>
                                          <p:spTgt spid="296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9698">
                                            <p:txEl>
                                              <p:pRg st="2" end="2"/>
                                            </p:txEl>
                                          </p:spTgt>
                                        </p:tgtEl>
                                        <p:attrNameLst>
                                          <p:attrName>style.visibility</p:attrName>
                                        </p:attrNameLst>
                                      </p:cBhvr>
                                      <p:to>
                                        <p:strVal val="visible"/>
                                      </p:to>
                                    </p:set>
                                    <p:animEffect transition="in" filter="fade">
                                      <p:cBhvr>
                                        <p:cTn id="12" dur="2000"/>
                                        <p:tgtEl>
                                          <p:spTgt spid="29698">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5" presetClass="entr" presetSubtype="0" fill="hold" nodeType="clickEffect">
                                  <p:stCondLst>
                                    <p:cond delay="0"/>
                                  </p:stCondLst>
                                  <p:childTnLst>
                                    <p:set>
                                      <p:cBhvr>
                                        <p:cTn id="16" dur="1" fill="hold">
                                          <p:stCondLst>
                                            <p:cond delay="0"/>
                                          </p:stCondLst>
                                        </p:cTn>
                                        <p:tgtEl>
                                          <p:spTgt spid="29698">
                                            <p:txEl>
                                              <p:pRg st="4" end="4"/>
                                            </p:txEl>
                                          </p:spTgt>
                                        </p:tgtEl>
                                        <p:attrNameLst>
                                          <p:attrName>style.visibility</p:attrName>
                                        </p:attrNameLst>
                                      </p:cBhvr>
                                      <p:to>
                                        <p:strVal val="visible"/>
                                      </p:to>
                                    </p:set>
                                    <p:anim calcmode="lin" valueType="num">
                                      <p:cBhvr>
                                        <p:cTn id="17" dur="1000" fill="hold"/>
                                        <p:tgtEl>
                                          <p:spTgt spid="29698">
                                            <p:txEl>
                                              <p:pRg st="4" end="4"/>
                                            </p:txEl>
                                          </p:spTgt>
                                        </p:tgtEl>
                                        <p:attrNameLst>
                                          <p:attrName>ppt_w</p:attrName>
                                        </p:attrNameLst>
                                      </p:cBhvr>
                                      <p:tavLst>
                                        <p:tav tm="0">
                                          <p:val>
                                            <p:fltVal val="0"/>
                                          </p:val>
                                        </p:tav>
                                        <p:tav tm="100000">
                                          <p:val>
                                            <p:strVal val="#ppt_w"/>
                                          </p:val>
                                        </p:tav>
                                      </p:tavLst>
                                    </p:anim>
                                    <p:anim calcmode="lin" valueType="num">
                                      <p:cBhvr>
                                        <p:cTn id="18" dur="1000" fill="hold"/>
                                        <p:tgtEl>
                                          <p:spTgt spid="29698">
                                            <p:txEl>
                                              <p:pRg st="4" end="4"/>
                                            </p:txEl>
                                          </p:spTgt>
                                        </p:tgtEl>
                                        <p:attrNameLst>
                                          <p:attrName>ppt_h</p:attrName>
                                        </p:attrNameLst>
                                      </p:cBhvr>
                                      <p:tavLst>
                                        <p:tav tm="0">
                                          <p:val>
                                            <p:fltVal val="0"/>
                                          </p:val>
                                        </p:tav>
                                        <p:tav tm="100000">
                                          <p:val>
                                            <p:strVal val="#ppt_h"/>
                                          </p:val>
                                        </p:tav>
                                      </p:tavLst>
                                    </p:anim>
                                    <p:anim calcmode="lin" valueType="num">
                                      <p:cBhvr>
                                        <p:cTn id="19" dur="1000" fill="hold"/>
                                        <p:tgtEl>
                                          <p:spTgt spid="29698">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20" dur="1000" fill="hold"/>
                                        <p:tgtEl>
                                          <p:spTgt spid="29698">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animBg="1"/>
    </p:bldLst>
  </p:timing>
</p:sld>
</file>

<file path=ppt/slides/slide39.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1066800" y="2286000"/>
            <a:ext cx="7543800" cy="374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buFontTx/>
              <a:buAutoNum type="arabicPeriod" startAt="6"/>
            </a:pPr>
            <a:r>
              <a:rPr lang="en-US" sz="3200">
                <a:solidFill>
                  <a:schemeClr val="bg2"/>
                </a:solidFill>
                <a:latin typeface="Arial" pitchFamily="34" charset="0"/>
              </a:rPr>
              <a:t>Answer:  ______________________</a:t>
            </a:r>
          </a:p>
          <a:p>
            <a:pPr eaLnBrk="1" hangingPunct="1">
              <a:buFontTx/>
              <a:buAutoNum type="arabicPeriod" startAt="6"/>
            </a:pPr>
            <a:endParaRPr lang="en-US" sz="3200">
              <a:solidFill>
                <a:schemeClr val="bg2"/>
              </a:solidFill>
              <a:latin typeface="Arial" pitchFamily="34" charset="0"/>
            </a:endParaRPr>
          </a:p>
          <a:p>
            <a:pPr eaLnBrk="1" hangingPunct="1"/>
            <a:r>
              <a:rPr lang="en-US" sz="3200">
                <a:solidFill>
                  <a:schemeClr val="bg2"/>
                </a:solidFill>
                <a:latin typeface="Arial" pitchFamily="34" charset="0"/>
              </a:rPr>
              <a:t>______________________?</a:t>
            </a:r>
          </a:p>
          <a:p>
            <a:pPr eaLnBrk="1" hangingPunct="1"/>
            <a:endParaRPr lang="en-US" sz="3200">
              <a:solidFill>
                <a:schemeClr val="bg2"/>
              </a:solidFill>
              <a:latin typeface="Arial" pitchFamily="34" charset="0"/>
            </a:endParaRPr>
          </a:p>
          <a:p>
            <a:pPr eaLnBrk="1" hangingPunct="1"/>
            <a:r>
              <a:rPr lang="en-US" sz="2800">
                <a:solidFill>
                  <a:schemeClr val="bg2"/>
                </a:solidFill>
                <a:latin typeface="Arial" pitchFamily="34" charset="0"/>
              </a:rPr>
              <a:t>Is this really what God wants me to say?</a:t>
            </a:r>
          </a:p>
          <a:p>
            <a:pPr eaLnBrk="1" hangingPunct="1"/>
            <a:r>
              <a:rPr lang="en-US" sz="2800">
                <a:solidFill>
                  <a:schemeClr val="bg2"/>
                </a:solidFill>
                <a:latin typeface="Arial" pitchFamily="34" charset="0"/>
              </a:rPr>
              <a:t>Do I know what I'm talking about? </a:t>
            </a:r>
          </a:p>
          <a:p>
            <a:pPr eaLnBrk="1" hangingPunct="1"/>
            <a:r>
              <a:rPr lang="en-US" sz="2800">
                <a:solidFill>
                  <a:schemeClr val="bg2"/>
                </a:solidFill>
                <a:latin typeface="Arial" pitchFamily="34" charset="0"/>
              </a:rPr>
              <a:t>Does this make sense? </a:t>
            </a:r>
          </a:p>
          <a:p>
            <a:pPr eaLnBrk="1" hangingPunct="1"/>
            <a:r>
              <a:rPr lang="en-US" sz="2800">
                <a:solidFill>
                  <a:schemeClr val="bg2"/>
                </a:solidFill>
                <a:latin typeface="Arial" pitchFamily="34" charset="0"/>
              </a:rPr>
              <a:t>Is this worth my audience's time?</a:t>
            </a:r>
          </a:p>
        </p:txBody>
      </p:sp>
      <p:sp>
        <p:nvSpPr>
          <p:cNvPr id="28675" name="WordArt 3"/>
          <p:cNvSpPr>
            <a:spLocks noChangeArrowheads="1" noChangeShapeType="1" noTextEdit="1"/>
          </p:cNvSpPr>
          <p:nvPr/>
        </p:nvSpPr>
        <p:spPr bwMode="auto">
          <a:xfrm>
            <a:off x="3352800" y="2362200"/>
            <a:ext cx="4519613" cy="47307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Does this accomplish</a:t>
            </a:r>
          </a:p>
        </p:txBody>
      </p:sp>
      <p:sp>
        <p:nvSpPr>
          <p:cNvPr id="28676" name="WordArt 4"/>
          <p:cNvSpPr>
            <a:spLocks noChangeArrowheads="1" noChangeShapeType="1" noTextEdit="1"/>
          </p:cNvSpPr>
          <p:nvPr/>
        </p:nvSpPr>
        <p:spPr bwMode="auto">
          <a:xfrm>
            <a:off x="1752600" y="3352800"/>
            <a:ext cx="3543300" cy="4953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God's purpose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675"/>
                                        </p:tgtEl>
                                        <p:attrNameLst>
                                          <p:attrName>style.visibility</p:attrName>
                                        </p:attrNameLst>
                                      </p:cBhvr>
                                      <p:to>
                                        <p:strVal val="visible"/>
                                      </p:to>
                                    </p:set>
                                    <p:animEffect transition="in" filter="fade">
                                      <p:cBhvr>
                                        <p:cTn id="7" dur="2000"/>
                                        <p:tgtEl>
                                          <p:spTgt spid="2867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8676"/>
                                        </p:tgtEl>
                                        <p:attrNameLst>
                                          <p:attrName>style.visibility</p:attrName>
                                        </p:attrNameLst>
                                      </p:cBhvr>
                                      <p:to>
                                        <p:strVal val="visible"/>
                                      </p:to>
                                    </p:set>
                                    <p:animEffect transition="in" filter="fade">
                                      <p:cBhvr>
                                        <p:cTn id="10" dur="2000"/>
                                        <p:tgtEl>
                                          <p:spTgt spid="2867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28674">
                                            <p:txEl>
                                              <p:pRg st="4" end="4"/>
                                            </p:txEl>
                                          </p:spTgt>
                                        </p:tgtEl>
                                        <p:attrNameLst>
                                          <p:attrName>style.visibility</p:attrName>
                                        </p:attrNameLst>
                                      </p:cBhvr>
                                      <p:to>
                                        <p:strVal val="visible"/>
                                      </p:to>
                                    </p:set>
                                    <p:animEffect transition="in" filter="fade">
                                      <p:cBhvr>
                                        <p:cTn id="15" dur="2000"/>
                                        <p:tgtEl>
                                          <p:spTgt spid="28674">
                                            <p:txEl>
                                              <p:pRg st="4" end="4"/>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nodeType="clickEffect">
                                  <p:stCondLst>
                                    <p:cond delay="0"/>
                                  </p:stCondLst>
                                  <p:childTnLst>
                                    <p:set>
                                      <p:cBhvr>
                                        <p:cTn id="19" dur="1" fill="hold">
                                          <p:stCondLst>
                                            <p:cond delay="0"/>
                                          </p:stCondLst>
                                        </p:cTn>
                                        <p:tgtEl>
                                          <p:spTgt spid="28674">
                                            <p:txEl>
                                              <p:pRg st="5" end="5"/>
                                            </p:txEl>
                                          </p:spTgt>
                                        </p:tgtEl>
                                        <p:attrNameLst>
                                          <p:attrName>style.visibility</p:attrName>
                                        </p:attrNameLst>
                                      </p:cBhvr>
                                      <p:to>
                                        <p:strVal val="visible"/>
                                      </p:to>
                                    </p:set>
                                    <p:animEffect transition="in" filter="fade">
                                      <p:cBhvr>
                                        <p:cTn id="20" dur="2000"/>
                                        <p:tgtEl>
                                          <p:spTgt spid="28674">
                                            <p:txEl>
                                              <p:pRg st="5" end="5"/>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nodeType="clickEffect">
                                  <p:stCondLst>
                                    <p:cond delay="0"/>
                                  </p:stCondLst>
                                  <p:childTnLst>
                                    <p:set>
                                      <p:cBhvr>
                                        <p:cTn id="24" dur="1" fill="hold">
                                          <p:stCondLst>
                                            <p:cond delay="0"/>
                                          </p:stCondLst>
                                        </p:cTn>
                                        <p:tgtEl>
                                          <p:spTgt spid="28674">
                                            <p:txEl>
                                              <p:pRg st="6" end="6"/>
                                            </p:txEl>
                                          </p:spTgt>
                                        </p:tgtEl>
                                        <p:attrNameLst>
                                          <p:attrName>style.visibility</p:attrName>
                                        </p:attrNameLst>
                                      </p:cBhvr>
                                      <p:to>
                                        <p:strVal val="visible"/>
                                      </p:to>
                                    </p:set>
                                    <p:animEffect transition="in" filter="fade">
                                      <p:cBhvr>
                                        <p:cTn id="25" dur="2000"/>
                                        <p:tgtEl>
                                          <p:spTgt spid="28674">
                                            <p:txEl>
                                              <p:pRg st="6" end="6"/>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nodeType="clickEffect">
                                  <p:stCondLst>
                                    <p:cond delay="0"/>
                                  </p:stCondLst>
                                  <p:childTnLst>
                                    <p:set>
                                      <p:cBhvr>
                                        <p:cTn id="29" dur="1" fill="hold">
                                          <p:stCondLst>
                                            <p:cond delay="0"/>
                                          </p:stCondLst>
                                        </p:cTn>
                                        <p:tgtEl>
                                          <p:spTgt spid="28674">
                                            <p:txEl>
                                              <p:pRg st="7" end="7"/>
                                            </p:txEl>
                                          </p:spTgt>
                                        </p:tgtEl>
                                        <p:attrNameLst>
                                          <p:attrName>style.visibility</p:attrName>
                                        </p:attrNameLst>
                                      </p:cBhvr>
                                      <p:to>
                                        <p:strVal val="visible"/>
                                      </p:to>
                                    </p:set>
                                    <p:animEffect transition="in" filter="fade">
                                      <p:cBhvr>
                                        <p:cTn id="30" dur="2000"/>
                                        <p:tgtEl>
                                          <p:spTgt spid="2867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animBg="1"/>
      <p:bldP spid="28676"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914400" y="1447800"/>
            <a:ext cx="7543800" cy="460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sz="1800">
              <a:latin typeface="Arial" pitchFamily="34" charset="0"/>
            </a:endParaRPr>
          </a:p>
          <a:p>
            <a:pPr eaLnBrk="1" hangingPunct="1"/>
            <a:endParaRPr lang="en-US" sz="1800">
              <a:latin typeface="Arial" pitchFamily="34" charset="0"/>
            </a:endParaRPr>
          </a:p>
          <a:p>
            <a:pPr eaLnBrk="1" hangingPunct="1"/>
            <a:endParaRPr lang="en-US" sz="1800">
              <a:latin typeface="Arial" pitchFamily="34" charset="0"/>
            </a:endParaRPr>
          </a:p>
          <a:p>
            <a:pPr eaLnBrk="1" hangingPunct="1"/>
            <a:endParaRPr lang="en-US" sz="1800">
              <a:latin typeface="Arial" pitchFamily="34" charset="0"/>
            </a:endParaRPr>
          </a:p>
          <a:p>
            <a:pPr eaLnBrk="1" hangingPunct="1">
              <a:buFontTx/>
              <a:buAutoNum type="arabicPeriod"/>
            </a:pPr>
            <a:r>
              <a:rPr lang="en-US" sz="2800" b="1">
                <a:solidFill>
                  <a:schemeClr val="bg2"/>
                </a:solidFill>
                <a:latin typeface="Arial" pitchFamily="34" charset="0"/>
              </a:rPr>
              <a:t>There is a difference between being an</a:t>
            </a:r>
          </a:p>
          <a:p>
            <a:pPr eaLnBrk="1" hangingPunct="1"/>
            <a:endParaRPr lang="en-US" sz="2800" b="1">
              <a:solidFill>
                <a:schemeClr val="bg2"/>
              </a:solidFill>
              <a:latin typeface="Arial" pitchFamily="34" charset="0"/>
            </a:endParaRPr>
          </a:p>
          <a:p>
            <a:pPr eaLnBrk="1" hangingPunct="1"/>
            <a:r>
              <a:rPr lang="en-US" sz="2800" b="1">
                <a:solidFill>
                  <a:schemeClr val="bg2"/>
                </a:solidFill>
                <a:latin typeface="Arial" pitchFamily="34" charset="0"/>
              </a:rPr>
              <a:t> __________ and a __________________.</a:t>
            </a:r>
          </a:p>
          <a:p>
            <a:pPr eaLnBrk="1" hangingPunct="1"/>
            <a:endParaRPr lang="en-US" sz="2800" b="1">
              <a:solidFill>
                <a:schemeClr val="bg2"/>
              </a:solidFill>
              <a:latin typeface="Arial" pitchFamily="34" charset="0"/>
            </a:endParaRPr>
          </a:p>
          <a:p>
            <a:pPr eaLnBrk="1" hangingPunct="1"/>
            <a:r>
              <a:rPr lang="en-US" sz="2800" b="1">
                <a:solidFill>
                  <a:schemeClr val="bg2"/>
                </a:solidFill>
                <a:latin typeface="Arial" pitchFamily="34" charset="0"/>
              </a:rPr>
              <a:t>	An orator is a talented weaver of words.  </a:t>
            </a:r>
          </a:p>
          <a:p>
            <a:pPr eaLnBrk="1" hangingPunct="1"/>
            <a:endParaRPr lang="en-US" sz="2800" b="1">
              <a:solidFill>
                <a:schemeClr val="bg2"/>
              </a:solidFill>
              <a:latin typeface="Arial" pitchFamily="34" charset="0"/>
            </a:endParaRPr>
          </a:p>
          <a:p>
            <a:pPr eaLnBrk="1" hangingPunct="1"/>
            <a:r>
              <a:rPr lang="en-US" sz="2800" b="1">
                <a:solidFill>
                  <a:schemeClr val="bg2"/>
                </a:solidFill>
                <a:latin typeface="Arial" pitchFamily="34" charset="0"/>
              </a:rPr>
              <a:t>	A communicator is one who helps others 	to understand.</a:t>
            </a:r>
          </a:p>
        </p:txBody>
      </p:sp>
      <p:sp>
        <p:nvSpPr>
          <p:cNvPr id="21507" name="WordArt 3"/>
          <p:cNvSpPr>
            <a:spLocks noChangeArrowheads="1" noChangeShapeType="1" noTextEdit="1"/>
          </p:cNvSpPr>
          <p:nvPr/>
        </p:nvSpPr>
        <p:spPr bwMode="auto">
          <a:xfrm>
            <a:off x="1447800" y="3429000"/>
            <a:ext cx="1371600" cy="3048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orator</a:t>
            </a:r>
          </a:p>
        </p:txBody>
      </p:sp>
      <p:sp>
        <p:nvSpPr>
          <p:cNvPr id="21508" name="WordArt 4"/>
          <p:cNvSpPr>
            <a:spLocks noChangeArrowheads="1" noChangeShapeType="1" noTextEdit="1"/>
          </p:cNvSpPr>
          <p:nvPr/>
        </p:nvSpPr>
        <p:spPr bwMode="auto">
          <a:xfrm>
            <a:off x="4495800" y="3352800"/>
            <a:ext cx="2743200" cy="39687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communicator</a:t>
            </a:r>
          </a:p>
        </p:txBody>
      </p:sp>
      <p:sp>
        <p:nvSpPr>
          <p:cNvPr id="5125" name="WordArt 5"/>
          <p:cNvSpPr>
            <a:spLocks noChangeArrowheads="1" noChangeShapeType="1" noTextEdit="1"/>
          </p:cNvSpPr>
          <p:nvPr/>
        </p:nvSpPr>
        <p:spPr bwMode="auto">
          <a:xfrm>
            <a:off x="2743200" y="1143000"/>
            <a:ext cx="5105400" cy="685800"/>
          </a:xfrm>
          <a:prstGeom prst="rect">
            <a:avLst/>
          </a:prstGeom>
        </p:spPr>
        <p:txBody>
          <a:bodyPr wrap="none" fromWordArt="1">
            <a:prstTxWarp prst="textPlain">
              <a:avLst>
                <a:gd name="adj" fmla="val 50000"/>
              </a:avLst>
            </a:prstTxWarp>
          </a:bodyPr>
          <a:lstStyle/>
          <a:p>
            <a:pPr algn="ctr"/>
            <a:r>
              <a:rPr lang="en-US" sz="3600" kern="10">
                <a:ln w="9525" cap="sq">
                  <a:solidFill>
                    <a:srgbClr val="000000"/>
                  </a:solidFill>
                  <a:round/>
                  <a:headEnd type="none" w="sm" len="sm"/>
                  <a:tailEnd type="none" w="sm" len="sm"/>
                </a:ln>
                <a:solidFill>
                  <a:srgbClr val="FFFFFF"/>
                </a:solidFill>
                <a:latin typeface="Arial Black"/>
              </a:rPr>
              <a:t>ASSUMPTIONS: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507"/>
                                        </p:tgtEl>
                                        <p:attrNameLst>
                                          <p:attrName>style.visibility</p:attrName>
                                        </p:attrNameLst>
                                      </p:cBhvr>
                                      <p:to>
                                        <p:strVal val="visible"/>
                                      </p:to>
                                    </p:set>
                                    <p:animEffect transition="in" filter="fade">
                                      <p:cBhvr>
                                        <p:cTn id="7" dur="2000"/>
                                        <p:tgtEl>
                                          <p:spTgt spid="2150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508"/>
                                        </p:tgtEl>
                                        <p:attrNameLst>
                                          <p:attrName>style.visibility</p:attrName>
                                        </p:attrNameLst>
                                      </p:cBhvr>
                                      <p:to>
                                        <p:strVal val="visible"/>
                                      </p:to>
                                    </p:set>
                                    <p:animEffect transition="in" filter="fade">
                                      <p:cBhvr>
                                        <p:cTn id="10" dur="2000"/>
                                        <p:tgtEl>
                                          <p:spTgt spid="21508"/>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21506">
                                            <p:txEl>
                                              <p:pRg st="8" end="8"/>
                                            </p:txEl>
                                          </p:spTgt>
                                        </p:tgtEl>
                                        <p:attrNameLst>
                                          <p:attrName>style.visibility</p:attrName>
                                        </p:attrNameLst>
                                      </p:cBhvr>
                                      <p:to>
                                        <p:strVal val="visible"/>
                                      </p:to>
                                    </p:set>
                                    <p:animEffect transition="in" filter="fade">
                                      <p:cBhvr>
                                        <p:cTn id="15" dur="2000"/>
                                        <p:tgtEl>
                                          <p:spTgt spid="21506">
                                            <p:txEl>
                                              <p:pRg st="8" end="8"/>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nodeType="clickEffect">
                                  <p:stCondLst>
                                    <p:cond delay="0"/>
                                  </p:stCondLst>
                                  <p:childTnLst>
                                    <p:set>
                                      <p:cBhvr>
                                        <p:cTn id="19" dur="1" fill="hold">
                                          <p:stCondLst>
                                            <p:cond delay="0"/>
                                          </p:stCondLst>
                                        </p:cTn>
                                        <p:tgtEl>
                                          <p:spTgt spid="21506">
                                            <p:txEl>
                                              <p:pRg st="10" end="10"/>
                                            </p:txEl>
                                          </p:spTgt>
                                        </p:tgtEl>
                                        <p:attrNameLst>
                                          <p:attrName>style.visibility</p:attrName>
                                        </p:attrNameLst>
                                      </p:cBhvr>
                                      <p:to>
                                        <p:strVal val="visible"/>
                                      </p:to>
                                    </p:set>
                                    <p:animEffect transition="in" filter="fade">
                                      <p:cBhvr>
                                        <p:cTn id="20" dur="2000"/>
                                        <p:tgtEl>
                                          <p:spTgt spid="2150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animBg="1"/>
      <p:bldP spid="21508" grpId="0" animBg="1"/>
    </p:bldLst>
  </p:timing>
</p:sld>
</file>

<file path=ppt/slides/slide40.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609600" y="1066800"/>
            <a:ext cx="79248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b="1">
                <a:solidFill>
                  <a:schemeClr val="bg2"/>
                </a:solidFill>
                <a:latin typeface="Arial" pitchFamily="34" charset="0"/>
              </a:rPr>
              <a:t>				</a:t>
            </a:r>
            <a:r>
              <a:rPr lang="en-US" sz="2000" b="1" u="sng">
                <a:solidFill>
                  <a:schemeClr val="bg2"/>
                </a:solidFill>
                <a:latin typeface="Arial" pitchFamily="34" charset="0"/>
              </a:rPr>
              <a:t>Example 1</a:t>
            </a:r>
            <a:endParaRPr lang="en-US" sz="2000" i="1">
              <a:solidFill>
                <a:schemeClr val="bg2"/>
              </a:solidFill>
              <a:latin typeface="Arial" pitchFamily="34" charset="0"/>
            </a:endParaRPr>
          </a:p>
          <a:p>
            <a:pPr eaLnBrk="1" hangingPunct="1"/>
            <a:endParaRPr lang="en-US" sz="2000" i="1">
              <a:solidFill>
                <a:schemeClr val="bg2"/>
              </a:solidFill>
              <a:latin typeface="Arial" pitchFamily="34" charset="0"/>
            </a:endParaRPr>
          </a:p>
          <a:p>
            <a:pPr eaLnBrk="1" hangingPunct="1"/>
            <a:r>
              <a:rPr lang="en-US" sz="2000" i="1">
                <a:solidFill>
                  <a:schemeClr val="bg2"/>
                </a:solidFill>
                <a:latin typeface="Arial" pitchFamily="34" charset="0"/>
              </a:rPr>
              <a:t>		Luke 18:1-8a (NIV)"Then Jesus told his disciples a 		parable to show them that they should always pray 		and not give up. 2 He said: "In a certain town there was a judge who neither feared God nor cared about men. 3 And there was a widow in that town who kept coming to him with the plea, 'Grant me justice against my adversary.' 4 "For some time he refused. But finally he said to himself, 'Even though I don't fear God or care about men, 5 yet because this widow keeps bothering me, I will see that she gets justice, so that she won't eventually wear me out with her coming!'" 6 And the Lord said, "Listen to what the unjust judge says. 7 And will not God bring about justice for his chosen ones, who cry out to him day and night? Will he keep putting them off? 8 I tell you, he will see that they get justice, and quickly.""</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1143000" y="914400"/>
            <a:ext cx="7620000" cy="444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b="1">
                <a:solidFill>
                  <a:schemeClr val="bg2"/>
                </a:solidFill>
                <a:latin typeface="Arial" pitchFamily="34" charset="0"/>
              </a:rPr>
              <a:t>		Possible Subjects</a:t>
            </a:r>
          </a:p>
          <a:p>
            <a:pPr eaLnBrk="1" hangingPunct="1"/>
            <a:endParaRPr lang="en-US" b="1">
              <a:solidFill>
                <a:schemeClr val="bg2"/>
              </a:solidFill>
              <a:latin typeface="Arial" pitchFamily="34" charset="0"/>
            </a:endParaRPr>
          </a:p>
          <a:p>
            <a:pPr eaLnBrk="1" hangingPunct="1"/>
            <a:r>
              <a:rPr lang="en-US" b="1">
                <a:solidFill>
                  <a:schemeClr val="bg2"/>
                </a:solidFill>
                <a:latin typeface="Arial" pitchFamily="34" charset="0"/>
              </a:rPr>
              <a:t>		Possible Central Themes</a:t>
            </a:r>
          </a:p>
          <a:p>
            <a:pPr eaLnBrk="1" hangingPunct="1"/>
            <a:endParaRPr lang="en-US" b="1">
              <a:solidFill>
                <a:schemeClr val="bg2"/>
              </a:solidFill>
              <a:latin typeface="Arial" pitchFamily="34" charset="0"/>
            </a:endParaRPr>
          </a:p>
          <a:p>
            <a:pPr eaLnBrk="1" hangingPunct="1"/>
            <a:r>
              <a:rPr lang="en-US" b="1">
                <a:solidFill>
                  <a:schemeClr val="bg2"/>
                </a:solidFill>
                <a:latin typeface="Arial" pitchFamily="34" charset="0"/>
              </a:rPr>
              <a:t>		Possible Objectives</a:t>
            </a:r>
            <a:endParaRPr lang="en-US">
              <a:solidFill>
                <a:schemeClr val="bg2"/>
              </a:solidFill>
              <a:latin typeface="Arial" pitchFamily="34" charset="0"/>
            </a:endParaRPr>
          </a:p>
          <a:p>
            <a:pPr eaLnBrk="1" hangingPunct="1"/>
            <a:endParaRPr lang="en-US">
              <a:solidFill>
                <a:schemeClr val="bg2"/>
              </a:solidFill>
              <a:latin typeface="Arial" pitchFamily="34" charset="0"/>
            </a:endParaRPr>
          </a:p>
          <a:p>
            <a:pPr eaLnBrk="1" hangingPunct="1"/>
            <a:r>
              <a:rPr lang="en-US">
                <a:solidFill>
                  <a:schemeClr val="bg2"/>
                </a:solidFill>
                <a:latin typeface="Arial" pitchFamily="34" charset="0"/>
              </a:rPr>
              <a:t>1. PROPOSITION:  Every ____________ can/should _________________________ (how or why) </a:t>
            </a:r>
          </a:p>
          <a:p>
            <a:pPr eaLnBrk="1" hangingPunct="1"/>
            <a:endParaRPr lang="en-US">
              <a:solidFill>
                <a:schemeClr val="bg2"/>
              </a:solidFill>
              <a:latin typeface="Arial" pitchFamily="34" charset="0"/>
            </a:endParaRPr>
          </a:p>
          <a:p>
            <a:pPr eaLnBrk="1" hangingPunct="1"/>
            <a:r>
              <a:rPr lang="en-US">
                <a:solidFill>
                  <a:schemeClr val="bg2"/>
                </a:solidFill>
                <a:latin typeface="Arial" pitchFamily="34" charset="0"/>
              </a:rPr>
              <a:t>RESPONSE:	 by/ because of ___________________.</a:t>
            </a:r>
          </a:p>
          <a:p>
            <a:pPr eaLnBrk="1" hangingPunct="1"/>
            <a:endParaRPr lang="en-US" sz="1800">
              <a:solidFill>
                <a:schemeClr val="bg2"/>
              </a:solidFill>
              <a:latin typeface="Arial" pitchFamily="34" charset="0"/>
            </a:endParaRPr>
          </a:p>
          <a:p>
            <a:pPr eaLnBrk="1" hangingPunct="1"/>
            <a:r>
              <a:rPr lang="en-US" sz="2800">
                <a:solidFill>
                  <a:schemeClr val="bg2"/>
                </a:solidFill>
                <a:latin typeface="Arial" pitchFamily="34" charset="0"/>
              </a:rPr>
              <a:t>key word</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838200" y="228600"/>
            <a:ext cx="7620000" cy="588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b="1">
                <a:latin typeface="Arial" pitchFamily="34" charset="0"/>
              </a:rPr>
              <a:t>			</a:t>
            </a:r>
            <a:r>
              <a:rPr lang="en-US" sz="4000" b="1" u="sng">
                <a:solidFill>
                  <a:schemeClr val="bg2"/>
                </a:solidFill>
                <a:latin typeface="Arial" pitchFamily="34" charset="0"/>
              </a:rPr>
              <a:t>Example 2</a:t>
            </a:r>
            <a:endParaRPr lang="en-US" sz="4000" i="1">
              <a:solidFill>
                <a:schemeClr val="bg2"/>
              </a:solidFill>
              <a:latin typeface="Arial" pitchFamily="34" charset="0"/>
            </a:endParaRPr>
          </a:p>
          <a:p>
            <a:pPr eaLnBrk="1" hangingPunct="1"/>
            <a:endParaRPr lang="en-US" sz="4000" i="1">
              <a:solidFill>
                <a:schemeClr val="bg2"/>
              </a:solidFill>
              <a:latin typeface="Arial" pitchFamily="34" charset="0"/>
            </a:endParaRPr>
          </a:p>
          <a:p>
            <a:pPr eaLnBrk="1" hangingPunct="1"/>
            <a:r>
              <a:rPr lang="en-US" sz="2000" i="1">
                <a:latin typeface="Arial" pitchFamily="34" charset="0"/>
              </a:rPr>
              <a:t>		</a:t>
            </a:r>
            <a:r>
              <a:rPr lang="en-US" sz="2000" b="1">
                <a:solidFill>
                  <a:schemeClr val="bg2"/>
                </a:solidFill>
                <a:latin typeface="Arial" pitchFamily="34" charset="0"/>
              </a:rPr>
              <a:t>Luke 18:9-14 (NIV)  "To some who were 			confident of their own righteousness and 			looked down on everybody else, Jesus 			told this parable: 10 "Two men went up to the temple to pray, one a Pharisee and the other a tax collector. 11 The Pharisee stood up and prayed about himself: 'God, I thank you that I am not like other men--robbers, evildoers, adulterers--or even like this tax collector. 12 I fast twice a week and give a tenth of all I get.' 13 "But the tax collector stood at a distance. He would not even look up to heaven, but beat his breast and said, 'God, have mercy on me, a sinner.' 14 "I tell you that this man, rather than the other, went home justified before God. For everyone who exalts himself will be humbled, and he who humbles himself will be exalted.""</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762000" y="838200"/>
            <a:ext cx="7620000" cy="444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b="1">
                <a:solidFill>
                  <a:schemeClr val="bg2"/>
                </a:solidFill>
                <a:latin typeface="Arial" pitchFamily="34" charset="0"/>
              </a:rPr>
              <a:t>			Possible Subjects</a:t>
            </a:r>
          </a:p>
          <a:p>
            <a:pPr eaLnBrk="1" hangingPunct="1"/>
            <a:endParaRPr lang="en-US" b="1">
              <a:solidFill>
                <a:schemeClr val="bg2"/>
              </a:solidFill>
              <a:latin typeface="Arial" pitchFamily="34" charset="0"/>
            </a:endParaRPr>
          </a:p>
          <a:p>
            <a:pPr eaLnBrk="1" hangingPunct="1"/>
            <a:r>
              <a:rPr lang="en-US" b="1">
                <a:solidFill>
                  <a:schemeClr val="bg2"/>
                </a:solidFill>
                <a:latin typeface="Arial" pitchFamily="34" charset="0"/>
              </a:rPr>
              <a:t>			Possible Central Themes</a:t>
            </a:r>
          </a:p>
          <a:p>
            <a:pPr eaLnBrk="1" hangingPunct="1"/>
            <a:endParaRPr lang="en-US" b="1">
              <a:solidFill>
                <a:schemeClr val="bg2"/>
              </a:solidFill>
              <a:latin typeface="Arial" pitchFamily="34" charset="0"/>
            </a:endParaRPr>
          </a:p>
          <a:p>
            <a:pPr eaLnBrk="1" hangingPunct="1"/>
            <a:r>
              <a:rPr lang="en-US" b="1">
                <a:solidFill>
                  <a:schemeClr val="bg2"/>
                </a:solidFill>
                <a:latin typeface="Arial" pitchFamily="34" charset="0"/>
              </a:rPr>
              <a:t>			Possible Objectives</a:t>
            </a:r>
            <a:endParaRPr lang="en-US">
              <a:solidFill>
                <a:schemeClr val="bg2"/>
              </a:solidFill>
              <a:latin typeface="Arial" pitchFamily="34" charset="0"/>
            </a:endParaRPr>
          </a:p>
          <a:p>
            <a:pPr eaLnBrk="1" hangingPunct="1"/>
            <a:endParaRPr lang="en-US">
              <a:solidFill>
                <a:schemeClr val="bg2"/>
              </a:solidFill>
              <a:latin typeface="Arial" pitchFamily="34" charset="0"/>
            </a:endParaRPr>
          </a:p>
          <a:p>
            <a:pPr eaLnBrk="1" hangingPunct="1"/>
            <a:r>
              <a:rPr lang="en-US">
                <a:solidFill>
                  <a:schemeClr val="bg2"/>
                </a:solidFill>
                <a:latin typeface="Arial" pitchFamily="34" charset="0"/>
              </a:rPr>
              <a:t>1. PROPOSITION:  Every ____________ can/should _________________________ (how or why) </a:t>
            </a:r>
          </a:p>
          <a:p>
            <a:pPr eaLnBrk="1" hangingPunct="1"/>
            <a:endParaRPr lang="en-US">
              <a:solidFill>
                <a:schemeClr val="bg2"/>
              </a:solidFill>
              <a:latin typeface="Arial" pitchFamily="34" charset="0"/>
            </a:endParaRPr>
          </a:p>
          <a:p>
            <a:pPr eaLnBrk="1" hangingPunct="1"/>
            <a:r>
              <a:rPr lang="en-US">
                <a:solidFill>
                  <a:schemeClr val="bg2"/>
                </a:solidFill>
                <a:latin typeface="Arial" pitchFamily="34" charset="0"/>
              </a:rPr>
              <a:t>RESPONSE:	 by/ because of ___________________.</a:t>
            </a:r>
          </a:p>
          <a:p>
            <a:pPr eaLnBrk="1" hangingPunct="1"/>
            <a:endParaRPr lang="en-US" sz="1800">
              <a:solidFill>
                <a:schemeClr val="bg2"/>
              </a:solidFill>
              <a:latin typeface="Arial" pitchFamily="34" charset="0"/>
            </a:endParaRPr>
          </a:p>
          <a:p>
            <a:pPr eaLnBrk="1" hangingPunct="1"/>
            <a:r>
              <a:rPr lang="en-US" sz="2800">
                <a:solidFill>
                  <a:schemeClr val="bg2"/>
                </a:solidFill>
                <a:latin typeface="Arial" pitchFamily="34" charset="0"/>
              </a:rPr>
              <a:t>key word</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762000" y="2209800"/>
            <a:ext cx="7543800" cy="3935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buFontTx/>
              <a:buAutoNum type="arabicPeriod" startAt="2"/>
            </a:pPr>
            <a:r>
              <a:rPr lang="en-US" sz="2800">
                <a:solidFill>
                  <a:schemeClr val="bg2"/>
                </a:solidFill>
                <a:latin typeface="Arial" pitchFamily="34" charset="0"/>
              </a:rPr>
              <a:t>The ability to communicate effectively can </a:t>
            </a:r>
          </a:p>
          <a:p>
            <a:pPr eaLnBrk="1" hangingPunct="1"/>
            <a:endParaRPr lang="en-US" sz="2800">
              <a:solidFill>
                <a:schemeClr val="bg2"/>
              </a:solidFill>
              <a:latin typeface="Arial" pitchFamily="34" charset="0"/>
            </a:endParaRPr>
          </a:p>
          <a:p>
            <a:pPr eaLnBrk="1" hangingPunct="1"/>
            <a:r>
              <a:rPr lang="en-US" sz="2800">
                <a:solidFill>
                  <a:schemeClr val="bg2"/>
                </a:solidFill>
                <a:latin typeface="Arial" pitchFamily="34" charset="0"/>
              </a:rPr>
              <a:t>and must be ______________________.  </a:t>
            </a:r>
          </a:p>
          <a:p>
            <a:pPr eaLnBrk="1" hangingPunct="1"/>
            <a:endParaRPr lang="en-US" sz="2800">
              <a:solidFill>
                <a:schemeClr val="bg2"/>
              </a:solidFill>
              <a:latin typeface="Arial" pitchFamily="34" charset="0"/>
            </a:endParaRPr>
          </a:p>
          <a:p>
            <a:pPr eaLnBrk="1" hangingPunct="1"/>
            <a:r>
              <a:rPr lang="en-US" sz="2800">
                <a:solidFill>
                  <a:schemeClr val="bg2"/>
                </a:solidFill>
                <a:latin typeface="Arial" pitchFamily="34" charset="0"/>
              </a:rPr>
              <a:t>	It is a life long journey of constant 	learning.</a:t>
            </a:r>
          </a:p>
          <a:p>
            <a:pPr eaLnBrk="1" hangingPunct="1"/>
            <a:endParaRPr lang="en-US" sz="2800">
              <a:solidFill>
                <a:schemeClr val="bg2"/>
              </a:solidFill>
              <a:latin typeface="Arial" pitchFamily="34" charset="0"/>
            </a:endParaRPr>
          </a:p>
          <a:p>
            <a:pPr eaLnBrk="1" hangingPunct="1"/>
            <a:r>
              <a:rPr lang="en-US" sz="2800">
                <a:solidFill>
                  <a:schemeClr val="bg2"/>
                </a:solidFill>
                <a:latin typeface="Arial" pitchFamily="34" charset="0"/>
              </a:rPr>
              <a:t>	This module is to provide some practical 	how to's.</a:t>
            </a:r>
          </a:p>
        </p:txBody>
      </p:sp>
      <p:sp>
        <p:nvSpPr>
          <p:cNvPr id="20483" name="WordArt 3"/>
          <p:cNvSpPr>
            <a:spLocks noChangeArrowheads="1" noChangeShapeType="1" noTextEdit="1"/>
          </p:cNvSpPr>
          <p:nvPr/>
        </p:nvSpPr>
        <p:spPr bwMode="auto">
          <a:xfrm>
            <a:off x="3581400" y="2971800"/>
            <a:ext cx="2743200" cy="5715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developed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483"/>
                                        </p:tgtEl>
                                        <p:attrNameLst>
                                          <p:attrName>style.visibility</p:attrName>
                                        </p:attrNameLst>
                                      </p:cBhvr>
                                      <p:to>
                                        <p:strVal val="visible"/>
                                      </p:to>
                                    </p:set>
                                    <p:animEffect transition="in" filter="fade">
                                      <p:cBhvr>
                                        <p:cTn id="7" dur="2000"/>
                                        <p:tgtEl>
                                          <p:spTgt spid="2048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0482">
                                            <p:txEl>
                                              <p:pRg st="4" end="4"/>
                                            </p:txEl>
                                          </p:spTgt>
                                        </p:tgtEl>
                                        <p:attrNameLst>
                                          <p:attrName>style.visibility</p:attrName>
                                        </p:attrNameLst>
                                      </p:cBhvr>
                                      <p:to>
                                        <p:strVal val="visible"/>
                                      </p:to>
                                    </p:set>
                                    <p:animEffect transition="in" filter="fade">
                                      <p:cBhvr>
                                        <p:cTn id="12" dur="2000"/>
                                        <p:tgtEl>
                                          <p:spTgt spid="20482">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0482">
                                            <p:txEl>
                                              <p:pRg st="6" end="6"/>
                                            </p:txEl>
                                          </p:spTgt>
                                        </p:tgtEl>
                                        <p:attrNameLst>
                                          <p:attrName>style.visibility</p:attrName>
                                        </p:attrNameLst>
                                      </p:cBhvr>
                                      <p:to>
                                        <p:strVal val="visible"/>
                                      </p:to>
                                    </p:set>
                                    <p:animEffect transition="in" filter="fade">
                                      <p:cBhvr>
                                        <p:cTn id="17" dur="2000"/>
                                        <p:tgtEl>
                                          <p:spTgt spid="2048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990600" y="2590800"/>
            <a:ext cx="7543800" cy="301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buFontTx/>
              <a:buAutoNum type="arabicPeriod" startAt="3"/>
            </a:pPr>
            <a:r>
              <a:rPr lang="en-US" sz="3200" b="1">
                <a:solidFill>
                  <a:schemeClr val="bg2"/>
                </a:solidFill>
                <a:latin typeface="Arial" pitchFamily="34" charset="0"/>
              </a:rPr>
              <a:t>The motivation of a Christian</a:t>
            </a:r>
          </a:p>
          <a:p>
            <a:pPr eaLnBrk="1" hangingPunct="1"/>
            <a:endParaRPr lang="en-US" sz="3200" b="1">
              <a:solidFill>
                <a:schemeClr val="bg2"/>
              </a:solidFill>
              <a:latin typeface="Arial" pitchFamily="34" charset="0"/>
            </a:endParaRPr>
          </a:p>
          <a:p>
            <a:pPr eaLnBrk="1" hangingPunct="1"/>
            <a:r>
              <a:rPr lang="en-US" sz="3200" b="1">
                <a:solidFill>
                  <a:schemeClr val="bg2"/>
                </a:solidFill>
                <a:latin typeface="Arial" pitchFamily="34" charset="0"/>
              </a:rPr>
              <a:t>communicator must be  ___________</a:t>
            </a:r>
          </a:p>
          <a:p>
            <a:pPr eaLnBrk="1" hangingPunct="1"/>
            <a:endParaRPr lang="en-US" sz="3200" b="1">
              <a:solidFill>
                <a:schemeClr val="bg2"/>
              </a:solidFill>
              <a:latin typeface="Arial" pitchFamily="34" charset="0"/>
            </a:endParaRPr>
          </a:p>
          <a:p>
            <a:pPr eaLnBrk="1" hangingPunct="1"/>
            <a:r>
              <a:rPr lang="en-US" sz="3200" b="1" i="1">
                <a:solidFill>
                  <a:schemeClr val="bg2"/>
                </a:solidFill>
                <a:latin typeface="Arial" pitchFamily="34" charset="0"/>
              </a:rPr>
              <a:t>____________________________.</a:t>
            </a:r>
          </a:p>
          <a:p>
            <a:pPr eaLnBrk="1" hangingPunct="1"/>
            <a:endParaRPr lang="en-US" sz="3200" b="1" i="1">
              <a:solidFill>
                <a:schemeClr val="bg2"/>
              </a:solidFill>
              <a:latin typeface="Arial" pitchFamily="34" charset="0"/>
            </a:endParaRPr>
          </a:p>
        </p:txBody>
      </p:sp>
      <p:sp>
        <p:nvSpPr>
          <p:cNvPr id="19459" name="WordArt 3"/>
          <p:cNvSpPr>
            <a:spLocks noChangeArrowheads="1" noChangeShapeType="1" noTextEdit="1"/>
          </p:cNvSpPr>
          <p:nvPr/>
        </p:nvSpPr>
        <p:spPr bwMode="auto">
          <a:xfrm>
            <a:off x="6248400" y="3505200"/>
            <a:ext cx="1600200" cy="4953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the 2</a:t>
            </a:r>
          </a:p>
        </p:txBody>
      </p:sp>
      <p:sp>
        <p:nvSpPr>
          <p:cNvPr id="19460" name="WordArt 4"/>
          <p:cNvSpPr>
            <a:spLocks noChangeArrowheads="1" noChangeShapeType="1" noTextEdit="1"/>
          </p:cNvSpPr>
          <p:nvPr/>
        </p:nvSpPr>
        <p:spPr bwMode="auto">
          <a:xfrm>
            <a:off x="1447800" y="4419600"/>
            <a:ext cx="5572125" cy="5556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Great Commandments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fade">
                                      <p:cBhvr>
                                        <p:cTn id="7" dur="2000"/>
                                        <p:tgtEl>
                                          <p:spTgt spid="1945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460"/>
                                        </p:tgtEl>
                                        <p:attrNameLst>
                                          <p:attrName>style.visibility</p:attrName>
                                        </p:attrNameLst>
                                      </p:cBhvr>
                                      <p:to>
                                        <p:strVal val="visible"/>
                                      </p:to>
                                    </p:set>
                                    <p:animEffect transition="in" filter="fade">
                                      <p:cBhvr>
                                        <p:cTn id="10" dur="2000"/>
                                        <p:tgtEl>
                                          <p:spTgt spid="194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nimBg="1"/>
      <p:bldP spid="19460"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762000" y="1295400"/>
            <a:ext cx="7772400" cy="4800600"/>
          </a:xfrm>
        </p:spPr>
        <p:txBody>
          <a:bodyPr/>
          <a:lstStyle/>
          <a:p>
            <a:pPr eaLnBrk="1" hangingPunct="1">
              <a:lnSpc>
                <a:spcPct val="90000"/>
              </a:lnSpc>
              <a:spcBef>
                <a:spcPct val="0"/>
              </a:spcBef>
              <a:buClrTx/>
              <a:buSzTx/>
              <a:buFontTx/>
              <a:buNone/>
            </a:pPr>
            <a:r>
              <a:rPr lang="en-US" i="1" smtClean="0">
                <a:solidFill>
                  <a:schemeClr val="bg2"/>
                </a:solidFill>
              </a:rPr>
              <a:t> 			</a:t>
            </a:r>
            <a:r>
              <a:rPr lang="en-US" b="1" i="1" smtClean="0">
                <a:solidFill>
                  <a:schemeClr val="bg2"/>
                </a:solidFill>
              </a:rPr>
              <a:t>Mat 22:36-40 (NIV)  ""Teacher, 		which is the greatest 					commandment in the Law?" 37 Jesus replied: "'Love the Lord your God with all your heart and with all your soul and with all your mind.' 38 This is the first and greatest commandment. 39 And the second is like it: 'Love your neighbor as yourself.' 40 All the Law and the Prophets hang on these two commandments.""</a:t>
            </a:r>
          </a:p>
          <a:p>
            <a:pPr eaLnBrk="1" hangingPunct="1">
              <a:lnSpc>
                <a:spcPct val="90000"/>
              </a:lnSpc>
              <a:buFont typeface="Wingdings" pitchFamily="2" charset="2"/>
              <a:buNone/>
            </a:pPr>
            <a:endParaRPr lang="en-US" b="1"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990600" y="2286000"/>
            <a:ext cx="7620000" cy="387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buFontTx/>
              <a:buAutoNum type="arabicPeriod" startAt="4"/>
            </a:pPr>
            <a:r>
              <a:rPr lang="en-US" sz="4000">
                <a:solidFill>
                  <a:schemeClr val="bg2"/>
                </a:solidFill>
                <a:latin typeface="Arial" pitchFamily="34" charset="0"/>
              </a:rPr>
              <a:t>The ________ of the Christian</a:t>
            </a:r>
          </a:p>
          <a:p>
            <a:pPr eaLnBrk="1" hangingPunct="1"/>
            <a:r>
              <a:rPr lang="en-US" sz="4000">
                <a:solidFill>
                  <a:schemeClr val="bg2"/>
                </a:solidFill>
                <a:latin typeface="Arial" pitchFamily="34" charset="0"/>
              </a:rPr>
              <a:t> communicator's message is</a:t>
            </a:r>
          </a:p>
          <a:p>
            <a:pPr eaLnBrk="1" hangingPunct="1"/>
            <a:r>
              <a:rPr lang="en-US" sz="4000">
                <a:solidFill>
                  <a:schemeClr val="bg2"/>
                </a:solidFill>
                <a:latin typeface="Arial" pitchFamily="34" charset="0"/>
              </a:rPr>
              <a:t>______________.</a:t>
            </a:r>
          </a:p>
          <a:p>
            <a:pPr eaLnBrk="1" hangingPunct="1"/>
            <a:endParaRPr lang="en-US" sz="1800">
              <a:solidFill>
                <a:schemeClr val="bg2"/>
              </a:solidFill>
              <a:latin typeface="Arial" pitchFamily="34" charset="0"/>
            </a:endParaRPr>
          </a:p>
          <a:p>
            <a:pPr eaLnBrk="1" hangingPunct="1"/>
            <a:r>
              <a:rPr lang="en-US" sz="2000">
                <a:solidFill>
                  <a:schemeClr val="bg2"/>
                </a:solidFill>
                <a:latin typeface="Arial" pitchFamily="34" charset="0"/>
              </a:rPr>
              <a:t>The Bible is our message and deserves our best efforts.</a:t>
            </a:r>
            <a:endParaRPr lang="en-US" sz="2000" i="1">
              <a:solidFill>
                <a:schemeClr val="bg2"/>
              </a:solidFill>
              <a:latin typeface="Arial" pitchFamily="34" charset="0"/>
            </a:endParaRPr>
          </a:p>
          <a:p>
            <a:pPr eaLnBrk="1" hangingPunct="1"/>
            <a:endParaRPr lang="en-US" sz="1800" i="1">
              <a:solidFill>
                <a:schemeClr val="bg2"/>
              </a:solidFill>
              <a:latin typeface="Arial" pitchFamily="34" charset="0"/>
            </a:endParaRPr>
          </a:p>
          <a:p>
            <a:pPr eaLnBrk="1" hangingPunct="1"/>
            <a:r>
              <a:rPr lang="en-US" sz="1800" i="1">
                <a:solidFill>
                  <a:schemeClr val="bg2"/>
                </a:solidFill>
                <a:latin typeface="Arial" pitchFamily="34" charset="0"/>
              </a:rPr>
              <a:t>2 Tim 3:16-17 (NIV)  "All Scripture is God-breathed and is useful for teaching, rebuking, correcting and training in righteousness, 17 so that the man of God may be thoroughly equipped for every good work."</a:t>
            </a:r>
          </a:p>
        </p:txBody>
      </p:sp>
      <p:sp>
        <p:nvSpPr>
          <p:cNvPr id="18435" name="WordArt 3"/>
          <p:cNvSpPr>
            <a:spLocks noChangeArrowheads="1" noChangeShapeType="1" noTextEdit="1"/>
          </p:cNvSpPr>
          <p:nvPr/>
        </p:nvSpPr>
        <p:spPr bwMode="auto">
          <a:xfrm>
            <a:off x="2743200" y="2438400"/>
            <a:ext cx="1695450" cy="4032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source</a:t>
            </a:r>
          </a:p>
        </p:txBody>
      </p:sp>
      <p:sp>
        <p:nvSpPr>
          <p:cNvPr id="18436" name="WordArt 4"/>
          <p:cNvSpPr>
            <a:spLocks noChangeArrowheads="1" noChangeShapeType="1" noTextEdit="1"/>
          </p:cNvSpPr>
          <p:nvPr/>
        </p:nvSpPr>
        <p:spPr bwMode="auto">
          <a:xfrm>
            <a:off x="1752600" y="3581400"/>
            <a:ext cx="2638425" cy="4794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the Bible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animEffect transition="in" filter="fade">
                                      <p:cBhvr>
                                        <p:cTn id="7" dur="2000"/>
                                        <p:tgtEl>
                                          <p:spTgt spid="1843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8436"/>
                                        </p:tgtEl>
                                        <p:attrNameLst>
                                          <p:attrName>style.visibility</p:attrName>
                                        </p:attrNameLst>
                                      </p:cBhvr>
                                      <p:to>
                                        <p:strVal val="visible"/>
                                      </p:to>
                                    </p:set>
                                    <p:animEffect transition="in" filter="fade">
                                      <p:cBhvr>
                                        <p:cTn id="10" dur="2000"/>
                                        <p:tgtEl>
                                          <p:spTgt spid="1843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18434">
                                            <p:txEl>
                                              <p:pRg st="4" end="4"/>
                                            </p:txEl>
                                          </p:spTgt>
                                        </p:tgtEl>
                                        <p:attrNameLst>
                                          <p:attrName>style.visibility</p:attrName>
                                        </p:attrNameLst>
                                      </p:cBhvr>
                                      <p:to>
                                        <p:strVal val="visible"/>
                                      </p:to>
                                    </p:set>
                                    <p:animEffect transition="in" filter="fade">
                                      <p:cBhvr>
                                        <p:cTn id="15" dur="2000"/>
                                        <p:tgtEl>
                                          <p:spTgt spid="18434">
                                            <p:txEl>
                                              <p:pRg st="4" end="4"/>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nodeType="clickEffect">
                                  <p:stCondLst>
                                    <p:cond delay="0"/>
                                  </p:stCondLst>
                                  <p:childTnLst>
                                    <p:set>
                                      <p:cBhvr>
                                        <p:cTn id="19" dur="1" fill="hold">
                                          <p:stCondLst>
                                            <p:cond delay="0"/>
                                          </p:stCondLst>
                                        </p:cTn>
                                        <p:tgtEl>
                                          <p:spTgt spid="18434">
                                            <p:txEl>
                                              <p:pRg st="6" end="6"/>
                                            </p:txEl>
                                          </p:spTgt>
                                        </p:tgtEl>
                                        <p:attrNameLst>
                                          <p:attrName>style.visibility</p:attrName>
                                        </p:attrNameLst>
                                      </p:cBhvr>
                                      <p:to>
                                        <p:strVal val="visible"/>
                                      </p:to>
                                    </p:set>
                                    <p:animEffect transition="in" filter="fade">
                                      <p:cBhvr>
                                        <p:cTn id="20" dur="2000"/>
                                        <p:tgtEl>
                                          <p:spTgt spid="1843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animBg="1"/>
      <p:bldP spid="18436"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914400" y="533400"/>
            <a:ext cx="7620000" cy="548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3200">
                <a:latin typeface="Arial" pitchFamily="34" charset="0"/>
              </a:rPr>
              <a:t>		5.  The power of Christian 			communication is 						__________________.</a:t>
            </a:r>
            <a:endParaRPr lang="en-US" sz="3200" i="1">
              <a:latin typeface="Arial" pitchFamily="34" charset="0"/>
            </a:endParaRPr>
          </a:p>
          <a:p>
            <a:pPr eaLnBrk="1" hangingPunct="1"/>
            <a:endParaRPr lang="en-US" sz="1800" i="1">
              <a:latin typeface="Arial" pitchFamily="34" charset="0"/>
            </a:endParaRPr>
          </a:p>
          <a:p>
            <a:pPr eaLnBrk="1" hangingPunct="1"/>
            <a:r>
              <a:rPr lang="en-US" sz="1800" i="1">
                <a:latin typeface="Arial" pitchFamily="34" charset="0"/>
              </a:rPr>
              <a:t>John 15:5 (NIV)  ""</a:t>
            </a:r>
            <a:r>
              <a:rPr lang="en-US" sz="1800" i="1">
                <a:solidFill>
                  <a:srgbClr val="FF3300"/>
                </a:solidFill>
                <a:latin typeface="Arial" pitchFamily="34" charset="0"/>
              </a:rPr>
              <a:t>I am the vine; you are the branches. If a man remains in me and I in him, he will bear much fruit; apart from me you can do nothing</a:t>
            </a:r>
            <a:r>
              <a:rPr lang="en-US" sz="1800" i="1">
                <a:latin typeface="Arial" pitchFamily="34" charset="0"/>
              </a:rPr>
              <a:t>.“</a:t>
            </a:r>
          </a:p>
          <a:p>
            <a:pPr eaLnBrk="1" hangingPunct="1"/>
            <a:endParaRPr lang="en-US" sz="1800" i="1">
              <a:latin typeface="Arial" pitchFamily="34" charset="0"/>
            </a:endParaRPr>
          </a:p>
          <a:p>
            <a:pPr eaLnBrk="1" hangingPunct="1"/>
            <a:r>
              <a:rPr lang="en-US" i="1">
                <a:latin typeface="Arial" pitchFamily="34" charset="0"/>
              </a:rPr>
              <a:t>Difference between spiritual communication and other– spiritual impact.</a:t>
            </a:r>
          </a:p>
          <a:p>
            <a:pPr algn="ctr" eaLnBrk="1" hangingPunct="1"/>
            <a:endParaRPr lang="en-US" i="1">
              <a:latin typeface="Arial" pitchFamily="34" charset="0"/>
            </a:endParaRPr>
          </a:p>
          <a:p>
            <a:pPr eaLnBrk="1" hangingPunct="1"/>
            <a:r>
              <a:rPr lang="en-US" i="1">
                <a:latin typeface="Arial" pitchFamily="34" charset="0"/>
              </a:rPr>
              <a:t>Only when we are aligned with God can God's power flow through.</a:t>
            </a:r>
          </a:p>
          <a:p>
            <a:pPr eaLnBrk="1" hangingPunct="1"/>
            <a:endParaRPr lang="en-US" i="1">
              <a:latin typeface="Arial" pitchFamily="34" charset="0"/>
            </a:endParaRPr>
          </a:p>
          <a:p>
            <a:pPr eaLnBrk="1" hangingPunct="1"/>
            <a:r>
              <a:rPr lang="en-US" i="1">
                <a:latin typeface="Arial" pitchFamily="34" charset="0"/>
              </a:rPr>
              <a:t>The Goal is to allow God's truth to transform lives.</a:t>
            </a:r>
            <a:r>
              <a:rPr lang="en-US">
                <a:latin typeface="Arial" pitchFamily="34" charset="0"/>
              </a:rPr>
              <a:t> </a:t>
            </a:r>
          </a:p>
        </p:txBody>
      </p:sp>
      <p:sp>
        <p:nvSpPr>
          <p:cNvPr id="17411" name="WordArt 3"/>
          <p:cNvSpPr>
            <a:spLocks noChangeArrowheads="1" noChangeShapeType="1" noTextEdit="1"/>
          </p:cNvSpPr>
          <p:nvPr/>
        </p:nvSpPr>
        <p:spPr bwMode="auto">
          <a:xfrm>
            <a:off x="3733800" y="1600200"/>
            <a:ext cx="3733800" cy="3810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alignment with God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fade">
                                      <p:cBhvr>
                                        <p:cTn id="7" dur="2000"/>
                                        <p:tgtEl>
                                          <p:spTgt spid="174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7410">
                                            <p:txEl>
                                              <p:pRg st="2" end="2"/>
                                            </p:txEl>
                                          </p:spTgt>
                                        </p:tgtEl>
                                        <p:attrNameLst>
                                          <p:attrName>style.visibility</p:attrName>
                                        </p:attrNameLst>
                                      </p:cBhvr>
                                      <p:to>
                                        <p:strVal val="visible"/>
                                      </p:to>
                                    </p:set>
                                    <p:animEffect transition="in" filter="fade">
                                      <p:cBhvr>
                                        <p:cTn id="12" dur="2000"/>
                                        <p:tgtEl>
                                          <p:spTgt spid="17410">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7410">
                                            <p:txEl>
                                              <p:pRg st="4" end="4"/>
                                            </p:txEl>
                                          </p:spTgt>
                                        </p:tgtEl>
                                        <p:attrNameLst>
                                          <p:attrName>style.visibility</p:attrName>
                                        </p:attrNameLst>
                                      </p:cBhvr>
                                      <p:to>
                                        <p:strVal val="visible"/>
                                      </p:to>
                                    </p:set>
                                    <p:animEffect transition="in" filter="fade">
                                      <p:cBhvr>
                                        <p:cTn id="17" dur="2000"/>
                                        <p:tgtEl>
                                          <p:spTgt spid="17410">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7410">
                                            <p:txEl>
                                              <p:pRg st="6" end="6"/>
                                            </p:txEl>
                                          </p:spTgt>
                                        </p:tgtEl>
                                        <p:attrNameLst>
                                          <p:attrName>style.visibility</p:attrName>
                                        </p:attrNameLst>
                                      </p:cBhvr>
                                      <p:to>
                                        <p:strVal val="visible"/>
                                      </p:to>
                                    </p:set>
                                    <p:animEffect transition="in" filter="fade">
                                      <p:cBhvr>
                                        <p:cTn id="22" dur="2000"/>
                                        <p:tgtEl>
                                          <p:spTgt spid="17410">
                                            <p:txEl>
                                              <p:pRg st="6" end="6"/>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17410">
                                            <p:txEl>
                                              <p:pRg st="8" end="8"/>
                                            </p:txEl>
                                          </p:spTgt>
                                        </p:tgtEl>
                                        <p:attrNameLst>
                                          <p:attrName>style.visibility</p:attrName>
                                        </p:attrNameLst>
                                      </p:cBhvr>
                                      <p:to>
                                        <p:strVal val="visible"/>
                                      </p:to>
                                    </p:set>
                                    <p:animEffect transition="in" filter="fade">
                                      <p:cBhvr>
                                        <p:cTn id="27" dur="2000"/>
                                        <p:tgtEl>
                                          <p:spTgt spid="1741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animBg="1"/>
    </p:bldLst>
  </p:timing>
</p:sld>
</file>

<file path=ppt/theme/theme1.xml><?xml version="1.0" encoding="utf-8"?>
<a:theme xmlns:a="http://schemas.openxmlformats.org/drawingml/2006/main" name="Business Plan">
  <a:themeElements>
    <a:clrScheme name="Business Plan 4">
      <a:dk1>
        <a:srgbClr val="271A0D"/>
      </a:dk1>
      <a:lt1>
        <a:srgbClr val="EAEAEA"/>
      </a:lt1>
      <a:dk2>
        <a:srgbClr val="996633"/>
      </a:dk2>
      <a:lt2>
        <a:srgbClr val="FFFFCC"/>
      </a:lt2>
      <a:accent1>
        <a:srgbClr val="CC6600"/>
      </a:accent1>
      <a:accent2>
        <a:srgbClr val="FF9900"/>
      </a:accent2>
      <a:accent3>
        <a:srgbClr val="CAB8AD"/>
      </a:accent3>
      <a:accent4>
        <a:srgbClr val="C8C8C8"/>
      </a:accent4>
      <a:accent5>
        <a:srgbClr val="E2B8AA"/>
      </a:accent5>
      <a:accent6>
        <a:srgbClr val="E78A00"/>
      </a:accent6>
      <a:hlink>
        <a:srgbClr val="CC3300"/>
      </a:hlink>
      <a:folHlink>
        <a:srgbClr val="CA9561"/>
      </a:folHlink>
    </a:clrScheme>
    <a:fontScheme name="Business Pla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usiness Plan 1">
        <a:dk1>
          <a:srgbClr val="000000"/>
        </a:dk1>
        <a:lt1>
          <a:srgbClr val="EAEAEA"/>
        </a:lt1>
        <a:dk2>
          <a:srgbClr val="00763B"/>
        </a:dk2>
        <a:lt2>
          <a:srgbClr val="FFFFCC"/>
        </a:lt2>
        <a:accent1>
          <a:srgbClr val="CC6600"/>
        </a:accent1>
        <a:accent2>
          <a:srgbClr val="FF9900"/>
        </a:accent2>
        <a:accent3>
          <a:srgbClr val="AABDAF"/>
        </a:accent3>
        <a:accent4>
          <a:srgbClr val="C8C8C8"/>
        </a:accent4>
        <a:accent5>
          <a:srgbClr val="E2B8AA"/>
        </a:accent5>
        <a:accent6>
          <a:srgbClr val="E78A00"/>
        </a:accent6>
        <a:hlink>
          <a:srgbClr val="CC3300"/>
        </a:hlink>
        <a:folHlink>
          <a:srgbClr val="71BB96"/>
        </a:folHlink>
      </a:clrScheme>
      <a:clrMap bg1="dk2" tx1="lt1" bg2="dk1" tx2="lt2" accent1="accent1" accent2="accent2" accent3="accent3" accent4="accent4" accent5="accent5" accent6="accent6" hlink="hlink" folHlink="folHlink"/>
    </a:extraClrScheme>
    <a:extraClrScheme>
      <a:clrScheme name="Business Plan 2">
        <a:dk1>
          <a:srgbClr val="000000"/>
        </a:dk1>
        <a:lt1>
          <a:srgbClr val="FFFFFF"/>
        </a:lt1>
        <a:dk2>
          <a:srgbClr val="006633"/>
        </a:dk2>
        <a:lt2>
          <a:srgbClr val="FFFFFF"/>
        </a:lt2>
        <a:accent1>
          <a:srgbClr val="009999"/>
        </a:accent1>
        <a:accent2>
          <a:srgbClr val="8263A2"/>
        </a:accent2>
        <a:accent3>
          <a:srgbClr val="FFFFFF"/>
        </a:accent3>
        <a:accent4>
          <a:srgbClr val="000000"/>
        </a:accent4>
        <a:accent5>
          <a:srgbClr val="AACACA"/>
        </a:accent5>
        <a:accent6>
          <a:srgbClr val="755992"/>
        </a:accent6>
        <a:hlink>
          <a:srgbClr val="0665C6"/>
        </a:hlink>
        <a:folHlink>
          <a:srgbClr val="71BB96"/>
        </a:folHlink>
      </a:clrScheme>
      <a:clrMap bg1="lt1" tx1="dk1" bg2="lt2" tx2="dk2" accent1="accent1" accent2="accent2" accent3="accent3" accent4="accent4" accent5="accent5" accent6="accent6" hlink="hlink" folHlink="folHlink"/>
    </a:extraClrScheme>
    <a:extraClrScheme>
      <a:clrScheme name="Business Plan 3">
        <a:dk1>
          <a:srgbClr val="000000"/>
        </a:dk1>
        <a:lt1>
          <a:srgbClr val="FFFFFF"/>
        </a:lt1>
        <a:dk2>
          <a:srgbClr val="000000"/>
        </a:dk2>
        <a:lt2>
          <a:srgbClr val="FFFFFF"/>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usiness Plan 4">
        <a:dk1>
          <a:srgbClr val="271A0D"/>
        </a:dk1>
        <a:lt1>
          <a:srgbClr val="EAEAEA"/>
        </a:lt1>
        <a:dk2>
          <a:srgbClr val="996633"/>
        </a:dk2>
        <a:lt2>
          <a:srgbClr val="FFFFCC"/>
        </a:lt2>
        <a:accent1>
          <a:srgbClr val="CC6600"/>
        </a:accent1>
        <a:accent2>
          <a:srgbClr val="FF9900"/>
        </a:accent2>
        <a:accent3>
          <a:srgbClr val="CAB8AD"/>
        </a:accent3>
        <a:accent4>
          <a:srgbClr val="C8C8C8"/>
        </a:accent4>
        <a:accent5>
          <a:srgbClr val="E2B8AA"/>
        </a:accent5>
        <a:accent6>
          <a:srgbClr val="E78A00"/>
        </a:accent6>
        <a:hlink>
          <a:srgbClr val="CC3300"/>
        </a:hlink>
        <a:folHlink>
          <a:srgbClr val="CA9561"/>
        </a:folHlink>
      </a:clrScheme>
      <a:clrMap bg1="dk2" tx1="lt1" bg2="dk1" tx2="lt2" accent1="accent1" accent2="accent2" accent3="accent3" accent4="accent4" accent5="accent5" accent6="accent6" hlink="hlink" folHlink="folHlink"/>
    </a:extraClrScheme>
    <a:extraClrScheme>
      <a:clrScheme name="Business Plan 5">
        <a:dk1>
          <a:srgbClr val="001428"/>
        </a:dk1>
        <a:lt1>
          <a:srgbClr val="DDDDDD"/>
        </a:lt1>
        <a:dk2>
          <a:srgbClr val="336699"/>
        </a:dk2>
        <a:lt2>
          <a:srgbClr val="CCFFCC"/>
        </a:lt2>
        <a:accent1>
          <a:srgbClr val="009999"/>
        </a:accent1>
        <a:accent2>
          <a:srgbClr val="8263A2"/>
        </a:accent2>
        <a:accent3>
          <a:srgbClr val="ADB8CA"/>
        </a:accent3>
        <a:accent4>
          <a:srgbClr val="BDBDBD"/>
        </a:accent4>
        <a:accent5>
          <a:srgbClr val="AACACA"/>
        </a:accent5>
        <a:accent6>
          <a:srgbClr val="755992"/>
        </a:accent6>
        <a:hlink>
          <a:srgbClr val="0665C6"/>
        </a:hlink>
        <a:folHlink>
          <a:srgbClr val="699BCD"/>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Business Plan</Template>
  <TotalTime>411</TotalTime>
  <Words>548</Words>
  <Application>Microsoft Office PowerPoint</Application>
  <PresentationFormat>On-screen Show (4:3)</PresentationFormat>
  <Paragraphs>258</Paragraphs>
  <Slides>44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Times New Roman</vt:lpstr>
      <vt:lpstr>Arial</vt:lpstr>
      <vt:lpstr>Wingdings</vt:lpstr>
      <vt:lpstr>Calibri</vt:lpstr>
      <vt:lpstr>Monotype Sorts</vt:lpstr>
      <vt:lpstr>Business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Your Communication Skills</dc:title>
  <dc:creator>James Callender</dc:creator>
  <cp:lastModifiedBy>Teacher E-Solutions</cp:lastModifiedBy>
  <cp:revision>8</cp:revision>
  <dcterms:created xsi:type="dcterms:W3CDTF">2003-10-20T15:30:20Z</dcterms:created>
  <dcterms:modified xsi:type="dcterms:W3CDTF">2019-01-18T15:52:52Z</dcterms:modified>
</cp:coreProperties>
</file>