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65815-95ED-4432-91A7-A27B6301BC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3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3723F-DC00-4983-96CE-4BE6496A51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6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E6163-5384-4ED1-9181-69B8B738553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5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97E0C-F0BC-4DD3-A25B-C1E2B80DEB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8F38A-540F-4709-80E7-D7800B6A1D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1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CD890-2E3C-49D1-A865-6721B78AA3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73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2A7C0-C17A-4673-98F7-555B187431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9FCB4-A188-46DB-B971-405B493945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2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36B2F-1D38-4E3D-92AF-967F23A84E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4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1B7A7-7AC9-4B75-9C50-190FD4B243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66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26366-BE38-4400-B250-1F471DF04F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8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342E30-48D4-438A-9025-F3009221836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143000"/>
          </a:xfrm>
        </p:spPr>
        <p:txBody>
          <a:bodyPr/>
          <a:lstStyle/>
          <a:p>
            <a:r>
              <a:rPr lang="en-GB">
                <a:latin typeface="Snap ITC" pitchFamily="82" charset="0"/>
              </a:rPr>
              <a:t>Mr. Bip &amp; Mrs. Bop are having an argument!!</a:t>
            </a:r>
          </a:p>
        </p:txBody>
      </p:sp>
      <p:pic>
        <p:nvPicPr>
          <p:cNvPr id="2052" name="Picture 4" descr="C:\Program Files\Microsoft Office\Clipart\standard\stddir1\bd0530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200400"/>
            <a:ext cx="233838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Program Files\Microsoft Office\Clipart\standard\stddir1\bd05472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2692400" cy="343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8153400" cy="1143000"/>
          </a:xfrm>
        </p:spPr>
        <p:txBody>
          <a:bodyPr/>
          <a:lstStyle/>
          <a:p>
            <a:r>
              <a:rPr lang="en-GB">
                <a:latin typeface="Snap ITC" pitchFamily="82" charset="0"/>
              </a:rPr>
              <a:t>‘I caught a </a:t>
            </a:r>
            <a:r>
              <a:rPr lang="en-GB">
                <a:solidFill>
                  <a:srgbClr val="FFFF00"/>
                </a:solidFill>
                <a:latin typeface="Snap ITC" pitchFamily="82" charset="0"/>
              </a:rPr>
              <a:t>BIG</a:t>
            </a:r>
            <a:r>
              <a:rPr lang="en-GB">
                <a:latin typeface="Snap ITC" pitchFamily="82" charset="0"/>
              </a:rPr>
              <a:t> fish!’ said Mr. Bip</a:t>
            </a:r>
          </a:p>
        </p:txBody>
      </p:sp>
      <p:pic>
        <p:nvPicPr>
          <p:cNvPr id="3076" name="Picture 4" descr="C:\Program Files\Microsoft Office\Clipart\standard\stddir1\bd05472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52800"/>
            <a:ext cx="2692400" cy="327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nap ITC" pitchFamily="82" charset="0"/>
              </a:rPr>
              <a:t>‘You call that big?’ scoffed Mrs. Bop</a:t>
            </a:r>
          </a:p>
        </p:txBody>
      </p:sp>
      <p:pic>
        <p:nvPicPr>
          <p:cNvPr id="4099" name="Picture 3" descr="C:\Program Files\Microsoft Office\Clipart\standard\stddir1\bd0530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133600"/>
            <a:ext cx="301466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3528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latin typeface="Snap ITC" pitchFamily="82" charset="0"/>
              </a:rPr>
              <a:t>I have caught a much </a:t>
            </a:r>
            <a:r>
              <a:rPr lang="en-GB" sz="4000">
                <a:solidFill>
                  <a:srgbClr val="FFFF00"/>
                </a:solidFill>
                <a:latin typeface="Snap ITC" pitchFamily="82" charset="0"/>
              </a:rPr>
              <a:t>BIGGER</a:t>
            </a:r>
            <a:r>
              <a:rPr lang="en-GB" sz="4000">
                <a:latin typeface="Snap ITC" pitchFamily="82" charset="0"/>
              </a:rPr>
              <a:t> one before!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676400"/>
            <a:ext cx="6400800" cy="1143000"/>
          </a:xfrm>
        </p:spPr>
        <p:txBody>
          <a:bodyPr/>
          <a:lstStyle/>
          <a:p>
            <a:r>
              <a:rPr lang="en-GB"/>
              <a:t>‘</a:t>
            </a:r>
            <a:r>
              <a:rPr lang="en-GB">
                <a:latin typeface="Snap ITC" pitchFamily="82" charset="0"/>
              </a:rPr>
              <a:t>Rubbish!’ cried Mr. Bip!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800">
                <a:latin typeface="Snap ITC" pitchFamily="82" charset="0"/>
              </a:rPr>
              <a:t>‘I saw yours and mine is definitely the </a:t>
            </a:r>
            <a:r>
              <a:rPr lang="en-GB" sz="4800">
                <a:solidFill>
                  <a:srgbClr val="FFFF00"/>
                </a:solidFill>
                <a:latin typeface="Snap ITC" pitchFamily="82" charset="0"/>
              </a:rPr>
              <a:t>biggest</a:t>
            </a:r>
            <a:r>
              <a:rPr lang="en-GB" sz="4800">
                <a:latin typeface="Snap ITC" pitchFamily="82" charset="0"/>
              </a:rPr>
              <a:t>!!</a:t>
            </a:r>
          </a:p>
        </p:txBody>
      </p:sp>
      <p:pic>
        <p:nvPicPr>
          <p:cNvPr id="6148" name="Picture 4" descr="C:\Program Files\Microsoft Office\Clipart\standard\stddir1\bd05473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24431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r>
              <a:rPr lang="en-GB" sz="6000">
                <a:latin typeface="Snap ITC" pitchFamily="82" charset="0"/>
              </a:rPr>
              <a:t>‘Even so,’ said Mrs. Bip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2743200"/>
            <a:ext cx="5105400" cy="2743200"/>
          </a:xfrm>
        </p:spPr>
        <p:txBody>
          <a:bodyPr/>
          <a:lstStyle/>
          <a:p>
            <a:r>
              <a:rPr lang="en-GB" sz="5400">
                <a:latin typeface="Snap ITC" pitchFamily="82" charset="0"/>
              </a:rPr>
              <a:t>Mine was really </a:t>
            </a:r>
            <a:r>
              <a:rPr lang="en-GB" sz="5400">
                <a:solidFill>
                  <a:srgbClr val="FFFF00"/>
                </a:solidFill>
                <a:latin typeface="Snap ITC" pitchFamily="82" charset="0"/>
              </a:rPr>
              <a:t>pretty</a:t>
            </a:r>
            <a:r>
              <a:rPr lang="en-GB" sz="5400">
                <a:latin typeface="Snap ITC" pitchFamily="82" charset="0"/>
              </a:rPr>
              <a:t>!</a:t>
            </a:r>
          </a:p>
        </p:txBody>
      </p:sp>
      <p:pic>
        <p:nvPicPr>
          <p:cNvPr id="5124" name="Picture 4" descr="C:\Program Files\Microsoft Office\Clipart\standard\stddir1\bd05309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3228975" cy="345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>
                <a:latin typeface="Snap ITC" pitchFamily="82" charset="0"/>
              </a:rPr>
              <a:t>‘Come off it!’ cried Mr. Bip.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38200" y="4114800"/>
            <a:ext cx="56388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Snap ITC" pitchFamily="82" charset="0"/>
              </a:rPr>
              <a:t>Mine is far </a:t>
            </a:r>
            <a:r>
              <a:rPr lang="en-GB" sz="4800">
                <a:solidFill>
                  <a:srgbClr val="FFFF00"/>
                </a:solidFill>
                <a:latin typeface="Snap ITC" pitchFamily="82" charset="0"/>
              </a:rPr>
              <a:t>prettier</a:t>
            </a:r>
            <a:r>
              <a:rPr lang="en-GB" sz="4800">
                <a:latin typeface="Snap ITC" pitchFamily="82" charset="0"/>
              </a:rPr>
              <a:t> than that one was!</a:t>
            </a:r>
          </a:p>
        </p:txBody>
      </p:sp>
      <p:pic>
        <p:nvPicPr>
          <p:cNvPr id="7173" name="Picture 5" descr="C:\Program Files\Microsoft Office\Clipart\standard\stddir1\bd05469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62200"/>
            <a:ext cx="2743200" cy="34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r>
              <a:rPr lang="en-GB" sz="3200">
                <a:latin typeface="Snap ITC" pitchFamily="82" charset="0"/>
              </a:rPr>
              <a:t>‘Whatever you say, Mr. Bip’ said Mrs. Bop huffily,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4724400" cy="3429000"/>
          </a:xfrm>
        </p:spPr>
        <p:txBody>
          <a:bodyPr/>
          <a:lstStyle/>
          <a:p>
            <a:r>
              <a:rPr lang="en-GB" sz="5400">
                <a:latin typeface="Snap ITC" pitchFamily="82" charset="0"/>
              </a:rPr>
              <a:t>‘I will always know that </a:t>
            </a:r>
            <a:r>
              <a:rPr lang="en-GB" sz="5400" i="1">
                <a:latin typeface="Snap ITC" pitchFamily="82" charset="0"/>
              </a:rPr>
              <a:t>mine</a:t>
            </a:r>
            <a:r>
              <a:rPr lang="en-GB" sz="5400">
                <a:latin typeface="Snap ITC" pitchFamily="82" charset="0"/>
              </a:rPr>
              <a:t> was the </a:t>
            </a:r>
            <a:r>
              <a:rPr lang="en-GB" sz="5400">
                <a:solidFill>
                  <a:srgbClr val="FFFF00"/>
                </a:solidFill>
                <a:latin typeface="Snap ITC" pitchFamily="82" charset="0"/>
              </a:rPr>
              <a:t>prettiest!</a:t>
            </a:r>
          </a:p>
        </p:txBody>
      </p:sp>
      <p:pic>
        <p:nvPicPr>
          <p:cNvPr id="8197" name="Picture 5" descr="C:\Program Files\Microsoft Office\Clipart\standard\stddir1\bd05610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0"/>
            <a:ext cx="268287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Snap ITC</vt:lpstr>
      <vt:lpstr>Default Design</vt:lpstr>
      <vt:lpstr>Mr. Bip &amp; Mrs. Bop are having an argument!!</vt:lpstr>
      <vt:lpstr>‘I caught a BIG fish!’ said Mr. Bip</vt:lpstr>
      <vt:lpstr>‘You call that big?’ scoffed Mrs. Bop</vt:lpstr>
      <vt:lpstr>‘Rubbish!’ cried Mr. Bip!</vt:lpstr>
      <vt:lpstr>‘Even so,’ said Mrs. Bip</vt:lpstr>
      <vt:lpstr>‘Come off it!’ cried Mr. Bip.</vt:lpstr>
      <vt:lpstr>‘Whatever you say, Mr. Bip’ said Mrs. Bop huffily,</vt:lpstr>
    </vt:vector>
  </TitlesOfParts>
  <Company>Roseacre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Bip &amp; Mrs. Bop are having an argument!!</dc:title>
  <dc:creator>ADMINISTRATOR</dc:creator>
  <cp:lastModifiedBy>Teacher E-Solutions</cp:lastModifiedBy>
  <cp:revision>1</cp:revision>
  <dcterms:created xsi:type="dcterms:W3CDTF">2005-10-07T13:14:23Z</dcterms:created>
  <dcterms:modified xsi:type="dcterms:W3CDTF">2019-01-18T16:50:44Z</dcterms:modified>
</cp:coreProperties>
</file>