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547" autoAdjust="0"/>
    <p:restoredTop sz="90929"/>
  </p:normalViewPr>
  <p:slideViewPr>
    <p:cSldViewPr>
      <p:cViewPr varScale="1">
        <p:scale>
          <a:sx n="41" d="100"/>
          <a:sy n="41" d="100"/>
        </p:scale>
        <p:origin x="-288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BB18AE-D910-4D11-8A7A-8A015A0FA51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046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EF42-CB44-4580-9432-215E1961E60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256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63838A-5F9A-4AB8-A334-F5569431A5E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54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69DF3-138B-425F-AF8D-DFFD0BE2F1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092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0AE1B4-0A36-40E1-A1F1-DDE9FB673D6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004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A2047-B68A-4D1F-B78B-CD2E8F5446B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691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FDA912-5C62-4071-B39E-6CFA4C8C100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737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064D3B-50ED-4E94-9174-03DFC0DFF62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672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CB5088-B2FB-4E13-AE63-4BBC15960ED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40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1384B9-60FB-415B-A860-3F380EEB1E5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887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90978C-34B7-43EF-8A66-85F3DCCD6A2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702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5ED3731-C4E9-40D6-ADFB-9CEBE8D12A38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GB"/>
              <a:t>Complex sentences</a:t>
            </a:r>
            <a:br>
              <a:rPr lang="en-GB"/>
            </a:b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Our targets this term are to extend our sentences to give more information to the reader.</a:t>
            </a:r>
          </a:p>
        </p:txBody>
      </p:sp>
      <p:pic>
        <p:nvPicPr>
          <p:cNvPr id="2053" name="Picture 5" descr="PE00014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990600"/>
            <a:ext cx="1814513" cy="1236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build="p" autoUpdateAnimBg="0"/>
      <p:bldP spid="205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1800">
                <a:latin typeface="Comic Sans MS" pitchFamily="66" charset="0"/>
                <a:cs typeface="Times New Roman" pitchFamily="18" charset="0"/>
              </a:rPr>
              <a:t>Extend these sentences using:  </a:t>
            </a:r>
            <a:br>
              <a:rPr lang="en-GB" sz="1800">
                <a:latin typeface="Comic Sans MS" pitchFamily="66" charset="0"/>
                <a:cs typeface="Times New Roman" pitchFamily="18" charset="0"/>
              </a:rPr>
            </a:br>
            <a:r>
              <a:rPr lang="en-GB" sz="1800">
                <a:latin typeface="Comic Sans MS" pitchFamily="66" charset="0"/>
                <a:cs typeface="Times New Roman" pitchFamily="18" charset="0"/>
              </a:rPr>
              <a:t> </a:t>
            </a:r>
            <a:br>
              <a:rPr lang="en-GB" sz="1800">
                <a:latin typeface="Comic Sans MS" pitchFamily="66" charset="0"/>
                <a:cs typeface="Times New Roman" pitchFamily="18" charset="0"/>
              </a:rPr>
            </a:br>
            <a:r>
              <a:rPr lang="en-GB" sz="1800">
                <a:latin typeface="Comic Sans MS" pitchFamily="66" charset="0"/>
                <a:cs typeface="Times New Roman" pitchFamily="18" charset="0"/>
              </a:rPr>
              <a:t>if		so		while		since	though</a:t>
            </a:r>
            <a:r>
              <a:rPr lang="en-GB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000">
                <a:latin typeface="Comic Sans MS" pitchFamily="66" charset="0"/>
                <a:cs typeface="Times New Roman" pitchFamily="18" charset="0"/>
              </a:rPr>
              <a:t>Example: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000">
                <a:latin typeface="Comic Sans MS" pitchFamily="66" charset="0"/>
                <a:cs typeface="Times New Roman" pitchFamily="18" charset="0"/>
              </a:rPr>
              <a:t> </a:t>
            </a:r>
          </a:p>
          <a:p>
            <a:pPr>
              <a:lnSpc>
                <a:spcPct val="90000"/>
              </a:lnSpc>
            </a:pPr>
            <a:r>
              <a:rPr lang="en-GB" sz="2000" u="sng">
                <a:latin typeface="Comic Sans MS" pitchFamily="66" charset="0"/>
                <a:cs typeface="Times New Roman" pitchFamily="18" charset="0"/>
              </a:rPr>
              <a:t>The cat sat on the mat. </a:t>
            </a:r>
            <a:r>
              <a:rPr lang="en-GB" sz="200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This is a simple sentence.</a:t>
            </a:r>
            <a:endParaRPr lang="en-GB" sz="2000">
              <a:latin typeface="Comic Sans MS" pitchFamily="66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2000">
                <a:latin typeface="Comic Sans MS" pitchFamily="66" charset="0"/>
                <a:cs typeface="Times New Roman" pitchFamily="18" charset="0"/>
              </a:rPr>
              <a:t>The cat sat on the mat </a:t>
            </a:r>
            <a:r>
              <a:rPr lang="en-GB" sz="2000" u="sng">
                <a:latin typeface="Comic Sans MS" pitchFamily="66" charset="0"/>
                <a:cs typeface="Times New Roman" pitchFamily="18" charset="0"/>
              </a:rPr>
              <a:t>so</a:t>
            </a:r>
            <a:r>
              <a:rPr lang="en-GB" sz="2000">
                <a:latin typeface="Comic Sans MS" pitchFamily="66" charset="0"/>
                <a:cs typeface="Times New Roman" pitchFamily="18" charset="0"/>
              </a:rPr>
              <a:t> that he could curl up and go to sleep.</a:t>
            </a:r>
          </a:p>
          <a:p>
            <a:pPr>
              <a:lnSpc>
                <a:spcPct val="90000"/>
              </a:lnSpc>
            </a:pPr>
            <a:r>
              <a:rPr lang="en-GB" sz="2000">
                <a:latin typeface="Comic Sans MS" pitchFamily="66" charset="0"/>
                <a:cs typeface="Times New Roman" pitchFamily="18" charset="0"/>
              </a:rPr>
              <a:t>The cat sat on the mat </a:t>
            </a:r>
            <a:r>
              <a:rPr lang="en-GB" sz="2000" u="sng">
                <a:latin typeface="Comic Sans MS" pitchFamily="66" charset="0"/>
                <a:cs typeface="Times New Roman" pitchFamily="18" charset="0"/>
              </a:rPr>
              <a:t>while</a:t>
            </a:r>
            <a:r>
              <a:rPr lang="en-GB" sz="2000">
                <a:latin typeface="Comic Sans MS" pitchFamily="66" charset="0"/>
                <a:cs typeface="Times New Roman" pitchFamily="18" charset="0"/>
              </a:rPr>
              <a:t> he was waiting for his tea.</a:t>
            </a:r>
          </a:p>
          <a:p>
            <a:pPr>
              <a:lnSpc>
                <a:spcPct val="90000"/>
              </a:lnSpc>
            </a:pPr>
            <a:r>
              <a:rPr lang="en-GB" sz="2000" u="sng">
                <a:latin typeface="Comic Sans MS" pitchFamily="66" charset="0"/>
                <a:cs typeface="Times New Roman" pitchFamily="18" charset="0"/>
              </a:rPr>
              <a:t>If</a:t>
            </a:r>
            <a:r>
              <a:rPr lang="en-GB" sz="2000">
                <a:latin typeface="Comic Sans MS" pitchFamily="66" charset="0"/>
                <a:cs typeface="Times New Roman" pitchFamily="18" charset="0"/>
              </a:rPr>
              <a:t> the weather was cold out side the cat always sat on the mat in front of the fire.</a:t>
            </a:r>
          </a:p>
          <a:p>
            <a:pPr>
              <a:lnSpc>
                <a:spcPct val="90000"/>
              </a:lnSpc>
            </a:pPr>
            <a:r>
              <a:rPr lang="en-GB" sz="2000">
                <a:latin typeface="Comic Sans MS" pitchFamily="66" charset="0"/>
                <a:cs typeface="Times New Roman" pitchFamily="18" charset="0"/>
              </a:rPr>
              <a:t>The cat sat on the mat </a:t>
            </a:r>
            <a:r>
              <a:rPr lang="en-GB" sz="2000" u="sng">
                <a:latin typeface="Comic Sans MS" pitchFamily="66" charset="0"/>
                <a:cs typeface="Times New Roman" pitchFamily="18" charset="0"/>
              </a:rPr>
              <a:t>since</a:t>
            </a:r>
            <a:r>
              <a:rPr lang="en-GB" sz="2000">
                <a:latin typeface="Comic Sans MS" pitchFamily="66" charset="0"/>
                <a:cs typeface="Times New Roman" pitchFamily="18" charset="0"/>
              </a:rPr>
              <a:t> it was the warmest place in the room.</a:t>
            </a:r>
          </a:p>
          <a:p>
            <a:pPr>
              <a:lnSpc>
                <a:spcPct val="90000"/>
              </a:lnSpc>
            </a:pPr>
            <a:r>
              <a:rPr lang="en-GB" sz="2000" u="sng">
                <a:latin typeface="Comic Sans MS" pitchFamily="66" charset="0"/>
                <a:cs typeface="Times New Roman" pitchFamily="18" charset="0"/>
              </a:rPr>
              <a:t>Though</a:t>
            </a:r>
            <a:r>
              <a:rPr lang="en-GB" sz="2000">
                <a:latin typeface="Comic Sans MS" pitchFamily="66" charset="0"/>
                <a:cs typeface="Times New Roman" pitchFamily="18" charset="0"/>
              </a:rPr>
              <a:t> the cat was really hungry for its tea it sat patiently on the mat.</a:t>
            </a:r>
          </a:p>
          <a:p>
            <a:pPr>
              <a:lnSpc>
                <a:spcPct val="90000"/>
              </a:lnSpc>
            </a:pP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>
                <a:latin typeface="Comic Sans MS" pitchFamily="66" charset="0"/>
                <a:cs typeface="Times New Roman" pitchFamily="18" charset="0"/>
              </a:rPr>
              <a:t>Aim:  Use the following words to give more information about someone or something:</a:t>
            </a:r>
            <a:br>
              <a:rPr lang="en-GB" sz="2000">
                <a:latin typeface="Comic Sans MS" pitchFamily="66" charset="0"/>
                <a:cs typeface="Times New Roman" pitchFamily="18" charset="0"/>
              </a:rPr>
            </a:br>
            <a:r>
              <a:rPr lang="en-GB" sz="2000">
                <a:latin typeface="Comic Sans MS" pitchFamily="66" charset="0"/>
                <a:cs typeface="Times New Roman" pitchFamily="18" charset="0"/>
              </a:rPr>
              <a:t> </a:t>
            </a:r>
            <a:br>
              <a:rPr lang="en-GB" sz="2000">
                <a:latin typeface="Comic Sans MS" pitchFamily="66" charset="0"/>
                <a:cs typeface="Times New Roman" pitchFamily="18" charset="0"/>
              </a:rPr>
            </a:br>
            <a:r>
              <a:rPr lang="en-GB" sz="2000">
                <a:latin typeface="Comic Sans MS" pitchFamily="66" charset="0"/>
                <a:cs typeface="Times New Roman" pitchFamily="18" charset="0"/>
              </a:rPr>
              <a:t>who	whose	which	that</a:t>
            </a:r>
            <a:br>
              <a:rPr lang="en-GB" sz="2000">
                <a:latin typeface="Comic Sans MS" pitchFamily="66" charset="0"/>
                <a:cs typeface="Times New Roman" pitchFamily="18" charset="0"/>
              </a:rPr>
            </a:br>
            <a:endParaRPr lang="en-GB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000">
                <a:latin typeface="Comic Sans MS" pitchFamily="66" charset="0"/>
                <a:cs typeface="Times New Roman" pitchFamily="18" charset="0"/>
              </a:rPr>
              <a:t>The girl walked into the classroom.  </a:t>
            </a:r>
            <a:r>
              <a:rPr lang="en-GB" sz="200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This is a simple sentence.</a:t>
            </a:r>
            <a:endParaRPr lang="en-GB" sz="2000">
              <a:latin typeface="Comic Sans MS" pitchFamily="66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2000">
                <a:latin typeface="Comic Sans MS" pitchFamily="66" charset="0"/>
                <a:cs typeface="Times New Roman" pitchFamily="18" charset="0"/>
              </a:rPr>
              <a:t>The girl, </a:t>
            </a:r>
            <a:r>
              <a:rPr lang="en-GB" sz="2000" u="sng">
                <a:latin typeface="Comic Sans MS" pitchFamily="66" charset="0"/>
                <a:cs typeface="Times New Roman" pitchFamily="18" charset="0"/>
              </a:rPr>
              <a:t>who had long red hair</a:t>
            </a:r>
            <a:r>
              <a:rPr lang="en-GB" sz="2000">
                <a:latin typeface="Comic Sans MS" pitchFamily="66" charset="0"/>
                <a:cs typeface="Times New Roman" pitchFamily="18" charset="0"/>
              </a:rPr>
              <a:t>, walked swiftly into the classroom.</a:t>
            </a:r>
          </a:p>
          <a:p>
            <a:pPr>
              <a:lnSpc>
                <a:spcPct val="90000"/>
              </a:lnSpc>
            </a:pPr>
            <a:r>
              <a:rPr lang="en-GB" sz="2000">
                <a:latin typeface="Comic Sans MS" pitchFamily="66" charset="0"/>
                <a:cs typeface="Times New Roman" pitchFamily="18" charset="0"/>
              </a:rPr>
              <a:t>The girl, </a:t>
            </a:r>
            <a:r>
              <a:rPr lang="en-GB" sz="2000" u="sng">
                <a:latin typeface="Comic Sans MS" pitchFamily="66" charset="0"/>
                <a:cs typeface="Times New Roman" pitchFamily="18" charset="0"/>
              </a:rPr>
              <a:t>whose red hair sparkled as the light caught it</a:t>
            </a:r>
            <a:r>
              <a:rPr lang="en-GB" sz="2000">
                <a:latin typeface="Comic Sans MS" pitchFamily="66" charset="0"/>
                <a:cs typeface="Times New Roman" pitchFamily="18" charset="0"/>
              </a:rPr>
              <a:t>, walked slowly and confidently into the classroom.</a:t>
            </a:r>
          </a:p>
          <a:p>
            <a:pPr>
              <a:lnSpc>
                <a:spcPct val="90000"/>
              </a:lnSpc>
            </a:pPr>
            <a:r>
              <a:rPr lang="en-GB" sz="2000">
                <a:latin typeface="Comic Sans MS" pitchFamily="66" charset="0"/>
                <a:cs typeface="Times New Roman" pitchFamily="18" charset="0"/>
              </a:rPr>
              <a:t>The girl walked into the classroom, </a:t>
            </a:r>
            <a:r>
              <a:rPr lang="en-GB" sz="2000" u="sng">
                <a:latin typeface="Comic Sans MS" pitchFamily="66" charset="0"/>
                <a:cs typeface="Times New Roman" pitchFamily="18" charset="0"/>
              </a:rPr>
              <a:t>which by now was filled with children</a:t>
            </a:r>
            <a:r>
              <a:rPr lang="en-GB" sz="2000">
                <a:latin typeface="Comic Sans MS" pitchFamily="66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GB" sz="2000">
                <a:latin typeface="Comic Sans MS" pitchFamily="66" charset="0"/>
                <a:cs typeface="Times New Roman" pitchFamily="18" charset="0"/>
              </a:rPr>
              <a:t>The girl, </a:t>
            </a:r>
            <a:r>
              <a:rPr lang="en-GB" sz="2000" u="sng">
                <a:latin typeface="Comic Sans MS" pitchFamily="66" charset="0"/>
                <a:cs typeface="Times New Roman" pitchFamily="18" charset="0"/>
              </a:rPr>
              <a:t>who was now feeling extremely nervous</a:t>
            </a:r>
            <a:r>
              <a:rPr lang="en-GB" sz="2000">
                <a:latin typeface="Comic Sans MS" pitchFamily="66" charset="0"/>
                <a:cs typeface="Times New Roman" pitchFamily="18" charset="0"/>
              </a:rPr>
              <a:t>, walked steadily into the classroom, </a:t>
            </a:r>
            <a:r>
              <a:rPr lang="en-GB" sz="2000" u="sng">
                <a:latin typeface="Comic Sans MS" pitchFamily="66" charset="0"/>
                <a:cs typeface="Times New Roman" pitchFamily="18" charset="0"/>
              </a:rPr>
              <a:t>which by now was filled with people</a:t>
            </a:r>
            <a:r>
              <a:rPr lang="en-GB" sz="2000">
                <a:latin typeface="Comic Sans MS" pitchFamily="66" charset="0"/>
                <a:cs typeface="Times New Roman" pitchFamily="18" charset="0"/>
              </a:rPr>
              <a:t>, </a:t>
            </a:r>
            <a:r>
              <a:rPr lang="en-GB" sz="2000" u="sng">
                <a:latin typeface="Comic Sans MS" pitchFamily="66" charset="0"/>
                <a:cs typeface="Times New Roman" pitchFamily="18" charset="0"/>
              </a:rPr>
              <a:t>who were busily getting ready for the start of the d</a:t>
            </a:r>
            <a:r>
              <a:rPr lang="en-GB" sz="2000">
                <a:latin typeface="Comic Sans MS" pitchFamily="66" charset="0"/>
                <a:cs typeface="Times New Roman" pitchFamily="18" charset="0"/>
              </a:rPr>
              <a:t>ay. </a:t>
            </a:r>
          </a:p>
          <a:p>
            <a:pPr>
              <a:lnSpc>
                <a:spcPct val="90000"/>
              </a:lnSpc>
            </a:pPr>
            <a:r>
              <a:rPr lang="en-GB" sz="2000">
                <a:latin typeface="Comic Sans MS" pitchFamily="66" charset="0"/>
                <a:cs typeface="Times New Roman" pitchFamily="18" charset="0"/>
              </a:rPr>
              <a:t>The girl walked into the classroom </a:t>
            </a:r>
            <a:r>
              <a:rPr lang="en-GB" sz="2000" u="sng">
                <a:latin typeface="Comic Sans MS" pitchFamily="66" charset="0"/>
                <a:cs typeface="Times New Roman" pitchFamily="18" charset="0"/>
              </a:rPr>
              <a:t>that</a:t>
            </a:r>
            <a:r>
              <a:rPr lang="en-GB" sz="2000">
                <a:latin typeface="Comic Sans MS" pitchFamily="66" charset="0"/>
                <a:cs typeface="Times New Roman" pitchFamily="18" charset="0"/>
              </a:rPr>
              <a:t> had been allocated to her on arrival at the school earlier this morning.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>
                <a:latin typeface="Comic Sans MS" pitchFamily="66" charset="0"/>
                <a:cs typeface="Times New Roman" pitchFamily="18" charset="0"/>
              </a:rPr>
              <a:t>Give more information about someone or something using words like:</a:t>
            </a:r>
            <a:br>
              <a:rPr lang="en-GB" sz="2000">
                <a:latin typeface="Comic Sans MS" pitchFamily="66" charset="0"/>
                <a:cs typeface="Times New Roman" pitchFamily="18" charset="0"/>
              </a:rPr>
            </a:br>
            <a:r>
              <a:rPr lang="en-GB" sz="2000">
                <a:latin typeface="Comic Sans MS" pitchFamily="66" charset="0"/>
                <a:cs typeface="Times New Roman" pitchFamily="18" charset="0"/>
              </a:rPr>
              <a:t>who		whose	which	that  	</a:t>
            </a:r>
            <a:br>
              <a:rPr lang="en-GB" sz="2000">
                <a:latin typeface="Comic Sans MS" pitchFamily="66" charset="0"/>
                <a:cs typeface="Times New Roman" pitchFamily="18" charset="0"/>
              </a:rPr>
            </a:br>
            <a:r>
              <a:rPr lang="en-GB" sz="2000">
                <a:latin typeface="Comic Sans MS" pitchFamily="66" charset="0"/>
                <a:cs typeface="Times New Roman" pitchFamily="18" charset="0"/>
              </a:rPr>
              <a:t>Use your WAIBS!</a:t>
            </a:r>
            <a:br>
              <a:rPr lang="en-GB" sz="2000">
                <a:latin typeface="Comic Sans MS" pitchFamily="66" charset="0"/>
                <a:cs typeface="Times New Roman" pitchFamily="18" charset="0"/>
              </a:rPr>
            </a:br>
            <a:endParaRPr lang="en-GB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>
                <a:latin typeface="Comic Sans MS" pitchFamily="66" charset="0"/>
                <a:cs typeface="Times New Roman" pitchFamily="18" charset="0"/>
              </a:rPr>
              <a:t>Example:</a:t>
            </a:r>
          </a:p>
          <a:p>
            <a:r>
              <a:rPr lang="en-GB" sz="2000">
                <a:latin typeface="Comic Sans MS" pitchFamily="66" charset="0"/>
                <a:cs typeface="Times New Roman" pitchFamily="18" charset="0"/>
              </a:rPr>
              <a:t>The girl walked into the classroom. </a:t>
            </a:r>
          </a:p>
          <a:p>
            <a:r>
              <a:rPr lang="en-GB" sz="2000" u="sng">
                <a:latin typeface="Comic Sans MS" pitchFamily="66" charset="0"/>
                <a:cs typeface="Times New Roman" pitchFamily="18" charset="0"/>
              </a:rPr>
              <a:t>As</a:t>
            </a:r>
            <a:r>
              <a:rPr lang="en-GB" sz="2000">
                <a:latin typeface="Comic Sans MS" pitchFamily="66" charset="0"/>
                <a:cs typeface="Times New Roman" pitchFamily="18" charset="0"/>
              </a:rPr>
              <a:t> the girl, with flaming red hair and freckles on her nose, walked into the classroom, all heads turned to stare at her.</a:t>
            </a:r>
          </a:p>
          <a:p>
            <a:r>
              <a:rPr lang="en-GB" sz="2000">
                <a:latin typeface="Comic Sans MS" pitchFamily="66" charset="0"/>
                <a:cs typeface="Times New Roman" pitchFamily="18" charset="0"/>
              </a:rPr>
              <a:t>The girl, </a:t>
            </a:r>
            <a:r>
              <a:rPr lang="en-GB" sz="2000" u="sng">
                <a:latin typeface="Comic Sans MS" pitchFamily="66" charset="0"/>
                <a:cs typeface="Times New Roman" pitchFamily="18" charset="0"/>
              </a:rPr>
              <a:t>who </a:t>
            </a:r>
            <a:r>
              <a:rPr lang="en-GB" sz="2000">
                <a:latin typeface="Comic Sans MS" pitchFamily="66" charset="0"/>
                <a:cs typeface="Times New Roman" pitchFamily="18" charset="0"/>
              </a:rPr>
              <a:t>was feeling very nervous by now, walked into the classroom, </a:t>
            </a:r>
            <a:r>
              <a:rPr lang="en-GB" sz="2000" u="sng">
                <a:latin typeface="Comic Sans MS" pitchFamily="66" charset="0"/>
                <a:cs typeface="Times New Roman" pitchFamily="18" charset="0"/>
              </a:rPr>
              <a:t>although</a:t>
            </a:r>
            <a:r>
              <a:rPr lang="en-GB" sz="2000">
                <a:latin typeface="Comic Sans MS" pitchFamily="66" charset="0"/>
                <a:cs typeface="Times New Roman" pitchFamily="18" charset="0"/>
              </a:rPr>
              <a:t> she really felt like bolting out of the door.</a:t>
            </a:r>
          </a:p>
          <a:p>
            <a:r>
              <a:rPr lang="en-GB" sz="2000" u="sng">
                <a:latin typeface="Comic Sans MS" pitchFamily="66" charset="0"/>
                <a:cs typeface="Times New Roman" pitchFamily="18" charset="0"/>
              </a:rPr>
              <a:t>Since</a:t>
            </a:r>
            <a:r>
              <a:rPr lang="en-GB" sz="2000">
                <a:latin typeface="Comic Sans MS" pitchFamily="66" charset="0"/>
                <a:cs typeface="Times New Roman" pitchFamily="18" charset="0"/>
              </a:rPr>
              <a:t> this was her first day at her new school, the girl thrust back her shoulders confidently and walked into the classroom, </a:t>
            </a:r>
            <a:r>
              <a:rPr lang="en-GB" sz="2000" u="sng">
                <a:latin typeface="Comic Sans MS" pitchFamily="66" charset="0"/>
                <a:cs typeface="Times New Roman" pitchFamily="18" charset="0"/>
              </a:rPr>
              <a:t>which</a:t>
            </a:r>
            <a:r>
              <a:rPr lang="en-GB" sz="2000">
                <a:latin typeface="Comic Sans MS" pitchFamily="66" charset="0"/>
                <a:cs typeface="Times New Roman" pitchFamily="18" charset="0"/>
              </a:rPr>
              <a:t> by now was packed with children. 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161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Comic Sans MS</vt:lpstr>
      <vt:lpstr>Default Design</vt:lpstr>
      <vt:lpstr>Complex sentences </vt:lpstr>
      <vt:lpstr>Extend these sentences using:     if  so  while  since though </vt:lpstr>
      <vt:lpstr>Aim:  Use the following words to give more information about someone or something:   who whose which that </vt:lpstr>
      <vt:lpstr>Give more information about someone or something using words like: who  whose which that    Use your WAIBS!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 sentences </dc:title>
  <dc:creator>Home</dc:creator>
  <cp:lastModifiedBy>Teacher E-Solutions</cp:lastModifiedBy>
  <cp:revision>2</cp:revision>
  <dcterms:created xsi:type="dcterms:W3CDTF">2005-11-13T09:07:16Z</dcterms:created>
  <dcterms:modified xsi:type="dcterms:W3CDTF">2019-01-18T16:50:47Z</dcterms:modified>
</cp:coreProperties>
</file>