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547" autoAdjust="0"/>
    <p:restoredTop sz="90929"/>
  </p:normalViewPr>
  <p:slideViewPr>
    <p:cSldViewPr>
      <p:cViewPr varScale="1">
        <p:scale>
          <a:sx n="41" d="100"/>
          <a:sy n="41" d="100"/>
        </p:scale>
        <p:origin x="-28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B18AE-D910-4D11-8A7A-8A015A0FA5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046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EF42-CB44-4580-9432-215E1961E60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256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3838A-5F9A-4AB8-A334-F5569431A5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5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69DF3-138B-425F-AF8D-DFFD0BE2F18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9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AE1B4-0A36-40E1-A1F1-DDE9FB673D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00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A2047-B68A-4D1F-B78B-CD2E8F5446B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69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DA912-5C62-4071-B39E-6CFA4C8C10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73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64D3B-50ED-4E94-9174-03DFC0DFF6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672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B5088-B2FB-4E13-AE63-4BBC15960ED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4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384B9-60FB-415B-A860-3F380EEB1E5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88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0978C-34B7-43EF-8A66-85F3DCCD6A2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7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ED3731-C4E9-40D6-ADFB-9CEBE8D12A3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GB"/>
              <a:t>Complex sentences</a:t>
            </a:r>
            <a:br>
              <a:rPr lang="en-GB"/>
            </a:b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Our targets this term are to extend our sentences to give more information to the reader.</a:t>
            </a:r>
          </a:p>
        </p:txBody>
      </p:sp>
      <p:pic>
        <p:nvPicPr>
          <p:cNvPr id="2053" name="Picture 5" descr="PE0001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90600"/>
            <a:ext cx="1814513" cy="123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build="p" autoUpdateAnimBg="0"/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>
                <a:latin typeface="Comic Sans MS" pitchFamily="66" charset="0"/>
                <a:cs typeface="Times New Roman" pitchFamily="18" charset="0"/>
              </a:rPr>
              <a:t>Extend these sentences using:  </a:t>
            </a:r>
            <a:br>
              <a:rPr lang="en-GB" sz="1800">
                <a:latin typeface="Comic Sans MS" pitchFamily="66" charset="0"/>
                <a:cs typeface="Times New Roman" pitchFamily="18" charset="0"/>
              </a:rPr>
            </a:br>
            <a:r>
              <a:rPr lang="en-GB" sz="1800">
                <a:latin typeface="Comic Sans MS" pitchFamily="66" charset="0"/>
                <a:cs typeface="Times New Roman" pitchFamily="18" charset="0"/>
              </a:rPr>
              <a:t> </a:t>
            </a:r>
            <a:br>
              <a:rPr lang="en-GB" sz="1800">
                <a:latin typeface="Comic Sans MS" pitchFamily="66" charset="0"/>
                <a:cs typeface="Times New Roman" pitchFamily="18" charset="0"/>
              </a:rPr>
            </a:br>
            <a:r>
              <a:rPr lang="en-GB" sz="1800">
                <a:latin typeface="Comic Sans MS" pitchFamily="66" charset="0"/>
                <a:cs typeface="Times New Roman" pitchFamily="18" charset="0"/>
              </a:rPr>
              <a:t>if		so		while		since	though</a:t>
            </a:r>
            <a:r>
              <a:rPr lang="en-GB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Example: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</a:pPr>
            <a:r>
              <a:rPr lang="en-GB" sz="2000" u="sng">
                <a:latin typeface="Comic Sans MS" pitchFamily="66" charset="0"/>
                <a:cs typeface="Times New Roman" pitchFamily="18" charset="0"/>
              </a:rPr>
              <a:t>The cat sat on the mat. </a:t>
            </a:r>
            <a:r>
              <a:rPr lang="en-GB" sz="20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This is a simple sentence.</a:t>
            </a:r>
            <a:endParaRPr lang="en-GB" sz="2000"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The cat sat on the mat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so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that he could curl up and go to sleep.</a:t>
            </a: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The cat sat on the mat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while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he was waiting for his tea.</a:t>
            </a:r>
          </a:p>
          <a:p>
            <a:pPr>
              <a:lnSpc>
                <a:spcPct val="90000"/>
              </a:lnSpc>
            </a:pPr>
            <a:r>
              <a:rPr lang="en-GB" sz="2000" u="sng">
                <a:latin typeface="Comic Sans MS" pitchFamily="66" charset="0"/>
                <a:cs typeface="Times New Roman" pitchFamily="18" charset="0"/>
              </a:rPr>
              <a:t>If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the weather was cold out side the cat always sat on the mat in front of the fire.</a:t>
            </a: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The cat sat on the mat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since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it was the warmest place in the room.</a:t>
            </a:r>
          </a:p>
          <a:p>
            <a:pPr>
              <a:lnSpc>
                <a:spcPct val="90000"/>
              </a:lnSpc>
            </a:pPr>
            <a:r>
              <a:rPr lang="en-GB" sz="2000" u="sng">
                <a:latin typeface="Comic Sans MS" pitchFamily="66" charset="0"/>
                <a:cs typeface="Times New Roman" pitchFamily="18" charset="0"/>
              </a:rPr>
              <a:t>Though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the cat was really hungry for its tea it sat patiently on the mat.</a:t>
            </a:r>
          </a:p>
          <a:p>
            <a:pPr>
              <a:lnSpc>
                <a:spcPct val="90000"/>
              </a:lnSpc>
            </a:pP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>
                <a:latin typeface="Comic Sans MS" pitchFamily="66" charset="0"/>
                <a:cs typeface="Times New Roman" pitchFamily="18" charset="0"/>
              </a:rPr>
              <a:t>Aim:  Use the following words to give more information about someone or something:</a:t>
            </a:r>
            <a:br>
              <a:rPr lang="en-GB" sz="2000">
                <a:latin typeface="Comic Sans MS" pitchFamily="66" charset="0"/>
                <a:cs typeface="Times New Roman" pitchFamily="18" charset="0"/>
              </a:rPr>
            </a:br>
            <a:r>
              <a:rPr lang="en-GB" sz="2000">
                <a:latin typeface="Comic Sans MS" pitchFamily="66" charset="0"/>
                <a:cs typeface="Times New Roman" pitchFamily="18" charset="0"/>
              </a:rPr>
              <a:t> </a:t>
            </a:r>
            <a:br>
              <a:rPr lang="en-GB" sz="2000">
                <a:latin typeface="Comic Sans MS" pitchFamily="66" charset="0"/>
                <a:cs typeface="Times New Roman" pitchFamily="18" charset="0"/>
              </a:rPr>
            </a:br>
            <a:r>
              <a:rPr lang="en-GB" sz="2000">
                <a:latin typeface="Comic Sans MS" pitchFamily="66" charset="0"/>
                <a:cs typeface="Times New Roman" pitchFamily="18" charset="0"/>
              </a:rPr>
              <a:t>who	whose	which	that</a:t>
            </a:r>
            <a:br>
              <a:rPr lang="en-GB" sz="2000">
                <a:latin typeface="Comic Sans MS" pitchFamily="66" charset="0"/>
                <a:cs typeface="Times New Roman" pitchFamily="18" charset="0"/>
              </a:rPr>
            </a:br>
            <a:endParaRPr lang="en-GB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The girl walked into the classroom.  </a:t>
            </a:r>
            <a:r>
              <a:rPr lang="en-GB" sz="20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This is a simple sentence.</a:t>
            </a:r>
            <a:endParaRPr lang="en-GB" sz="2000"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The girl,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who had long red hair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, walked swiftly into the classroom.</a:t>
            </a: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The girl,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whose red hair sparkled as the light caught it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, walked slowly and confidently into the classroom.</a:t>
            </a: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The girl walked into the classroom,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which by now was filled with children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The girl,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who was now feeling extremely nervous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, walked steadily into the classroom,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which by now was filled with people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who were busily getting ready for the start of the d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ay. </a:t>
            </a:r>
          </a:p>
          <a:p>
            <a:pPr>
              <a:lnSpc>
                <a:spcPct val="90000"/>
              </a:lnSpc>
            </a:pPr>
            <a:r>
              <a:rPr lang="en-GB" sz="2000">
                <a:latin typeface="Comic Sans MS" pitchFamily="66" charset="0"/>
                <a:cs typeface="Times New Roman" pitchFamily="18" charset="0"/>
              </a:rPr>
              <a:t>The girl walked into the classroom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that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had been allocated to her on arrival at the school earlier this morning.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>
                <a:latin typeface="Comic Sans MS" pitchFamily="66" charset="0"/>
                <a:cs typeface="Times New Roman" pitchFamily="18" charset="0"/>
              </a:rPr>
              <a:t>Give more information about someone or something using words like:</a:t>
            </a:r>
            <a:br>
              <a:rPr lang="en-GB" sz="2000">
                <a:latin typeface="Comic Sans MS" pitchFamily="66" charset="0"/>
                <a:cs typeface="Times New Roman" pitchFamily="18" charset="0"/>
              </a:rPr>
            </a:br>
            <a:r>
              <a:rPr lang="en-GB" sz="2000">
                <a:latin typeface="Comic Sans MS" pitchFamily="66" charset="0"/>
                <a:cs typeface="Times New Roman" pitchFamily="18" charset="0"/>
              </a:rPr>
              <a:t>who		whose	which	that  	</a:t>
            </a:r>
            <a:br>
              <a:rPr lang="en-GB" sz="2000">
                <a:latin typeface="Comic Sans MS" pitchFamily="66" charset="0"/>
                <a:cs typeface="Times New Roman" pitchFamily="18" charset="0"/>
              </a:rPr>
            </a:br>
            <a:r>
              <a:rPr lang="en-GB" sz="2000">
                <a:latin typeface="Comic Sans MS" pitchFamily="66" charset="0"/>
                <a:cs typeface="Times New Roman" pitchFamily="18" charset="0"/>
              </a:rPr>
              <a:t>Use your WAIBS!</a:t>
            </a:r>
            <a:br>
              <a:rPr lang="en-GB" sz="2000">
                <a:latin typeface="Comic Sans MS" pitchFamily="66" charset="0"/>
                <a:cs typeface="Times New Roman" pitchFamily="18" charset="0"/>
              </a:rPr>
            </a:br>
            <a:endParaRPr lang="en-GB" sz="200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>
                <a:latin typeface="Comic Sans MS" pitchFamily="66" charset="0"/>
                <a:cs typeface="Times New Roman" pitchFamily="18" charset="0"/>
              </a:rPr>
              <a:t>Example:</a:t>
            </a:r>
          </a:p>
          <a:p>
            <a:r>
              <a:rPr lang="en-GB" sz="2000">
                <a:latin typeface="Comic Sans MS" pitchFamily="66" charset="0"/>
                <a:cs typeface="Times New Roman" pitchFamily="18" charset="0"/>
              </a:rPr>
              <a:t>The girl walked into the classroom. </a:t>
            </a:r>
          </a:p>
          <a:p>
            <a:r>
              <a:rPr lang="en-GB" sz="2000" u="sng">
                <a:latin typeface="Comic Sans MS" pitchFamily="66" charset="0"/>
                <a:cs typeface="Times New Roman" pitchFamily="18" charset="0"/>
              </a:rPr>
              <a:t>As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the girl, with flaming red hair and freckles on her nose, walked into the classroom, all heads turned to stare at her.</a:t>
            </a:r>
          </a:p>
          <a:p>
            <a:r>
              <a:rPr lang="en-GB" sz="2000">
                <a:latin typeface="Comic Sans MS" pitchFamily="66" charset="0"/>
                <a:cs typeface="Times New Roman" pitchFamily="18" charset="0"/>
              </a:rPr>
              <a:t>The girl,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who 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was feeling very nervous by now, walked into the classroom,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although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she really felt like bolting out of the door.</a:t>
            </a:r>
          </a:p>
          <a:p>
            <a:r>
              <a:rPr lang="en-GB" sz="2000" u="sng">
                <a:latin typeface="Comic Sans MS" pitchFamily="66" charset="0"/>
                <a:cs typeface="Times New Roman" pitchFamily="18" charset="0"/>
              </a:rPr>
              <a:t>Since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this was her first day at her new school, the girl thrust back her shoulders confidently and walked into the classroom, </a:t>
            </a:r>
            <a:r>
              <a:rPr lang="en-GB" sz="2000" u="sng">
                <a:latin typeface="Comic Sans MS" pitchFamily="66" charset="0"/>
                <a:cs typeface="Times New Roman" pitchFamily="18" charset="0"/>
              </a:rPr>
              <a:t>which</a:t>
            </a:r>
            <a:r>
              <a:rPr lang="en-GB" sz="2000">
                <a:latin typeface="Comic Sans MS" pitchFamily="66" charset="0"/>
                <a:cs typeface="Times New Roman" pitchFamily="18" charset="0"/>
              </a:rPr>
              <a:t> by now was packed with children. 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161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Times New Roman</vt:lpstr>
      <vt:lpstr>Comic Sans MS</vt:lpstr>
      <vt:lpstr>Default Design</vt:lpstr>
      <vt:lpstr>Complex sentences </vt:lpstr>
      <vt:lpstr>Extend these sentences using:     if  so  while  since though </vt:lpstr>
      <vt:lpstr>Aim:  Use the following words to give more information about someone or something:   who whose which that </vt:lpstr>
      <vt:lpstr>Give more information about someone or something using words like: who  whose which that    Use your WAIBS!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 sentences </dc:title>
  <dc:creator>Home</dc:creator>
  <cp:lastModifiedBy>Teacher E-Solutions</cp:lastModifiedBy>
  <cp:revision>2</cp:revision>
  <dcterms:created xsi:type="dcterms:W3CDTF">2005-11-13T09:07:16Z</dcterms:created>
  <dcterms:modified xsi:type="dcterms:W3CDTF">2019-01-18T16:50:47Z</dcterms:modified>
</cp:coreProperties>
</file>