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09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728" autoAdjust="0"/>
  </p:normalViewPr>
  <p:slideViewPr>
    <p:cSldViewPr>
      <p:cViewPr varScale="1">
        <p:scale>
          <a:sx n="42" d="100"/>
          <a:sy n="42" d="100"/>
        </p:scale>
        <p:origin x="-6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993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E247D38D-A579-4C63-B4B3-FB6B94F8A2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24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830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Made and presented by Kieran Hancock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BAE52A8-BE7A-4FFA-A348-F6DD27232E3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Made and presented by Kieran Hancock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C6C70-6F0E-4919-BC93-10467A55C0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3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Made and presented by Kieran Hancock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69373-EF02-459D-80E8-A8921856B5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4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Made and presented by Kieran Hancock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E9B8D-E7E8-42A5-961B-61108A0D2E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066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Made and presented by Kieran Hancock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BF735-6902-44E1-81A8-470C65591E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08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Made and presented by Kieran Hancock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09CFE-0693-4977-BC55-1254C2B08A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75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Made and presented by Kieran Hancock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D2336-4B67-4170-8A29-1AC06F2890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114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Made and presented by Kieran Hancock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32941D-E065-47A3-9257-53752FF047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Made and presented by Kieran Hancock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8CD44-AC3B-49EA-AF83-562B374402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Made and presented by Kieran Hancock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D1E40-F7E9-45E7-B810-8A756AC1AF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9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Made and presented by Kieran Hancock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4C1BB-22A8-4887-8DD6-6587860E8B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9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r>
              <a:rPr lang="en-US"/>
              <a:t>Made and presented by Kieran Hancock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fld id="{72580275-66DC-450F-B53A-8C26849CAEC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emf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Made and presented by Kieran Hancock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Condensation Quiz 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1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Made and presented by Kieran Hancock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0" y="838200"/>
            <a:ext cx="7772400" cy="1431925"/>
          </a:xfrm>
        </p:spPr>
        <p:txBody>
          <a:bodyPr/>
          <a:lstStyle/>
          <a:p>
            <a:r>
              <a:rPr lang="en-GB"/>
              <a:t>How Is It Formed?</a:t>
            </a:r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43200"/>
            <a:ext cx="6400800" cy="2895600"/>
          </a:xfrm>
        </p:spPr>
        <p:txBody>
          <a:bodyPr/>
          <a:lstStyle/>
          <a:p>
            <a:pPr algn="l"/>
            <a:r>
              <a:rPr lang="en-GB">
                <a:hlinkClick r:id="rId2" action="ppaction://hlinksldjump"/>
              </a:rPr>
              <a:t>1)Forms on a hot surface </a:t>
            </a:r>
            <a:endParaRPr lang="en-GB"/>
          </a:p>
          <a:p>
            <a:pPr algn="l"/>
            <a:r>
              <a:rPr lang="en-GB">
                <a:hlinkClick r:id="rId2" action="ppaction://hlinksldjump"/>
              </a:rPr>
              <a:t>2)Forms on a warm surface</a:t>
            </a:r>
            <a:endParaRPr lang="en-GB"/>
          </a:p>
          <a:p>
            <a:pPr algn="l"/>
            <a:r>
              <a:rPr lang="en-GB">
                <a:hlinkClick r:id="rId3" action="ppaction://hlinksldjump"/>
              </a:rPr>
              <a:t>3)Forms on a cold surface</a:t>
            </a:r>
            <a:endParaRPr lang="en-GB"/>
          </a:p>
          <a:p>
            <a:pPr algn="l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Made and presented by Kieran Hancock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431925"/>
          </a:xfrm>
        </p:spPr>
        <p:txBody>
          <a:bodyPr/>
          <a:lstStyle/>
          <a:p>
            <a:r>
              <a:rPr lang="en-GB"/>
              <a:t>What Is Condensation?</a:t>
            </a:r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86000"/>
            <a:ext cx="6400800" cy="3200400"/>
          </a:xfrm>
        </p:spPr>
        <p:txBody>
          <a:bodyPr/>
          <a:lstStyle/>
          <a:p>
            <a:pPr algn="l"/>
            <a:r>
              <a:rPr lang="en-GB">
                <a:hlinkClick r:id="rId2" action="ppaction://hlinksldjump"/>
              </a:rPr>
              <a:t>1)Liquid</a:t>
            </a:r>
            <a:endParaRPr lang="en-GB"/>
          </a:p>
          <a:p>
            <a:pPr algn="l"/>
            <a:r>
              <a:rPr lang="en-GB">
                <a:hlinkClick r:id="rId3" action="ppaction://hlinksldjump"/>
              </a:rPr>
              <a:t>2)Vapour </a:t>
            </a:r>
            <a:endParaRPr lang="en-GB"/>
          </a:p>
          <a:p>
            <a:pPr algn="l"/>
            <a:r>
              <a:rPr lang="en-GB">
                <a:hlinkClick r:id="rId3" action="ppaction://hlinksldjump"/>
              </a:rPr>
              <a:t>3)Solid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Made and presented by Kieran Hancock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381000"/>
            <a:ext cx="7772400" cy="1431925"/>
          </a:xfrm>
        </p:spPr>
        <p:txBody>
          <a:bodyPr/>
          <a:lstStyle/>
          <a:p>
            <a:r>
              <a:rPr lang="en-GB"/>
              <a:t>Where Is It Mostly Seen?</a:t>
            </a:r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09800"/>
            <a:ext cx="6400800" cy="3429000"/>
          </a:xfrm>
        </p:spPr>
        <p:txBody>
          <a:bodyPr/>
          <a:lstStyle/>
          <a:p>
            <a:pPr algn="l"/>
            <a:r>
              <a:rPr lang="en-GB">
                <a:hlinkClick r:id="rId2" action="ppaction://hlinksldjump"/>
              </a:rPr>
              <a:t>1)Metal</a:t>
            </a:r>
            <a:endParaRPr lang="en-GB"/>
          </a:p>
          <a:p>
            <a:pPr algn="l"/>
            <a:r>
              <a:rPr lang="en-GB">
                <a:hlinkClick r:id="rId3" action="ppaction://hlinksldjump"/>
              </a:rPr>
              <a:t>2)Wood</a:t>
            </a:r>
            <a:endParaRPr lang="en-GB"/>
          </a:p>
          <a:p>
            <a:pPr algn="l"/>
            <a:r>
              <a:rPr lang="en-GB">
                <a:hlinkClick r:id="rId2" action="ppaction://hlinksldjump"/>
              </a:rPr>
              <a:t>3)Glass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Made and presented by Kieran Hancock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WRONG!</a:t>
            </a:r>
            <a:endParaRPr lang="en-US"/>
          </a:p>
        </p:txBody>
      </p:sp>
      <p:pic>
        <p:nvPicPr>
          <p:cNvPr id="106501" name="Picture 5" descr="MCj009789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8" y="2133600"/>
            <a:ext cx="3346450" cy="347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990600" y="2438400"/>
            <a:ext cx="1600200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/>
              <a:t>Back to slide…</a:t>
            </a:r>
          </a:p>
          <a:p>
            <a:pPr algn="l">
              <a:spcBef>
                <a:spcPct val="50000"/>
              </a:spcBef>
            </a:pPr>
            <a:r>
              <a:rPr lang="en-GB">
                <a:hlinkClick r:id="rId3" action="ppaction://hlinksldjump"/>
              </a:rPr>
              <a:t>1</a:t>
            </a:r>
            <a:endParaRPr lang="en-GB"/>
          </a:p>
          <a:p>
            <a:pPr algn="l">
              <a:spcBef>
                <a:spcPct val="50000"/>
              </a:spcBef>
            </a:pPr>
            <a:r>
              <a:rPr lang="en-GB">
                <a:hlinkClick r:id="rId4" action="ppaction://hlinksldjump"/>
              </a:rPr>
              <a:t>2</a:t>
            </a:r>
            <a:endParaRPr lang="en-GB"/>
          </a:p>
          <a:p>
            <a:pPr algn="l">
              <a:spcBef>
                <a:spcPct val="50000"/>
              </a:spcBef>
            </a:pPr>
            <a:r>
              <a:rPr lang="en-GB">
                <a:hlinkClick r:id="rId5" action="ppaction://hlinksldjump"/>
              </a:rPr>
              <a:t>3</a:t>
            </a:r>
            <a:endParaRPr lang="en-GB"/>
          </a:p>
          <a:p>
            <a:pPr algn="l">
              <a:spcBef>
                <a:spcPct val="50000"/>
              </a:spcBef>
            </a:pPr>
            <a:endParaRPr lang="en-GB"/>
          </a:p>
          <a:p>
            <a:pPr algn="l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Made and presented by Kieran Hancock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CORRECT!</a:t>
            </a:r>
            <a:endParaRPr lang="en-US"/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6858000" y="2514600"/>
            <a:ext cx="1295400" cy="187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/>
              <a:t>Back to slide…</a:t>
            </a:r>
          </a:p>
          <a:p>
            <a:pPr algn="l">
              <a:spcBef>
                <a:spcPct val="50000"/>
              </a:spcBef>
            </a:pPr>
            <a:r>
              <a:rPr lang="en-GB">
                <a:hlinkClick r:id="rId2" action="ppaction://hlinksldjump"/>
              </a:rPr>
              <a:t>1</a:t>
            </a:r>
            <a:endParaRPr lang="en-GB"/>
          </a:p>
          <a:p>
            <a:pPr algn="l">
              <a:spcBef>
                <a:spcPct val="50000"/>
              </a:spcBef>
            </a:pPr>
            <a:r>
              <a:rPr lang="en-GB">
                <a:hlinkClick r:id="rId3" action="ppaction://hlinksldjump"/>
              </a:rPr>
              <a:t>2</a:t>
            </a:r>
            <a:endParaRPr lang="en-GB"/>
          </a:p>
          <a:p>
            <a:pPr algn="l">
              <a:spcBef>
                <a:spcPct val="50000"/>
              </a:spcBef>
            </a:pPr>
            <a:r>
              <a:rPr lang="en-GB">
                <a:hlinkClick r:id="rId4" action="ppaction://hlinksldjump"/>
              </a:rPr>
              <a:t>3</a:t>
            </a:r>
            <a:endParaRPr lang="en-US"/>
          </a:p>
        </p:txBody>
      </p:sp>
      <p:pic>
        <p:nvPicPr>
          <p:cNvPr id="108551" name="Picture 7" descr="MCj0097899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800000">
            <a:off x="2986088" y="2133600"/>
            <a:ext cx="3346450" cy="347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64</TotalTime>
  <Words>92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Ocean</vt:lpstr>
      <vt:lpstr>Condensation Quiz </vt:lpstr>
      <vt:lpstr>How Is It Formed?</vt:lpstr>
      <vt:lpstr>What Is Condensation?</vt:lpstr>
      <vt:lpstr>Where Is It Mostly Seen?</vt:lpstr>
      <vt:lpstr>WRONG!</vt:lpstr>
      <vt:lpstr>CORRECT!</vt:lpstr>
    </vt:vector>
  </TitlesOfParts>
  <Company>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Kieran</dc:creator>
  <cp:lastModifiedBy>Teacher E-Solutions</cp:lastModifiedBy>
  <cp:revision>4</cp:revision>
  <dcterms:created xsi:type="dcterms:W3CDTF">2006-03-11T14:31:51Z</dcterms:created>
  <dcterms:modified xsi:type="dcterms:W3CDTF">2019-01-18T17:15:38Z</dcterms:modified>
</cp:coreProperties>
</file>