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endParaRPr lang="en-GB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/>
            </a:lvl1pPr>
          </a:lstStyle>
          <a:p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fld id="{D7E7FC43-0101-4490-A9D9-FDB5501F37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058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ADC948-7533-43D3-9C96-018294FB2041}" type="slidenum">
              <a:rPr lang="en-GB"/>
              <a:pPr/>
              <a:t>1</a:t>
            </a:fld>
            <a:endParaRPr lang="en-GB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C77D72-8DD1-431B-A50D-5A9F37A0CC4E}" type="slidenum">
              <a:rPr lang="en-GB"/>
              <a:pPr/>
              <a:t>2</a:t>
            </a:fld>
            <a:endParaRPr lang="en-GB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7A7E09-0577-4286-AD30-25A702C5FD29}" type="slidenum">
              <a:rPr lang="en-GB"/>
              <a:pPr/>
              <a:t>3</a:t>
            </a:fld>
            <a:endParaRPr lang="en-GB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DBF8C5-D91F-4BEF-B079-C200365AA5EE}" type="slidenum">
              <a:rPr lang="en-GB"/>
              <a:pPr/>
              <a:t>4</a:t>
            </a:fld>
            <a:endParaRPr lang="en-GB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C31458-19A2-49ED-A43D-41584F1CA93A}" type="slidenum">
              <a:rPr lang="en-GB"/>
              <a:pPr/>
              <a:t>5</a:t>
            </a:fld>
            <a:endParaRPr lang="en-GB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3BD531-A78B-4B70-A583-CE22ADE0DC1C}" type="slidenum">
              <a:rPr lang="en-GB"/>
              <a:pPr/>
              <a:t>6</a:t>
            </a:fld>
            <a:endParaRPr lang="en-GB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2F429-AC1E-4B3D-AB2C-30C0645CD7DD}" type="slidenum">
              <a:rPr lang="en-GB"/>
              <a:pPr/>
              <a:t>7</a:t>
            </a:fld>
            <a:endParaRPr lang="en-GB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i="0"/>
          </a:p>
        </p:txBody>
      </p:sp>
      <p:pic>
        <p:nvPicPr>
          <p:cNvPr id="4099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GB" i="0"/>
          </a:p>
        </p:txBody>
      </p:sp>
      <p:pic>
        <p:nvPicPr>
          <p:cNvPr id="4101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96FA912-A01D-4C41-88FE-2D1DE268EE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F6F07-4DB7-4188-8C1A-568B1837D4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3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184D1-5731-41A4-846B-6B330CA05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D4407-9A5A-4D2B-85F3-37650096F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29F09-14CF-4A58-B077-2E98FDF7D3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5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63908-98E1-4BF9-AC7A-CD8105C30D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2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0045A-9381-4793-9440-4CB70E0CB3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8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6377C-E540-4632-BC86-88F9A54D61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50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D3368-5D3F-4778-9D77-EFEFF5FE45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7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FAAC9-B802-4DAE-AC5C-355F2D2418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6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EB449-B327-414C-95EA-60C8A6F0BD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9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GB" i="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6" name="Picture 4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99472D5B-E98F-4A84-ADE7-6023428ED8E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ben%20swanson\Application%20Data\Microsoft\Media%20Catalog\Downloaded%20Clips\cl1d\j0074241.mid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Conjunctions</a:t>
            </a:r>
            <a:br>
              <a:rPr lang="en-US"/>
            </a:b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Join Things</a:t>
            </a:r>
          </a:p>
        </p:txBody>
      </p:sp>
      <p:pic>
        <p:nvPicPr>
          <p:cNvPr id="2052" name="j0074241.mid">
            <a:hlinkClick r:id="" action="ppaction://ole?verb=0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248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Conjunctions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Conjunctions are connecting words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Example: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    </a:t>
            </a:r>
            <a:r>
              <a:rPr lang="en-US" sz="2800" i="1"/>
              <a:t>And</a:t>
            </a:r>
            <a:r>
              <a:rPr lang="en-US" sz="2800"/>
              <a:t> adds things together in the sentence “I like baseball </a:t>
            </a:r>
            <a:r>
              <a:rPr lang="en-US" sz="2800" i="1"/>
              <a:t>and </a:t>
            </a:r>
            <a:r>
              <a:rPr lang="en-US" sz="2800"/>
              <a:t>soccer.”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</a:t>
            </a:r>
            <a:r>
              <a:rPr lang="en-US" sz="2800" i="1"/>
              <a:t>Or</a:t>
            </a:r>
            <a:r>
              <a:rPr lang="en-US" sz="2800"/>
              <a:t> also joins, but makes an option “What do you like best, dogs </a:t>
            </a:r>
            <a:r>
              <a:rPr lang="en-US" sz="2800" i="1"/>
              <a:t>or </a:t>
            </a:r>
            <a:r>
              <a:rPr lang="en-US" sz="2800"/>
              <a:t>cats?”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			</a:t>
            </a:r>
            <a:r>
              <a:rPr lang="en-US" sz="2800" i="1"/>
              <a:t>Or</a:t>
            </a:r>
            <a:r>
              <a:rPr lang="en-US" sz="2800"/>
              <a:t> can also  pose a question.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                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</a:t>
            </a:r>
            <a:r>
              <a:rPr lang="en-US" b="1" i="1"/>
              <a:t>And/Or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Sentence 1:  “I am going to play.”</a:t>
            </a:r>
          </a:p>
          <a:p>
            <a:pPr>
              <a:buFontTx/>
              <a:buNone/>
            </a:pPr>
            <a:r>
              <a:rPr lang="en-US"/>
              <a:t>Sentence 2:  “I am going to study.”</a:t>
            </a:r>
          </a:p>
          <a:p>
            <a:pPr>
              <a:buFontTx/>
              <a:buNone/>
            </a:pPr>
            <a:r>
              <a:rPr lang="en-US"/>
              <a:t>		Using </a:t>
            </a:r>
            <a:r>
              <a:rPr lang="en-US" i="1"/>
              <a:t>And </a:t>
            </a:r>
            <a:r>
              <a:rPr lang="en-US"/>
              <a:t>to join:</a:t>
            </a:r>
          </a:p>
          <a:p>
            <a:pPr>
              <a:buFontTx/>
              <a:buNone/>
            </a:pPr>
            <a:r>
              <a:rPr lang="en-US"/>
              <a:t>“I am going to play, and I’m going to study.”</a:t>
            </a:r>
          </a:p>
          <a:p>
            <a:pPr>
              <a:buFontTx/>
              <a:buNone/>
            </a:pPr>
            <a:r>
              <a:rPr lang="en-US"/>
              <a:t>		Using </a:t>
            </a:r>
            <a:r>
              <a:rPr lang="en-US" i="1"/>
              <a:t>Or</a:t>
            </a:r>
            <a:r>
              <a:rPr lang="en-US"/>
              <a:t> to join:</a:t>
            </a:r>
          </a:p>
          <a:p>
            <a:pPr>
              <a:buFontTx/>
              <a:buNone/>
            </a:pPr>
            <a:r>
              <a:rPr lang="en-US"/>
              <a:t>“ I am going to play, or I’m going to study.”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a Comma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Before every joining word, a comma (,) must be used</a:t>
            </a:r>
          </a:p>
          <a:p>
            <a:pPr>
              <a:buFontTx/>
              <a:buNone/>
            </a:pPr>
            <a:r>
              <a:rPr lang="en-US"/>
              <a:t>		Example:</a:t>
            </a:r>
          </a:p>
          <a:p>
            <a:pPr>
              <a:buFontTx/>
              <a:buNone/>
            </a:pPr>
            <a:r>
              <a:rPr lang="en-US"/>
              <a:t>“I like soup, and I like sandwiches.”</a:t>
            </a:r>
          </a:p>
          <a:p>
            <a:r>
              <a:rPr lang="en-US"/>
              <a:t>You also must check that a and/or can be used by taking out the , and/, or and replacing it with a period.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Different Conjunctions</a:t>
            </a:r>
            <a:br>
              <a:rPr lang="en-US"/>
            </a:b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Conjunctions aren’t only and/or, they are:</a:t>
            </a:r>
          </a:p>
          <a:p>
            <a:pPr>
              <a:buFontTx/>
              <a:buNone/>
            </a:pPr>
            <a:r>
              <a:rPr lang="en-US"/>
              <a:t>So, because, but, then, after,also just a (,), 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examples</a:t>
            </a:r>
            <a:br>
              <a:rPr lang="en-US"/>
            </a:b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No one came to save him, so he went off to explore.</a:t>
            </a:r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r>
              <a:rPr lang="en-US"/>
              <a:t>Alice smiled, and then turned to her rabbit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i="0">
                <a:latin typeface="Arial" charset="0"/>
                <a:cs typeface="Arial" charset="0"/>
              </a:rPr>
              <a:t>This powerpoint was kindly donated to </a:t>
            </a:r>
            <a:r>
              <a:rPr lang="en-GB" i="0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 i="0">
              <a:latin typeface="Arial" charset="0"/>
              <a:cs typeface="Arial" charset="0"/>
            </a:endParaRPr>
          </a:p>
          <a:p>
            <a:endParaRPr lang="en-GB" i="0">
              <a:latin typeface="Arial" charset="0"/>
              <a:cs typeface="Arial" charset="0"/>
            </a:endParaRPr>
          </a:p>
          <a:p>
            <a:endParaRPr lang="en-GB" i="0">
              <a:latin typeface="Arial" charset="0"/>
              <a:cs typeface="Arial" charset="0"/>
            </a:endParaRPr>
          </a:p>
          <a:p>
            <a:endParaRPr lang="en-GB" i="0">
              <a:latin typeface="Arial" charset="0"/>
              <a:cs typeface="Arial" charset="0"/>
            </a:endParaRPr>
          </a:p>
          <a:p>
            <a:endParaRPr lang="en-GB" i="0">
              <a:latin typeface="Arial" charset="0"/>
              <a:cs typeface="Arial" charset="0"/>
            </a:endParaRPr>
          </a:p>
          <a:p>
            <a:r>
              <a:rPr lang="en-GB" i="0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 i="0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i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1415</TotalTime>
  <Words>162</Words>
  <Application>Microsoft Office PowerPoint</Application>
  <PresentationFormat>On-screen Show (4:3)</PresentationFormat>
  <Paragraphs>42</Paragraphs>
  <Slides>7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Notebook</vt:lpstr>
      <vt:lpstr>Conjunctions </vt:lpstr>
      <vt:lpstr>Conjunctions</vt:lpstr>
      <vt:lpstr>Using And/Or</vt:lpstr>
      <vt:lpstr>Using a Comma</vt:lpstr>
      <vt:lpstr>Different Conjunctions </vt:lpstr>
      <vt:lpstr>More examples 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Conjunctions </dc:title>
  <dc:creator>Ben Swanson</dc:creator>
  <cp:lastModifiedBy>Teacher E-Solutions</cp:lastModifiedBy>
  <cp:revision>2</cp:revision>
  <dcterms:created xsi:type="dcterms:W3CDTF">2006-11-20T21:24:04Z</dcterms:created>
  <dcterms:modified xsi:type="dcterms:W3CDTF">2019-01-18T16:50:54Z</dcterms:modified>
</cp:coreProperties>
</file>