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8" r:id="rId6"/>
    <p:sldId id="257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85CFD-EF17-482F-AE22-95F3A7A8DE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30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89914-CB2A-44F3-A6FC-2FE82DD627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0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7549B-008D-4B64-9D89-EB49126C02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F2376-1EB8-4FD0-8061-351761C14F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3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9FFE2-EC8F-402A-8BF9-30FCFFFDD2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BC38-1AA2-446E-BAD6-EBC5695AA7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6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9BF4C-9340-435C-95B3-AF91051ABE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3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E5022-F94C-4D1A-AE6A-ADFCCC2A54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FC2DF-B65D-453E-88E9-B8FA0903F1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84317-D29A-4A21-A2F6-629ED93244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D445-581D-49FC-8AFF-C4F19A34A9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4664C1-6957-4F66-BED4-E6975141CE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MCj023537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997200"/>
            <a:ext cx="3297237" cy="26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979613" y="908050"/>
            <a:ext cx="5688012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Contraction Twins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376488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>
              <a:latin typeface="SassoonPrimaryType" pitchFamily="2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>
              <a:latin typeface="SassoonPrimaryType" pitchFamily="2" charset="0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5372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Can you think of any?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 am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I’m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It is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It’s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 will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I’ll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is not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isn’t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does not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doesn’t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has not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hasn’t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232025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can not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can’t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Cj02353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7129462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1050" y="3573463"/>
            <a:ext cx="2376488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we would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1873250" cy="70485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SassoonPrimaryType" pitchFamily="2" charset="0"/>
              </a:rPr>
              <a:t>we’d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SassoonPrimaryType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7th February 2006</dc:title>
  <dc:creator>GronertK</dc:creator>
  <cp:lastModifiedBy>Teacher E-Solutions</cp:lastModifiedBy>
  <cp:revision>6</cp:revision>
  <dcterms:created xsi:type="dcterms:W3CDTF">2006-02-07T08:46:12Z</dcterms:created>
  <dcterms:modified xsi:type="dcterms:W3CDTF">2019-01-18T16:50:56Z</dcterms:modified>
</cp:coreProperties>
</file>