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1" r:id="rId5"/>
    <p:sldId id="258" r:id="rId6"/>
    <p:sldId id="257" r:id="rId7"/>
    <p:sldId id="259" r:id="rId8"/>
    <p:sldId id="260" r:id="rId9"/>
    <p:sldId id="264" r:id="rId10"/>
    <p:sldId id="265" r:id="rId1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76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785CFD-EF17-482F-AE22-95F3A7A8DE2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302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189914-CB2A-44F3-A6FC-2FE82DD6276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004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7549B-008D-4B64-9D89-EB49126C026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540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F2376-1EB8-4FD0-8061-351761C14F4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934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79FFE2-EC8F-402A-8BF9-30FCFFFDD22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62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19BC38-1AA2-446E-BAD6-EBC5695AA74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160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9BF4C-9340-435C-95B3-AF91051ABE2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334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6E5022-F94C-4D1A-AE6A-ADFCCC2A54E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47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6FC2DF-B65D-453E-88E9-B8FA0903F1F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84317-D29A-4A21-A2F6-629ED932448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81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3DD445-581D-49FC-8AFF-C4F19A34A9C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8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64664C1-6957-4F66-BED4-E6975141CED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MCj0235379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2997200"/>
            <a:ext cx="3297237" cy="2668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1979613" y="908050"/>
            <a:ext cx="5688012" cy="1441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Contraction Twins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MCj023537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549275"/>
            <a:ext cx="7129462" cy="5768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2051050" y="3573463"/>
            <a:ext cx="2376488" cy="70485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4000">
              <a:latin typeface="SassoonPrimaryType" pitchFamily="2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5364163" y="3573463"/>
            <a:ext cx="1873250" cy="70485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4000">
              <a:latin typeface="SassoonPrimaryType" pitchFamily="2" charset="0"/>
            </a:endParaRPr>
          </a:p>
        </p:txBody>
      </p:sp>
      <p:sp>
        <p:nvSpPr>
          <p:cNvPr id="11269" name="WordArt 5"/>
          <p:cNvSpPr>
            <a:spLocks noChangeArrowheads="1" noChangeShapeType="1" noTextEdit="1"/>
          </p:cNvSpPr>
          <p:nvPr/>
        </p:nvSpPr>
        <p:spPr bwMode="auto">
          <a:xfrm>
            <a:off x="2124075" y="333375"/>
            <a:ext cx="53721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Can you think of any?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nimBg="1"/>
      <p:bldP spid="11268" grpId="0" animBg="1"/>
      <p:bldP spid="1126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MCj023537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549275"/>
            <a:ext cx="7129462" cy="5768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051050" y="3573463"/>
            <a:ext cx="2232025" cy="70485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>
                <a:latin typeface="SassoonPrimaryType" pitchFamily="2" charset="0"/>
              </a:rPr>
              <a:t>I am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5364163" y="3573463"/>
            <a:ext cx="1873250" cy="70485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>
                <a:latin typeface="SassoonPrimaryType" pitchFamily="2" charset="0"/>
              </a:rPr>
              <a:t>I’m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/>
      <p:bldP spid="819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MCj023537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549275"/>
            <a:ext cx="7129462" cy="5768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051050" y="3573463"/>
            <a:ext cx="2232025" cy="70485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>
                <a:latin typeface="SassoonPrimaryType" pitchFamily="2" charset="0"/>
              </a:rPr>
              <a:t>It is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364163" y="3573463"/>
            <a:ext cx="1873250" cy="70485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>
                <a:latin typeface="SassoonPrimaryType" pitchFamily="2" charset="0"/>
              </a:rPr>
              <a:t>It’s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/>
      <p:bldP spid="92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j023537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549275"/>
            <a:ext cx="7129462" cy="5768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051050" y="3573463"/>
            <a:ext cx="2232025" cy="70485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>
                <a:latin typeface="SassoonPrimaryType" pitchFamily="2" charset="0"/>
              </a:rPr>
              <a:t>I will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364163" y="3573463"/>
            <a:ext cx="1873250" cy="70485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>
                <a:latin typeface="SassoonPrimaryType" pitchFamily="2" charset="0"/>
              </a:rPr>
              <a:t>I’ll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  <p:bldP spid="717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MCj023537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549275"/>
            <a:ext cx="7129462" cy="5768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51050" y="3573463"/>
            <a:ext cx="2232025" cy="70485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>
                <a:latin typeface="SassoonPrimaryType" pitchFamily="2" charset="0"/>
              </a:rPr>
              <a:t>is not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5364163" y="3573463"/>
            <a:ext cx="1873250" cy="70485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>
                <a:latin typeface="SassoonPrimaryType" pitchFamily="2" charset="0"/>
              </a:rPr>
              <a:t>isn’t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/>
      <p:bldP spid="410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Cj023537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549275"/>
            <a:ext cx="7129462" cy="5768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051050" y="3573463"/>
            <a:ext cx="2232025" cy="70485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>
                <a:latin typeface="SassoonPrimaryType" pitchFamily="2" charset="0"/>
              </a:rPr>
              <a:t>does not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5364163" y="3573463"/>
            <a:ext cx="1873250" cy="70485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>
                <a:latin typeface="SassoonPrimaryType" pitchFamily="2" charset="0"/>
              </a:rPr>
              <a:t>doesn’t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  <p:bldP spid="307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MCj023537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549275"/>
            <a:ext cx="7129462" cy="5768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051050" y="3573463"/>
            <a:ext cx="2232025" cy="70485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>
                <a:latin typeface="SassoonPrimaryType" pitchFamily="2" charset="0"/>
              </a:rPr>
              <a:t>has not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5364163" y="3573463"/>
            <a:ext cx="1873250" cy="70485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>
                <a:latin typeface="SassoonPrimaryType" pitchFamily="2" charset="0"/>
              </a:rPr>
              <a:t>hasn’t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nimBg="1"/>
      <p:bldP spid="51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MCj023537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549275"/>
            <a:ext cx="7129462" cy="5768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051050" y="3573463"/>
            <a:ext cx="2232025" cy="70485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>
                <a:latin typeface="SassoonPrimaryType" pitchFamily="2" charset="0"/>
              </a:rPr>
              <a:t>can not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364163" y="3573463"/>
            <a:ext cx="1873250" cy="70485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>
                <a:latin typeface="SassoonPrimaryType" pitchFamily="2" charset="0"/>
              </a:rPr>
              <a:t>can’t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614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MCj023537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549275"/>
            <a:ext cx="7129462" cy="5768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051050" y="3573463"/>
            <a:ext cx="2376488" cy="70485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>
                <a:latin typeface="SassoonPrimaryType" pitchFamily="2" charset="0"/>
              </a:rPr>
              <a:t>we would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5364163" y="3573463"/>
            <a:ext cx="1873250" cy="70485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>
                <a:latin typeface="SassoonPrimaryType" pitchFamily="2" charset="0"/>
              </a:rPr>
              <a:t>we’d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nimBg="1"/>
      <p:bldP spid="10244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32</Words>
  <Application>Microsoft Office PowerPoint</Application>
  <PresentationFormat>On-screen Show (4:3)</PresentationFormat>
  <Paragraphs>18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SassoonPrimaryType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 7th February 2006</dc:title>
  <dc:creator>GronertK</dc:creator>
  <cp:lastModifiedBy>Teacher E-Solutions</cp:lastModifiedBy>
  <cp:revision>6</cp:revision>
  <dcterms:created xsi:type="dcterms:W3CDTF">2006-02-07T08:46:12Z</dcterms:created>
  <dcterms:modified xsi:type="dcterms:W3CDTF">2019-01-18T16:50:56Z</dcterms:modified>
</cp:coreProperties>
</file>