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1992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1015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9" y="0"/>
            <a:ext cx="2984870" cy="501015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AB90797E-8EE1-4FC1-90E8-54FA29521968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517546"/>
            <a:ext cx="2984870" cy="501015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r>
              <a:rPr lang="en-US" smtClean="0"/>
              <a:t>C.R.E PAPER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9" y="9517546"/>
            <a:ext cx="2984870" cy="501015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D549E2BD-9F37-4ABC-BA69-E6AB3CF94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66946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1015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1015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7180389E-99CE-42FC-834F-A6604BC621B2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36763" y="752475"/>
            <a:ext cx="2814637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517546"/>
            <a:ext cx="2984870" cy="501015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r>
              <a:rPr lang="en-US" smtClean="0"/>
              <a:t>C.R.E PAPER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9" y="9517546"/>
            <a:ext cx="2984870" cy="501015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AA82262-4082-4DB3-8965-07F4095580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9821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82262-4082-4DB3-8965-07F409558013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C.R.E PAPER 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62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0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TRIAL ONE EVALUATION TEST </a:t>
            </a:r>
          </a:p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C.R.E. PAPER 1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48390" y="545432"/>
            <a:ext cx="6481010" cy="8571419"/>
            <a:chOff x="148390" y="545432"/>
            <a:chExt cx="6481010" cy="8571419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26" t="4660" r="4011" b="3993"/>
            <a:stretch/>
          </p:blipFill>
          <p:spPr bwMode="auto">
            <a:xfrm>
              <a:off x="148390" y="545432"/>
              <a:ext cx="6481010" cy="81654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609600" y="8855241"/>
              <a:ext cx="6019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 of 1                                          Trial One Exam  2019   C.R.E Paper 1</a:t>
              </a:r>
              <a:endParaRPr lang="en-US" sz="11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5941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22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Study Printers</dc:creator>
  <cp:lastModifiedBy>Lornah Mbayi</cp:lastModifiedBy>
  <cp:revision>13</cp:revision>
  <cp:lastPrinted>2019-03-13T08:57:04Z</cp:lastPrinted>
  <dcterms:created xsi:type="dcterms:W3CDTF">2006-08-16T00:00:00Z</dcterms:created>
  <dcterms:modified xsi:type="dcterms:W3CDTF">2019-03-13T09:37:17Z</dcterms:modified>
</cp:coreProperties>
</file>