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992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udy Printers\Pictures\img0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" b="7289"/>
          <a:stretch/>
        </p:blipFill>
        <p:spPr bwMode="auto">
          <a:xfrm>
            <a:off x="76200" y="802105"/>
            <a:ext cx="6689725" cy="811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TRIAL ONE EVALUATION TEST </a:t>
            </a:r>
          </a:p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C.R.E. PAPER 2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8855241"/>
            <a:ext cx="601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of 1                                          Trial One Exam  2019   C.R.E </a:t>
            </a:r>
            <a:r>
              <a:rPr lang="en-US" sz="11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 2</a:t>
            </a:r>
            <a:endParaRPr lang="en-US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4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Study Printers</dc:creator>
  <cp:lastModifiedBy>Lornah Mbayi</cp:lastModifiedBy>
  <cp:revision>12</cp:revision>
  <cp:lastPrinted>2019-03-13T09:18:53Z</cp:lastPrinted>
  <dcterms:created xsi:type="dcterms:W3CDTF">2006-08-16T00:00:00Z</dcterms:created>
  <dcterms:modified xsi:type="dcterms:W3CDTF">2019-03-13T09:38:01Z</dcterms:modified>
</cp:coreProperties>
</file>