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3366"/>
    <a:srgbClr val="660033"/>
    <a:srgbClr val="CC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14FF5E-2AA9-48A4-BD25-F3391ACDC01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B62204D-8010-425E-8B47-8C8DEB316C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457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C572A6-E008-42D4-8752-15D9409E1A5D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EC80BD0-A7AF-45E0-8D52-95313797F873}" type="slidenum">
              <a:rPr lang="en-GB" smtClean="0"/>
              <a:pPr eaLnBrk="1" hangingPunct="1"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4136006-E924-43EA-A293-DA8B12E1F164}" type="slidenum">
              <a:rPr lang="en-GB" smtClean="0"/>
              <a:pPr eaLnBrk="1" hangingPunct="1"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284F426-B5B6-4455-973D-6141D4233683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3E26EE6-9573-4C23-948C-78CF7D38E847}" type="slidenum">
              <a:rPr lang="en-GB" smtClean="0"/>
              <a:pPr eaLnBrk="1" hangingPunct="1"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08AE0D-F49B-416B-A97B-CCF77CF1A4E2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85A5865-797D-4473-A7E5-9CA364E88311}" type="slidenum">
              <a:rPr lang="en-GB" smtClean="0"/>
              <a:pPr eaLnBrk="1" hangingPunct="1"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03F2CEB-2650-4552-A2A1-291CA15452F9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D3B850B-54A1-4F72-ABCE-53B97DE6692F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4B0F17A-EDC5-4FD6-ADCF-3283D4EE0015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F017C32-FBD6-47E5-BFF7-A0DC4CB414FB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5401346-2AA7-488D-B817-6C998F4999CD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CAC1334-EBEB-41B7-9CE7-C654539A082A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0BE3C-2A15-42DE-BC31-4DA7CC8FAD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834414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9D77C-7377-4A22-A6C1-6D35E50B27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46539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49739-C1D2-40D5-BC73-8A75A29A1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1581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97745-30E7-4F93-9849-AD95DB928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83768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DAC7E-7676-4429-A3AA-D2F25D1159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29662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0025-3255-4C6C-9096-6FD84ABC38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145917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5439E-9962-4E9C-BA69-B2AE2EE077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72732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A6E41-D6C1-4CFD-AF58-724556219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198278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69787-C454-48C1-91DE-CA7A456005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05712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C6090-A0D6-47AC-A897-CDE69512FB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524083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8C83C-CF7D-4CE0-B523-C40A423521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21689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B0C4918-42BD-415E-B7CD-7FA0A7E958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2400" cy="3027363"/>
          </a:xfrm>
        </p:spPr>
        <p:txBody>
          <a:bodyPr/>
          <a:lstStyle/>
          <a:p>
            <a:pPr eaLnBrk="1" hangingPunct="1"/>
            <a:r>
              <a:rPr lang="en-GB" sz="7200" u="sng" smtClean="0">
                <a:solidFill>
                  <a:srgbClr val="660033"/>
                </a:solidFill>
              </a:rPr>
              <a:t>Which plants grew best?</a:t>
            </a:r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581525"/>
            <a:ext cx="1093787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997200"/>
            <a:ext cx="1093787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636838"/>
            <a:ext cx="10937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6600" smtClean="0">
                <a:solidFill>
                  <a:srgbClr val="660033"/>
                </a:solidFill>
              </a:rPr>
              <a:t>No water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4292600"/>
            <a:ext cx="8229600" cy="18335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4800" smtClean="0">
              <a:solidFill>
                <a:srgbClr val="660033"/>
              </a:solidFill>
            </a:endParaRPr>
          </a:p>
        </p:txBody>
      </p:sp>
      <p:pic>
        <p:nvPicPr>
          <p:cNvPr id="11268" name="Picture 8" descr="growing cress 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0" t="-2699" r="16328"/>
          <a:stretch>
            <a:fillRect/>
          </a:stretch>
        </p:blipFill>
        <p:spPr bwMode="auto">
          <a:xfrm>
            <a:off x="3490913" y="1341438"/>
            <a:ext cx="2376487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508500"/>
            <a:ext cx="127793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3708400" y="4292600"/>
            <a:ext cx="2089150" cy="1871663"/>
          </a:xfrm>
          <a:custGeom>
            <a:avLst/>
            <a:gdLst>
              <a:gd name="T0" fmla="*/ 101031185 w 21600"/>
              <a:gd name="T1" fmla="*/ 0 h 21600"/>
              <a:gd name="T2" fmla="*/ 29589039 w 21600"/>
              <a:gd name="T3" fmla="*/ 23749066 h 21600"/>
              <a:gd name="T4" fmla="*/ 0 w 21600"/>
              <a:gd name="T5" fmla="*/ 81090832 h 21600"/>
              <a:gd name="T6" fmla="*/ 29589039 w 21600"/>
              <a:gd name="T7" fmla="*/ 138432521 h 21600"/>
              <a:gd name="T8" fmla="*/ 101031185 w 21600"/>
              <a:gd name="T9" fmla="*/ 162181577 h 21600"/>
              <a:gd name="T10" fmla="*/ 172473343 w 21600"/>
              <a:gd name="T11" fmla="*/ 138432521 h 21600"/>
              <a:gd name="T12" fmla="*/ 202062370 w 21600"/>
              <a:gd name="T13" fmla="*/ 81090832 h 21600"/>
              <a:gd name="T14" fmla="*/ 172473343 w 21600"/>
              <a:gd name="T15" fmla="*/ 2374906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660033"/>
                </a:solidFill>
              </a:rPr>
              <a:t>Water and light</a:t>
            </a:r>
          </a:p>
        </p:txBody>
      </p:sp>
      <p:pic>
        <p:nvPicPr>
          <p:cNvPr id="12291" name="Picture 4" descr="growing cress 006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67113" y="1420813"/>
            <a:ext cx="2373312" cy="2655887"/>
          </a:xfrm>
          <a:noFill/>
        </p:spPr>
      </p:pic>
      <p:sp>
        <p:nvSpPr>
          <p:cNvPr id="12292" name="Text Box 5"/>
          <p:cNvSpPr txBox="1">
            <a:spLocks noChangeArrowheads="1"/>
          </p:cNvSpPr>
          <p:nvPr/>
        </p:nvSpPr>
        <p:spPr bwMode="auto">
          <a:xfrm flipV="1">
            <a:off x="950913" y="4321175"/>
            <a:ext cx="7292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724400"/>
            <a:ext cx="127793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652963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660033"/>
                </a:solidFill>
              </a:rPr>
              <a:t>No light</a:t>
            </a:r>
          </a:p>
        </p:txBody>
      </p:sp>
      <p:pic>
        <p:nvPicPr>
          <p:cNvPr id="13315" name="Picture 4" descr="growing cress 008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475" y="1412875"/>
            <a:ext cx="2373313" cy="2643188"/>
          </a:xfrm>
          <a:noFill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508500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3635375" y="4437063"/>
            <a:ext cx="2089150" cy="1871662"/>
          </a:xfrm>
          <a:custGeom>
            <a:avLst/>
            <a:gdLst>
              <a:gd name="T0" fmla="*/ 101031185 w 21600"/>
              <a:gd name="T1" fmla="*/ 0 h 21600"/>
              <a:gd name="T2" fmla="*/ 29589039 w 21600"/>
              <a:gd name="T3" fmla="*/ 23749053 h 21600"/>
              <a:gd name="T4" fmla="*/ 0 w 21600"/>
              <a:gd name="T5" fmla="*/ 81090702 h 21600"/>
              <a:gd name="T6" fmla="*/ 29589039 w 21600"/>
              <a:gd name="T7" fmla="*/ 138432361 h 21600"/>
              <a:gd name="T8" fmla="*/ 101031185 w 21600"/>
              <a:gd name="T9" fmla="*/ 162181403 h 21600"/>
              <a:gd name="T10" fmla="*/ 172473343 w 21600"/>
              <a:gd name="T11" fmla="*/ 138432361 h 21600"/>
              <a:gd name="T12" fmla="*/ 202062370 w 21600"/>
              <a:gd name="T13" fmla="*/ 81090702 h 21600"/>
              <a:gd name="T14" fmla="*/ 172473343 w 21600"/>
              <a:gd name="T15" fmla="*/ 2374905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growing cress 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511425"/>
            <a:ext cx="2376488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>
                <a:solidFill>
                  <a:srgbClr val="660033"/>
                </a:solidFill>
              </a:rPr>
              <a:t>Can you draw the different plants?</a:t>
            </a:r>
          </a:p>
        </p:txBody>
      </p:sp>
      <p:pic>
        <p:nvPicPr>
          <p:cNvPr id="15364" name="Picture 4" descr="growing cress 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0" t="-2699" r="16328"/>
          <a:stretch>
            <a:fillRect/>
          </a:stretch>
        </p:blipFill>
        <p:spPr bwMode="auto">
          <a:xfrm>
            <a:off x="3348038" y="2420938"/>
            <a:ext cx="2376487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growing cress 00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92375"/>
            <a:ext cx="2376488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23850" y="53006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39750" y="55165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276600" y="5516563"/>
            <a:ext cx="26638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>
                <a:solidFill>
                  <a:srgbClr val="660033"/>
                </a:solidFill>
              </a:rPr>
              <a:t>No water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95288" y="5516563"/>
            <a:ext cx="26638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>
                <a:solidFill>
                  <a:srgbClr val="660033"/>
                </a:solidFill>
              </a:rPr>
              <a:t>Water and light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276600" y="6021388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971550" y="6237288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084888" y="5513388"/>
            <a:ext cx="26638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>
                <a:solidFill>
                  <a:srgbClr val="660033"/>
                </a:solidFill>
              </a:rPr>
              <a:t>No light</a:t>
            </a:r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412875"/>
            <a:ext cx="730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557338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4128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9" name="AutoShape 19"/>
          <p:cNvSpPr>
            <a:spLocks noChangeArrowheads="1"/>
          </p:cNvSpPr>
          <p:nvPr/>
        </p:nvSpPr>
        <p:spPr bwMode="auto">
          <a:xfrm>
            <a:off x="6948488" y="1484313"/>
            <a:ext cx="744537" cy="708025"/>
          </a:xfrm>
          <a:custGeom>
            <a:avLst/>
            <a:gdLst>
              <a:gd name="T0" fmla="*/ 12831854 w 21600"/>
              <a:gd name="T1" fmla="*/ 0 h 21600"/>
              <a:gd name="T2" fmla="*/ 3758050 w 21600"/>
              <a:gd name="T3" fmla="*/ 3398520 h 21600"/>
              <a:gd name="T4" fmla="*/ 0 w 21600"/>
              <a:gd name="T5" fmla="*/ 11604169 h 21600"/>
              <a:gd name="T6" fmla="*/ 3758050 w 21600"/>
              <a:gd name="T7" fmla="*/ 19809787 h 21600"/>
              <a:gd name="T8" fmla="*/ 12831854 w 21600"/>
              <a:gd name="T9" fmla="*/ 23208305 h 21600"/>
              <a:gd name="T10" fmla="*/ 21905624 w 21600"/>
              <a:gd name="T11" fmla="*/ 19809787 h 21600"/>
              <a:gd name="T12" fmla="*/ 25663673 w 21600"/>
              <a:gd name="T13" fmla="*/ 11604169 h 21600"/>
              <a:gd name="T14" fmla="*/ 21905624 w 21600"/>
              <a:gd name="T15" fmla="*/ 33985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4114800" y="1497013"/>
            <a:ext cx="744538" cy="708025"/>
          </a:xfrm>
          <a:custGeom>
            <a:avLst/>
            <a:gdLst>
              <a:gd name="T0" fmla="*/ 12831871 w 21600"/>
              <a:gd name="T1" fmla="*/ 0 h 21600"/>
              <a:gd name="T2" fmla="*/ 3758090 w 21600"/>
              <a:gd name="T3" fmla="*/ 3398520 h 21600"/>
              <a:gd name="T4" fmla="*/ 0 w 21600"/>
              <a:gd name="T5" fmla="*/ 11604169 h 21600"/>
              <a:gd name="T6" fmla="*/ 3758090 w 21600"/>
              <a:gd name="T7" fmla="*/ 19809787 h 21600"/>
              <a:gd name="T8" fmla="*/ 12831871 w 21600"/>
              <a:gd name="T9" fmla="*/ 23208305 h 21600"/>
              <a:gd name="T10" fmla="*/ 21905653 w 21600"/>
              <a:gd name="T11" fmla="*/ 19809787 h 21600"/>
              <a:gd name="T12" fmla="*/ 25663742 w 21600"/>
              <a:gd name="T13" fmla="*/ 11604169 h 21600"/>
              <a:gd name="T14" fmla="*/ 21905653 w 21600"/>
              <a:gd name="T15" fmla="*/ 33985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381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484313"/>
            <a:ext cx="730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69" grpId="0"/>
      <p:bldP spid="15372" grpId="0"/>
      <p:bldP spid="15379" grpId="0" animBg="1"/>
      <p:bldP spid="153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660033"/>
                </a:solidFill>
              </a:rPr>
              <a:t>We grew the cress in cups.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GB" smtClean="0">
                <a:solidFill>
                  <a:srgbClr val="FFFF00"/>
                </a:solidFill>
              </a:rPr>
              <a:t>How did we make it fair?</a:t>
            </a:r>
          </a:p>
          <a:p>
            <a:pPr eaLnBrk="1" hangingPunct="1">
              <a:lnSpc>
                <a:spcPct val="90000"/>
              </a:lnSpc>
            </a:pPr>
            <a:endParaRPr lang="en-GB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mtClean="0">
              <a:solidFill>
                <a:srgbClr val="660033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GB" smtClean="0">
                <a:solidFill>
                  <a:srgbClr val="660033"/>
                </a:solidFill>
              </a:rPr>
              <a:t>We used three cups all the same size.</a:t>
            </a:r>
          </a:p>
        </p:txBody>
      </p:sp>
      <p:pic>
        <p:nvPicPr>
          <p:cNvPr id="3077" name="Picture 5" descr="Ref: P200W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75" y="2636838"/>
            <a:ext cx="21907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Ref: P200W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36838"/>
            <a:ext cx="21907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Ref: P200W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636838"/>
            <a:ext cx="21907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>
                <a:solidFill>
                  <a:srgbClr val="660033"/>
                </a:solidFill>
              </a:rPr>
              <a:t>We grew the seed on a cotton wool pad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algn="ctr" eaLnBrk="1" hangingPunct="1"/>
            <a:r>
              <a:rPr lang="en-GB" sz="2800" smtClean="0">
                <a:solidFill>
                  <a:srgbClr val="FFFF00"/>
                </a:solidFill>
              </a:rPr>
              <a:t>How did we make it fair?</a:t>
            </a:r>
          </a:p>
          <a:p>
            <a:pPr eaLnBrk="1" hangingPunct="1"/>
            <a:endParaRPr lang="en-GB" sz="2800" smtClean="0">
              <a:solidFill>
                <a:srgbClr val="660033"/>
              </a:solidFill>
            </a:endParaRPr>
          </a:p>
          <a:p>
            <a:pPr eaLnBrk="1" hangingPunct="1"/>
            <a:endParaRPr lang="en-GB" sz="2800" smtClean="0">
              <a:solidFill>
                <a:srgbClr val="660033"/>
              </a:solidFill>
            </a:endParaRPr>
          </a:p>
          <a:p>
            <a:pPr eaLnBrk="1" hangingPunct="1"/>
            <a:endParaRPr lang="en-GB" sz="2800" smtClean="0">
              <a:solidFill>
                <a:srgbClr val="660033"/>
              </a:solidFill>
            </a:endParaRPr>
          </a:p>
          <a:p>
            <a:pPr eaLnBrk="1" hangingPunct="1"/>
            <a:endParaRPr lang="en-GB" sz="2800" smtClean="0">
              <a:solidFill>
                <a:srgbClr val="660033"/>
              </a:solidFill>
            </a:endParaRPr>
          </a:p>
          <a:p>
            <a:pPr eaLnBrk="1" hangingPunct="1"/>
            <a:endParaRPr lang="en-GB" sz="2800" smtClean="0">
              <a:solidFill>
                <a:srgbClr val="660033"/>
              </a:solidFill>
            </a:endParaRPr>
          </a:p>
          <a:p>
            <a:pPr eaLnBrk="1" hangingPunct="1"/>
            <a:endParaRPr lang="en-GB" sz="2800" smtClean="0">
              <a:solidFill>
                <a:srgbClr val="660033"/>
              </a:solidFill>
            </a:endParaRPr>
          </a:p>
          <a:p>
            <a:pPr eaLnBrk="1" hangingPunct="1"/>
            <a:r>
              <a:rPr lang="en-GB" sz="2800" smtClean="0">
                <a:solidFill>
                  <a:srgbClr val="660033"/>
                </a:solidFill>
              </a:rPr>
              <a:t>We put the same amount of cotton wool in each cup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238375" y="167957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GB"/>
              <a:t/>
            </a:r>
            <a:br>
              <a:rPr lang="en-GB"/>
            </a:br>
            <a:endParaRPr lang="en-GB"/>
          </a:p>
        </p:txBody>
      </p:sp>
      <p:pic>
        <p:nvPicPr>
          <p:cNvPr id="4114" name="Picture 18" descr="lw_wool_nursing_p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565400"/>
            <a:ext cx="201771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 descr="lw_wool_nursing_p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565400"/>
            <a:ext cx="201771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20" descr="lw_wool_nursing_p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565400"/>
            <a:ext cx="2017712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>
                <a:solidFill>
                  <a:srgbClr val="660033"/>
                </a:solidFill>
              </a:rPr>
              <a:t>We put some seed in the cups</a:t>
            </a:r>
            <a:br>
              <a:rPr lang="en-GB" sz="4000" smtClean="0">
                <a:solidFill>
                  <a:srgbClr val="660033"/>
                </a:solidFill>
              </a:rPr>
            </a:br>
            <a:endParaRPr lang="en-GB" sz="4000" smtClean="0">
              <a:solidFill>
                <a:srgbClr val="660033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GB" sz="2800" smtClean="0">
                <a:solidFill>
                  <a:srgbClr val="FFFF00"/>
                </a:solidFill>
              </a:rPr>
              <a:t>How did we make it fair?</a:t>
            </a:r>
          </a:p>
          <a:p>
            <a:pPr eaLnBrk="1" hangingPunct="1">
              <a:lnSpc>
                <a:spcPct val="90000"/>
              </a:lnSpc>
            </a:pPr>
            <a:endParaRPr lang="en-GB" sz="2800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z="2800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z="2800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z="2800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z="2800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z="2800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z="2800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solidFill>
                  <a:srgbClr val="660033"/>
                </a:solidFill>
              </a:rPr>
              <a:t>We put the same amount of seed in each cup.</a:t>
            </a:r>
          </a:p>
        </p:txBody>
      </p:sp>
      <p:pic>
        <p:nvPicPr>
          <p:cNvPr id="5125" name="Picture 5" descr="White%20Mustard%20Seeds%2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852738"/>
            <a:ext cx="19431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White%20Mustard%20Seeds%2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573463"/>
            <a:ext cx="19431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White%20Mustard%20Seeds%2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824163"/>
            <a:ext cx="19431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660033"/>
                </a:solidFill>
              </a:rPr>
              <a:t>We put one cup in a light place with one spoon of water.</a:t>
            </a:r>
          </a:p>
        </p:txBody>
      </p:sp>
      <p:pic>
        <p:nvPicPr>
          <p:cNvPr id="6148" name="Picture 4" descr="Ref: P200W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057525"/>
            <a:ext cx="21907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284538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429000"/>
            <a:ext cx="1277937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>
                <a:solidFill>
                  <a:srgbClr val="660033"/>
                </a:solidFill>
              </a:rPr>
              <a:t>We put one cup in a light place with no water.</a:t>
            </a:r>
          </a:p>
        </p:txBody>
      </p:sp>
      <p:pic>
        <p:nvPicPr>
          <p:cNvPr id="7172" name="Picture 4" descr="Ref: P200W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057525"/>
            <a:ext cx="21907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284538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500438"/>
            <a:ext cx="127793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6156325" y="3284538"/>
            <a:ext cx="2089150" cy="1871662"/>
          </a:xfrm>
          <a:custGeom>
            <a:avLst/>
            <a:gdLst>
              <a:gd name="T0" fmla="*/ 101031185 w 21600"/>
              <a:gd name="T1" fmla="*/ 0 h 21600"/>
              <a:gd name="T2" fmla="*/ 29589039 w 21600"/>
              <a:gd name="T3" fmla="*/ 23749053 h 21600"/>
              <a:gd name="T4" fmla="*/ 0 w 21600"/>
              <a:gd name="T5" fmla="*/ 81090702 h 21600"/>
              <a:gd name="T6" fmla="*/ 29589039 w 21600"/>
              <a:gd name="T7" fmla="*/ 138432361 h 21600"/>
              <a:gd name="T8" fmla="*/ 101031185 w 21600"/>
              <a:gd name="T9" fmla="*/ 162181403 h 21600"/>
              <a:gd name="T10" fmla="*/ 172473343 w 21600"/>
              <a:gd name="T11" fmla="*/ 138432361 h 21600"/>
              <a:gd name="T12" fmla="*/ 202062370 w 21600"/>
              <a:gd name="T13" fmla="*/ 81090702 h 21600"/>
              <a:gd name="T14" fmla="*/ 172473343 w 21600"/>
              <a:gd name="T15" fmla="*/ 2374905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660033"/>
                </a:solidFill>
              </a:rPr>
              <a:t>We put one cup in a dark place with one spoon of water.</a:t>
            </a:r>
          </a:p>
        </p:txBody>
      </p:sp>
      <p:pic>
        <p:nvPicPr>
          <p:cNvPr id="8196" name="Picture 4" descr="Ref: P200W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057525"/>
            <a:ext cx="21907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284538"/>
            <a:ext cx="127793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284538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684213" y="3213100"/>
            <a:ext cx="2089150" cy="1871663"/>
          </a:xfrm>
          <a:custGeom>
            <a:avLst/>
            <a:gdLst>
              <a:gd name="T0" fmla="*/ 101031185 w 21600"/>
              <a:gd name="T1" fmla="*/ 0 h 21600"/>
              <a:gd name="T2" fmla="*/ 29589039 w 21600"/>
              <a:gd name="T3" fmla="*/ 23749066 h 21600"/>
              <a:gd name="T4" fmla="*/ 0 w 21600"/>
              <a:gd name="T5" fmla="*/ 81090832 h 21600"/>
              <a:gd name="T6" fmla="*/ 29589039 w 21600"/>
              <a:gd name="T7" fmla="*/ 138432521 h 21600"/>
              <a:gd name="T8" fmla="*/ 101031185 w 21600"/>
              <a:gd name="T9" fmla="*/ 162181577 h 21600"/>
              <a:gd name="T10" fmla="*/ 172473343 w 21600"/>
              <a:gd name="T11" fmla="*/ 138432521 h 21600"/>
              <a:gd name="T12" fmla="*/ 202062370 w 21600"/>
              <a:gd name="T13" fmla="*/ 81090832 h 21600"/>
              <a:gd name="T14" fmla="*/ 172473343 w 21600"/>
              <a:gd name="T15" fmla="*/ 2374906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660033"/>
                </a:solidFill>
              </a:rPr>
              <a:t>What did the plants look like after one week?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17775"/>
            <a:ext cx="1925637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17775"/>
            <a:ext cx="1925637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17775"/>
            <a:ext cx="1925637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17775"/>
            <a:ext cx="1925637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17775"/>
            <a:ext cx="1925637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17775"/>
            <a:ext cx="1925637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971550" y="4581525"/>
            <a:ext cx="7129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258888" y="4652963"/>
            <a:ext cx="662622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800">
                <a:solidFill>
                  <a:srgbClr val="660033"/>
                </a:solidFill>
              </a:rPr>
              <a:t>………………………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growing cress 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511425"/>
            <a:ext cx="2376488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660033"/>
                </a:solidFill>
              </a:rPr>
              <a:t>Which plants are which?</a:t>
            </a:r>
          </a:p>
        </p:txBody>
      </p:sp>
      <p:pic>
        <p:nvPicPr>
          <p:cNvPr id="10244" name="Picture 4" descr="growing cress 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0" t="-2699" r="16328"/>
          <a:stretch>
            <a:fillRect/>
          </a:stretch>
        </p:blipFill>
        <p:spPr bwMode="auto">
          <a:xfrm>
            <a:off x="468313" y="2420938"/>
            <a:ext cx="2376487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growing cress 00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492375"/>
            <a:ext cx="2376487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170</Words>
  <Application>Microsoft Office PowerPoint</Application>
  <PresentationFormat>On-screen Show (4:3)</PresentationFormat>
  <Paragraphs>56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Default Design</vt:lpstr>
      <vt:lpstr>Which plants grew best?</vt:lpstr>
      <vt:lpstr>We grew the cress in cups.</vt:lpstr>
      <vt:lpstr>We grew the seed on a cotton wool pad</vt:lpstr>
      <vt:lpstr>We put some seed in the cups </vt:lpstr>
      <vt:lpstr>PowerPoint Presentation</vt:lpstr>
      <vt:lpstr>PowerPoint Presentation</vt:lpstr>
      <vt:lpstr>PowerPoint Presentation</vt:lpstr>
      <vt:lpstr>PowerPoint Presentation</vt:lpstr>
      <vt:lpstr>Which plants are which?</vt:lpstr>
      <vt:lpstr>No water</vt:lpstr>
      <vt:lpstr>Water and light</vt:lpstr>
      <vt:lpstr>No light</vt:lpstr>
      <vt:lpstr>Can you draw the different plants?</vt:lpstr>
    </vt:vector>
  </TitlesOfParts>
  <Company>Fairway Infant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plants grew best?</dc:title>
  <dc:creator>Notebook 16</dc:creator>
  <cp:lastModifiedBy>Teacher E-Solutions</cp:lastModifiedBy>
  <cp:revision>5</cp:revision>
  <dcterms:created xsi:type="dcterms:W3CDTF">2007-05-20T06:30:52Z</dcterms:created>
  <dcterms:modified xsi:type="dcterms:W3CDTF">2019-01-18T17:15:40Z</dcterms:modified>
</cp:coreProperties>
</file>