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12"/>
  </p:notesMasterIdLst>
  <p:sldIdLst>
    <p:sldId id="256" r:id="rId3"/>
    <p:sldId id="257" r:id="rId4"/>
    <p:sldId id="258" r:id="rId5"/>
    <p:sldId id="259" r:id="rId6"/>
    <p:sldId id="260" r:id="rId7"/>
    <p:sldId id="261" r:id="rId8"/>
    <p:sldId id="262" r:id="rId9"/>
    <p:sldId id="263" r:id="rId10"/>
    <p:sldId id="264" r:id="rId11"/>
  </p:sldIdLst>
  <p:sldSz cx="10080625" cy="7559675"/>
  <p:notesSz cx="7559675" cy="10691813"/>
  <p:defaultTextStyle>
    <a:defPPr>
      <a:defRPr lang="en-GB"/>
    </a:defPPr>
    <a:lvl1pPr algn="l" defTabSz="449263" rtl="0" fontAlgn="base" hangingPunct="0">
      <a:lnSpc>
        <a:spcPct val="95000"/>
      </a:lnSpc>
      <a:spcBef>
        <a:spcPct val="0"/>
      </a:spcBef>
      <a:spcAft>
        <a:spcPct val="0"/>
      </a:spcAft>
      <a:buClr>
        <a:srgbClr val="000000"/>
      </a:buClr>
      <a:buSzPct val="45000"/>
      <a:buFont typeface="StarSymbol" charset="0"/>
      <a:defRPr sz="2400" kern="1200">
        <a:solidFill>
          <a:schemeClr val="tx1"/>
        </a:solidFill>
        <a:latin typeface="Times New Roman" pitchFamily="16" charset="0"/>
        <a:ea typeface="+mn-ea"/>
        <a:cs typeface="Arial Unicode MS" charset="0"/>
      </a:defRPr>
    </a:lvl1pPr>
    <a:lvl2pPr marL="431800" indent="-215900" algn="l" defTabSz="449263" rtl="0" fontAlgn="base" hangingPunct="0">
      <a:lnSpc>
        <a:spcPct val="95000"/>
      </a:lnSpc>
      <a:spcBef>
        <a:spcPct val="0"/>
      </a:spcBef>
      <a:spcAft>
        <a:spcPct val="0"/>
      </a:spcAft>
      <a:buClr>
        <a:srgbClr val="000000"/>
      </a:buClr>
      <a:buSzPct val="45000"/>
      <a:buFont typeface="StarSymbol" charset="0"/>
      <a:defRPr sz="2400" kern="1200">
        <a:solidFill>
          <a:schemeClr val="tx1"/>
        </a:solidFill>
        <a:latin typeface="Times New Roman" pitchFamily="16" charset="0"/>
        <a:ea typeface="+mn-ea"/>
        <a:cs typeface="Arial Unicode MS" charset="0"/>
      </a:defRPr>
    </a:lvl2pPr>
    <a:lvl3pPr marL="647700" indent="-215900" algn="l" defTabSz="449263" rtl="0" fontAlgn="base" hangingPunct="0">
      <a:lnSpc>
        <a:spcPct val="95000"/>
      </a:lnSpc>
      <a:spcBef>
        <a:spcPct val="0"/>
      </a:spcBef>
      <a:spcAft>
        <a:spcPct val="0"/>
      </a:spcAft>
      <a:buClr>
        <a:srgbClr val="000000"/>
      </a:buClr>
      <a:buSzPct val="45000"/>
      <a:buFont typeface="StarSymbol" charset="0"/>
      <a:defRPr sz="2400" kern="1200">
        <a:solidFill>
          <a:schemeClr val="tx1"/>
        </a:solidFill>
        <a:latin typeface="Times New Roman" pitchFamily="16" charset="0"/>
        <a:ea typeface="+mn-ea"/>
        <a:cs typeface="Arial Unicode MS" charset="0"/>
      </a:defRPr>
    </a:lvl3pPr>
    <a:lvl4pPr marL="863600" indent="-215900" algn="l" defTabSz="449263" rtl="0" fontAlgn="base" hangingPunct="0">
      <a:lnSpc>
        <a:spcPct val="95000"/>
      </a:lnSpc>
      <a:spcBef>
        <a:spcPct val="0"/>
      </a:spcBef>
      <a:spcAft>
        <a:spcPct val="0"/>
      </a:spcAft>
      <a:buClr>
        <a:srgbClr val="000000"/>
      </a:buClr>
      <a:buSzPct val="45000"/>
      <a:buFont typeface="StarSymbol" charset="0"/>
      <a:defRPr sz="2400" kern="1200">
        <a:solidFill>
          <a:schemeClr val="tx1"/>
        </a:solidFill>
        <a:latin typeface="Times New Roman" pitchFamily="16" charset="0"/>
        <a:ea typeface="+mn-ea"/>
        <a:cs typeface="Arial Unicode MS" charset="0"/>
      </a:defRPr>
    </a:lvl4pPr>
    <a:lvl5pPr marL="1079500" indent="-215900" algn="l" defTabSz="449263" rtl="0" fontAlgn="base" hangingPunct="0">
      <a:lnSpc>
        <a:spcPct val="95000"/>
      </a:lnSpc>
      <a:spcBef>
        <a:spcPct val="0"/>
      </a:spcBef>
      <a:spcAft>
        <a:spcPct val="0"/>
      </a:spcAft>
      <a:buClr>
        <a:srgbClr val="000000"/>
      </a:buClr>
      <a:buSzPct val="45000"/>
      <a:buFont typeface="StarSymbol" charset="0"/>
      <a:defRPr sz="2400" kern="1200">
        <a:solidFill>
          <a:schemeClr val="tx1"/>
        </a:solidFill>
        <a:latin typeface="Times New Roman" pitchFamily="16" charset="0"/>
        <a:ea typeface="+mn-ea"/>
        <a:cs typeface="Arial Unicode MS" charset="0"/>
      </a:defRPr>
    </a:lvl5pPr>
    <a:lvl6pPr marL="2286000" algn="l" defTabSz="914400" rtl="0" eaLnBrk="1" latinLnBrk="0" hangingPunct="1">
      <a:defRPr sz="2400" kern="1200">
        <a:solidFill>
          <a:schemeClr val="tx1"/>
        </a:solidFill>
        <a:latin typeface="Times New Roman" pitchFamily="16" charset="0"/>
        <a:ea typeface="+mn-ea"/>
        <a:cs typeface="Arial Unicode MS" charset="0"/>
      </a:defRPr>
    </a:lvl6pPr>
    <a:lvl7pPr marL="2743200" algn="l" defTabSz="914400" rtl="0" eaLnBrk="1" latinLnBrk="0" hangingPunct="1">
      <a:defRPr sz="2400" kern="1200">
        <a:solidFill>
          <a:schemeClr val="tx1"/>
        </a:solidFill>
        <a:latin typeface="Times New Roman" pitchFamily="16" charset="0"/>
        <a:ea typeface="+mn-ea"/>
        <a:cs typeface="Arial Unicode MS" charset="0"/>
      </a:defRPr>
    </a:lvl7pPr>
    <a:lvl8pPr marL="3200400" algn="l" defTabSz="914400" rtl="0" eaLnBrk="1" latinLnBrk="0" hangingPunct="1">
      <a:defRPr sz="2400" kern="1200">
        <a:solidFill>
          <a:schemeClr val="tx1"/>
        </a:solidFill>
        <a:latin typeface="Times New Roman" pitchFamily="16" charset="0"/>
        <a:ea typeface="+mn-ea"/>
        <a:cs typeface="Arial Unicode MS" charset="0"/>
      </a:defRPr>
    </a:lvl8pPr>
    <a:lvl9pPr marL="3657600" algn="l" defTabSz="914400" rtl="0" eaLnBrk="1" latinLnBrk="0" hangingPunct="1">
      <a:defRPr sz="2400" kern="1200">
        <a:solidFill>
          <a:schemeClr val="tx1"/>
        </a:solidFill>
        <a:latin typeface="Times New Roman" pitchFamily="16" charset="0"/>
        <a:ea typeface="+mn-ea"/>
        <a:cs typeface="Arial Unicode MS"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7" d="100"/>
          <a:sy n="37" d="100"/>
        </p:scale>
        <p:origin x="-686" y="-86"/>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Rectangle 1"/>
          <p:cNvSpPr>
            <a:spLocks noGrp="1" noChangeArrowheads="1"/>
          </p:cNvSpPr>
          <p:nvPr>
            <p:ph type="sldImg"/>
          </p:nvPr>
        </p:nvSpPr>
        <p:spPr bwMode="auto">
          <a:xfrm>
            <a:off x="1587500" y="1006475"/>
            <a:ext cx="4594225" cy="3446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3074" name="Rectangle 2"/>
          <p:cNvSpPr>
            <a:spLocks noGrp="1" noChangeArrowheads="1"/>
          </p:cNvSpPr>
          <p:nvPr>
            <p:ph type="body"/>
          </p:nvPr>
        </p:nvSpPr>
        <p:spPr bwMode="auto">
          <a:xfrm>
            <a:off x="1185863" y="4787900"/>
            <a:ext cx="5405437" cy="3824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smtClean="0"/>
          </a:p>
        </p:txBody>
      </p:sp>
    </p:spTree>
    <p:extLst>
      <p:ext uri="{BB962C8B-B14F-4D97-AF65-F5344CB8AC3E}">
        <p14:creationId xmlns:p14="http://schemas.microsoft.com/office/powerpoint/2010/main" val="132021282"/>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7" name="Rectangle 1"/>
          <p:cNvSpPr txBox="1">
            <a:spLocks noChangeArrowheads="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4338" name="Rectangle 2"/>
          <p:cNvSpPr txBox="1">
            <a:spLocks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1" name="Rectangle 1"/>
          <p:cNvSpPr txBox="1">
            <a:spLocks noChangeArrowheads="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362" name="Rectangle 2"/>
          <p:cNvSpPr txBox="1">
            <a:spLocks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Rectangle 1"/>
          <p:cNvSpPr txBox="1">
            <a:spLocks noChangeArrowheads="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386" name="Rectangle 2"/>
          <p:cNvSpPr txBox="1">
            <a:spLocks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09" name="Rectangle 1"/>
          <p:cNvSpPr txBox="1">
            <a:spLocks noChangeArrowheads="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410" name="Rectangle 2"/>
          <p:cNvSpPr txBox="1">
            <a:spLocks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3" name="Rectangle 1"/>
          <p:cNvSpPr txBox="1">
            <a:spLocks noChangeArrowheads="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434" name="Rectangle 2"/>
          <p:cNvSpPr txBox="1">
            <a:spLocks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7" name="Rectangle 1"/>
          <p:cNvSpPr txBox="1">
            <a:spLocks noChangeArrowheads="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458" name="Rectangle 2"/>
          <p:cNvSpPr txBox="1">
            <a:spLocks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1" name="Rectangle 1"/>
          <p:cNvSpPr txBox="1">
            <a:spLocks noChangeArrowheads="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2" name="Rectangle 2"/>
          <p:cNvSpPr txBox="1">
            <a:spLocks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5" name="Rectangle 1"/>
          <p:cNvSpPr txBox="1">
            <a:spLocks noChangeArrowheads="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6" name="Rectangle 2"/>
          <p:cNvSpPr txBox="1">
            <a:spLocks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29" name="Rectangle 1"/>
          <p:cNvSpPr txBox="1">
            <a:spLocks noChangeArrowheads="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2530" name="Rectangle 2"/>
          <p:cNvSpPr txBox="1">
            <a:spLocks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120558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90426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7725"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41363" y="627063"/>
            <a:ext cx="6303962"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146027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798953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695761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502760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65125" y="2101850"/>
            <a:ext cx="4594225" cy="49482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1750" y="2101850"/>
            <a:ext cx="4595813" cy="49482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95136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133950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4949058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29840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67123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413736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561484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94708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72350" y="476250"/>
            <a:ext cx="2335213" cy="6573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65125" y="476250"/>
            <a:ext cx="6854825" cy="6573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16457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620838" y="476250"/>
            <a:ext cx="8086725" cy="1260475"/>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365125" y="2101850"/>
            <a:ext cx="4594225" cy="4948238"/>
          </a:xfrm>
        </p:spPr>
        <p:txBody>
          <a:bodyPr/>
          <a:lstStyle/>
          <a:p>
            <a:endParaRPr lang="en-US"/>
          </a:p>
        </p:txBody>
      </p:sp>
      <p:sp>
        <p:nvSpPr>
          <p:cNvPr id="4" name="Text Placeholder 3"/>
          <p:cNvSpPr>
            <a:spLocks noGrp="1"/>
          </p:cNvSpPr>
          <p:nvPr>
            <p:ph type="body" sz="half" idx="2"/>
          </p:nvPr>
        </p:nvSpPr>
        <p:spPr>
          <a:xfrm>
            <a:off x="5111750" y="2101850"/>
            <a:ext cx="4595813" cy="49482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45131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20838" y="476250"/>
            <a:ext cx="8086725" cy="126047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65125" y="2101850"/>
            <a:ext cx="4594225" cy="49482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1750" y="2101850"/>
            <a:ext cx="4595813" cy="49482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836631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AndTx" preserve="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620838" y="476250"/>
            <a:ext cx="8086725" cy="1260475"/>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365125" y="2101850"/>
            <a:ext cx="4594225" cy="2397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365125" y="4651375"/>
            <a:ext cx="4594225" cy="23987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5111750" y="2101850"/>
            <a:ext cx="4595813" cy="49482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990417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620838" y="476250"/>
            <a:ext cx="8086725" cy="126047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65125" y="2101850"/>
            <a:ext cx="4594225" cy="49482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5111750" y="2101850"/>
            <a:ext cx="4595813" cy="4948238"/>
          </a:xfrm>
        </p:spPr>
        <p:txBody>
          <a:bodyPr/>
          <a:lstStyle/>
          <a:p>
            <a:endParaRPr lang="en-US"/>
          </a:p>
        </p:txBody>
      </p:sp>
    </p:spTree>
    <p:extLst>
      <p:ext uri="{BB962C8B-B14F-4D97-AF65-F5344CB8AC3E}">
        <p14:creationId xmlns:p14="http://schemas.microsoft.com/office/powerpoint/2010/main" val="3282872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31038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41363" y="2101850"/>
            <a:ext cx="4227512"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21275"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47825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26932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477348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0365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1199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28865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image" Target="../media/image2.png"/><Relationship Id="rId3" Type="http://schemas.openxmlformats.org/officeDocument/2006/relationships/slideLayout" Target="../slideLayouts/slideLayout14.xml"/><Relationship Id="rId21" Type="http://schemas.openxmlformats.org/officeDocument/2006/relationships/image" Target="../media/image5.png"/><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image" Target="../media/image1.jpeg"/><Relationship Id="rId2" Type="http://schemas.openxmlformats.org/officeDocument/2006/relationships/slideLayout" Target="../slideLayouts/slideLayout13.xml"/><Relationship Id="rId16" Type="http://schemas.openxmlformats.org/officeDocument/2006/relationships/theme" Target="../theme/theme2.xml"/><Relationship Id="rId20"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3.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41363" y="627063"/>
            <a:ext cx="8607425"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smtClean="0"/>
              <a:t>Click to edit the title text format</a:t>
            </a:r>
          </a:p>
        </p:txBody>
      </p:sp>
      <p:sp>
        <p:nvSpPr>
          <p:cNvPr id="1026" name="Rectangle 2"/>
          <p:cNvSpPr>
            <a:spLocks noGrp="1" noChangeArrowheads="1"/>
          </p:cNvSpPr>
          <p:nvPr>
            <p:ph type="body" idx="1"/>
          </p:nvPr>
        </p:nvSpPr>
        <p:spPr bwMode="auto">
          <a:xfrm>
            <a:off x="741363" y="2101850"/>
            <a:ext cx="8607425" cy="4760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defTabSz="449263" rtl="0" fontAlgn="base" hangingPunct="0">
        <a:lnSpc>
          <a:spcPct val="95000"/>
        </a:lnSpc>
        <a:spcBef>
          <a:spcPct val="0"/>
        </a:spcBef>
        <a:spcAft>
          <a:spcPct val="0"/>
        </a:spcAft>
        <a:buClr>
          <a:srgbClr val="000000"/>
        </a:buClr>
        <a:buSzPct val="45000"/>
        <a:buFont typeface="StarSymbol" charset="0"/>
        <a:defRPr sz="4400">
          <a:solidFill>
            <a:srgbClr val="000000"/>
          </a:solidFill>
          <a:latin typeface="+mj-lt"/>
          <a:ea typeface="+mj-ea"/>
          <a:cs typeface="+mj-cs"/>
        </a:defRPr>
      </a:lvl1pPr>
      <a:lvl2pPr marL="431800" indent="-215900" algn="ctr" defTabSz="449263" rtl="0" fontAlgn="base" hangingPunct="0">
        <a:lnSpc>
          <a:spcPct val="95000"/>
        </a:lnSpc>
        <a:spcBef>
          <a:spcPct val="0"/>
        </a:spcBef>
        <a:spcAft>
          <a:spcPct val="0"/>
        </a:spcAft>
        <a:buClr>
          <a:srgbClr val="000000"/>
        </a:buClr>
        <a:buSzPct val="45000"/>
        <a:buFont typeface="StarSymbol" charset="0"/>
        <a:defRPr sz="4400">
          <a:solidFill>
            <a:srgbClr val="000000"/>
          </a:solidFill>
          <a:latin typeface="Times New Roman" pitchFamily="16" charset="0"/>
          <a:cs typeface="Arial Unicode MS" charset="0"/>
        </a:defRPr>
      </a:lvl2pPr>
      <a:lvl3pPr marL="647700" indent="-215900" algn="ctr" defTabSz="449263" rtl="0" fontAlgn="base" hangingPunct="0">
        <a:lnSpc>
          <a:spcPct val="95000"/>
        </a:lnSpc>
        <a:spcBef>
          <a:spcPct val="0"/>
        </a:spcBef>
        <a:spcAft>
          <a:spcPct val="0"/>
        </a:spcAft>
        <a:buClr>
          <a:srgbClr val="000000"/>
        </a:buClr>
        <a:buSzPct val="45000"/>
        <a:buFont typeface="StarSymbol" charset="0"/>
        <a:defRPr sz="4400">
          <a:solidFill>
            <a:srgbClr val="000000"/>
          </a:solidFill>
          <a:latin typeface="Times New Roman" pitchFamily="16" charset="0"/>
          <a:cs typeface="Arial Unicode MS" charset="0"/>
        </a:defRPr>
      </a:lvl3pPr>
      <a:lvl4pPr marL="863600" indent="-215900" algn="ctr" defTabSz="449263" rtl="0" fontAlgn="base" hangingPunct="0">
        <a:lnSpc>
          <a:spcPct val="95000"/>
        </a:lnSpc>
        <a:spcBef>
          <a:spcPct val="0"/>
        </a:spcBef>
        <a:spcAft>
          <a:spcPct val="0"/>
        </a:spcAft>
        <a:buClr>
          <a:srgbClr val="000000"/>
        </a:buClr>
        <a:buSzPct val="45000"/>
        <a:buFont typeface="StarSymbol" charset="0"/>
        <a:defRPr sz="4400">
          <a:solidFill>
            <a:srgbClr val="000000"/>
          </a:solidFill>
          <a:latin typeface="Times New Roman" pitchFamily="16" charset="0"/>
          <a:cs typeface="Arial Unicode MS" charset="0"/>
        </a:defRPr>
      </a:lvl4pPr>
      <a:lvl5pPr marL="1079500" indent="-215900" algn="ctr" defTabSz="449263" rtl="0" fontAlgn="base" hangingPunct="0">
        <a:lnSpc>
          <a:spcPct val="95000"/>
        </a:lnSpc>
        <a:spcBef>
          <a:spcPct val="0"/>
        </a:spcBef>
        <a:spcAft>
          <a:spcPct val="0"/>
        </a:spcAft>
        <a:buClr>
          <a:srgbClr val="000000"/>
        </a:buClr>
        <a:buSzPct val="45000"/>
        <a:buFont typeface="StarSymbol" charset="0"/>
        <a:defRPr sz="4400">
          <a:solidFill>
            <a:srgbClr val="000000"/>
          </a:solidFill>
          <a:latin typeface="Times New Roman" pitchFamily="16" charset="0"/>
          <a:cs typeface="Arial Unicode MS" charset="0"/>
        </a:defRPr>
      </a:lvl5pPr>
      <a:lvl6pPr marL="1536700" indent="-215900" algn="ctr" defTabSz="449263" rtl="0" fontAlgn="base" hangingPunct="0">
        <a:lnSpc>
          <a:spcPct val="95000"/>
        </a:lnSpc>
        <a:spcBef>
          <a:spcPct val="0"/>
        </a:spcBef>
        <a:spcAft>
          <a:spcPct val="0"/>
        </a:spcAft>
        <a:buClr>
          <a:srgbClr val="000000"/>
        </a:buClr>
        <a:buSzPct val="45000"/>
        <a:buFont typeface="StarSymbol" charset="0"/>
        <a:defRPr sz="4400">
          <a:solidFill>
            <a:srgbClr val="000000"/>
          </a:solidFill>
          <a:latin typeface="Times New Roman" pitchFamily="16" charset="0"/>
          <a:cs typeface="Arial Unicode MS" charset="0"/>
        </a:defRPr>
      </a:lvl6pPr>
      <a:lvl7pPr marL="1993900" indent="-215900" algn="ctr" defTabSz="449263" rtl="0" fontAlgn="base" hangingPunct="0">
        <a:lnSpc>
          <a:spcPct val="95000"/>
        </a:lnSpc>
        <a:spcBef>
          <a:spcPct val="0"/>
        </a:spcBef>
        <a:spcAft>
          <a:spcPct val="0"/>
        </a:spcAft>
        <a:buClr>
          <a:srgbClr val="000000"/>
        </a:buClr>
        <a:buSzPct val="45000"/>
        <a:buFont typeface="StarSymbol" charset="0"/>
        <a:defRPr sz="4400">
          <a:solidFill>
            <a:srgbClr val="000000"/>
          </a:solidFill>
          <a:latin typeface="Times New Roman" pitchFamily="16" charset="0"/>
          <a:cs typeface="Arial Unicode MS" charset="0"/>
        </a:defRPr>
      </a:lvl7pPr>
      <a:lvl8pPr marL="2451100" indent="-215900" algn="ctr" defTabSz="449263" rtl="0" fontAlgn="base" hangingPunct="0">
        <a:lnSpc>
          <a:spcPct val="95000"/>
        </a:lnSpc>
        <a:spcBef>
          <a:spcPct val="0"/>
        </a:spcBef>
        <a:spcAft>
          <a:spcPct val="0"/>
        </a:spcAft>
        <a:buClr>
          <a:srgbClr val="000000"/>
        </a:buClr>
        <a:buSzPct val="45000"/>
        <a:buFont typeface="StarSymbol" charset="0"/>
        <a:defRPr sz="4400">
          <a:solidFill>
            <a:srgbClr val="000000"/>
          </a:solidFill>
          <a:latin typeface="Times New Roman" pitchFamily="16" charset="0"/>
          <a:cs typeface="Arial Unicode MS" charset="0"/>
        </a:defRPr>
      </a:lvl8pPr>
      <a:lvl9pPr marL="2908300" indent="-215900" algn="ctr" defTabSz="449263" rtl="0" fontAlgn="base" hangingPunct="0">
        <a:lnSpc>
          <a:spcPct val="95000"/>
        </a:lnSpc>
        <a:spcBef>
          <a:spcPct val="0"/>
        </a:spcBef>
        <a:spcAft>
          <a:spcPct val="0"/>
        </a:spcAft>
        <a:buClr>
          <a:srgbClr val="000000"/>
        </a:buClr>
        <a:buSzPct val="45000"/>
        <a:buFont typeface="StarSymbol" charset="0"/>
        <a:defRPr sz="4400">
          <a:solidFill>
            <a:srgbClr val="000000"/>
          </a:solidFill>
          <a:latin typeface="Times New Roman" pitchFamily="16" charset="0"/>
          <a:cs typeface="Arial Unicode MS" charset="0"/>
        </a:defRPr>
      </a:lvl9pPr>
    </p:titleStyle>
    <p:bodyStyle>
      <a:lvl1pPr marL="431800" indent="-323850" algn="l" defTabSz="449263" rtl="0" fontAlgn="base" hangingPunct="0">
        <a:lnSpc>
          <a:spcPct val="95000"/>
        </a:lnSpc>
        <a:spcBef>
          <a:spcPct val="0"/>
        </a:spcBef>
        <a:spcAft>
          <a:spcPts val="1425"/>
        </a:spcAft>
        <a:buClr>
          <a:srgbClr val="000000"/>
        </a:buClr>
        <a:buSzPct val="45000"/>
        <a:buFont typeface="StarSymbol" charset="0"/>
        <a:buChar char="●"/>
        <a:defRPr sz="3200">
          <a:solidFill>
            <a:srgbClr val="000000"/>
          </a:solidFill>
          <a:latin typeface="+mn-lt"/>
          <a:ea typeface="+mn-ea"/>
          <a:cs typeface="+mn-cs"/>
        </a:defRPr>
      </a:lvl1pPr>
      <a:lvl2pPr marL="863600" indent="-287338" algn="l" defTabSz="449263" rtl="0" fontAlgn="base" hangingPunct="0">
        <a:lnSpc>
          <a:spcPct val="95000"/>
        </a:lnSpc>
        <a:spcBef>
          <a:spcPct val="0"/>
        </a:spcBef>
        <a:spcAft>
          <a:spcPts val="1138"/>
        </a:spcAft>
        <a:buClr>
          <a:srgbClr val="000000"/>
        </a:buClr>
        <a:buSzPct val="75000"/>
        <a:buFont typeface="StarSymbol" charset="0"/>
        <a:buChar char="–"/>
        <a:defRPr sz="2800">
          <a:solidFill>
            <a:srgbClr val="000000"/>
          </a:solidFill>
          <a:latin typeface="+mn-lt"/>
          <a:cs typeface="+mn-cs"/>
        </a:defRPr>
      </a:lvl2pPr>
      <a:lvl3pPr marL="1295400" indent="-215900" algn="l" defTabSz="449263" rtl="0" fontAlgn="base" hangingPunct="0">
        <a:lnSpc>
          <a:spcPct val="95000"/>
        </a:lnSpc>
        <a:spcBef>
          <a:spcPct val="0"/>
        </a:spcBef>
        <a:spcAft>
          <a:spcPts val="850"/>
        </a:spcAft>
        <a:buClr>
          <a:srgbClr val="000000"/>
        </a:buClr>
        <a:buSzPct val="45000"/>
        <a:buFont typeface="StarSymbol" charset="0"/>
        <a:buChar char="●"/>
        <a:defRPr sz="2400">
          <a:solidFill>
            <a:srgbClr val="000000"/>
          </a:solidFill>
          <a:latin typeface="+mn-lt"/>
          <a:cs typeface="+mn-cs"/>
        </a:defRPr>
      </a:lvl3pPr>
      <a:lvl4pPr marL="1727200" indent="-215900" algn="l" defTabSz="449263" rtl="0" fontAlgn="base" hangingPunct="0">
        <a:lnSpc>
          <a:spcPct val="95000"/>
        </a:lnSpc>
        <a:spcBef>
          <a:spcPct val="0"/>
        </a:spcBef>
        <a:spcAft>
          <a:spcPts val="575"/>
        </a:spcAft>
        <a:buClr>
          <a:srgbClr val="000000"/>
        </a:buClr>
        <a:buSzPct val="75000"/>
        <a:buFont typeface="StarSymbol" charset="0"/>
        <a:buChar char="–"/>
        <a:defRPr sz="2000">
          <a:solidFill>
            <a:srgbClr val="000000"/>
          </a:solidFill>
          <a:latin typeface="+mn-lt"/>
          <a:cs typeface="+mn-cs"/>
        </a:defRPr>
      </a:lvl4pPr>
      <a:lvl5pPr marL="2159000" indent="-215900" algn="l" defTabSz="449263" rtl="0" fontAlgn="base" hangingPunct="0">
        <a:lnSpc>
          <a:spcPct val="95000"/>
        </a:lnSpc>
        <a:spcBef>
          <a:spcPct val="0"/>
        </a:spcBef>
        <a:spcAft>
          <a:spcPts val="288"/>
        </a:spcAft>
        <a:buClr>
          <a:srgbClr val="000000"/>
        </a:buClr>
        <a:buSzPct val="45000"/>
        <a:buFont typeface="StarSymbol" charset="0"/>
        <a:buChar char="●"/>
        <a:defRPr sz="2000">
          <a:solidFill>
            <a:srgbClr val="000000"/>
          </a:solidFill>
          <a:latin typeface="+mn-lt"/>
          <a:cs typeface="+mn-cs"/>
        </a:defRPr>
      </a:lvl5pPr>
      <a:lvl6pPr marL="2616200" indent="-215900" algn="l" defTabSz="449263" rtl="0" fontAlgn="base" hangingPunct="0">
        <a:lnSpc>
          <a:spcPct val="95000"/>
        </a:lnSpc>
        <a:spcBef>
          <a:spcPct val="0"/>
        </a:spcBef>
        <a:spcAft>
          <a:spcPts val="288"/>
        </a:spcAft>
        <a:buClr>
          <a:srgbClr val="000000"/>
        </a:buClr>
        <a:buSzPct val="45000"/>
        <a:buFont typeface="StarSymbol" charset="0"/>
        <a:buChar char="●"/>
        <a:defRPr sz="2000">
          <a:solidFill>
            <a:srgbClr val="000000"/>
          </a:solidFill>
          <a:latin typeface="+mn-lt"/>
          <a:cs typeface="+mn-cs"/>
        </a:defRPr>
      </a:lvl6pPr>
      <a:lvl7pPr marL="3073400" indent="-215900" algn="l" defTabSz="449263" rtl="0" fontAlgn="base" hangingPunct="0">
        <a:lnSpc>
          <a:spcPct val="95000"/>
        </a:lnSpc>
        <a:spcBef>
          <a:spcPct val="0"/>
        </a:spcBef>
        <a:spcAft>
          <a:spcPts val="288"/>
        </a:spcAft>
        <a:buClr>
          <a:srgbClr val="000000"/>
        </a:buClr>
        <a:buSzPct val="45000"/>
        <a:buFont typeface="StarSymbol" charset="0"/>
        <a:buChar char="●"/>
        <a:defRPr sz="2000">
          <a:solidFill>
            <a:srgbClr val="000000"/>
          </a:solidFill>
          <a:latin typeface="+mn-lt"/>
          <a:cs typeface="+mn-cs"/>
        </a:defRPr>
      </a:lvl7pPr>
      <a:lvl8pPr marL="3530600" indent="-215900" algn="l" defTabSz="449263" rtl="0" fontAlgn="base" hangingPunct="0">
        <a:lnSpc>
          <a:spcPct val="95000"/>
        </a:lnSpc>
        <a:spcBef>
          <a:spcPct val="0"/>
        </a:spcBef>
        <a:spcAft>
          <a:spcPts val="288"/>
        </a:spcAft>
        <a:buClr>
          <a:srgbClr val="000000"/>
        </a:buClr>
        <a:buSzPct val="45000"/>
        <a:buFont typeface="StarSymbol" charset="0"/>
        <a:buChar char="●"/>
        <a:defRPr sz="2000">
          <a:solidFill>
            <a:srgbClr val="000000"/>
          </a:solidFill>
          <a:latin typeface="+mn-lt"/>
          <a:cs typeface="+mn-cs"/>
        </a:defRPr>
      </a:lvl8pPr>
      <a:lvl9pPr marL="3987800" indent="-215900" algn="l" defTabSz="449263" rtl="0" fontAlgn="base" hangingPunct="0">
        <a:lnSpc>
          <a:spcPct val="95000"/>
        </a:lnSpc>
        <a:spcBef>
          <a:spcPct val="0"/>
        </a:spcBef>
        <a:spcAft>
          <a:spcPts val="288"/>
        </a:spcAft>
        <a:buClr>
          <a:srgbClr val="000000"/>
        </a:buClr>
        <a:buSzPct val="45000"/>
        <a:buFont typeface="StarSymbol" charset="0"/>
        <a:buChar char="●"/>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049" name="Picture 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7788" y="71438"/>
            <a:ext cx="2489200" cy="203358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50" name="Rectangle 2"/>
          <p:cNvSpPr>
            <a:spLocks noGrp="1" noChangeArrowheads="1"/>
          </p:cNvSpPr>
          <p:nvPr>
            <p:ph type="title"/>
          </p:nvPr>
        </p:nvSpPr>
        <p:spPr bwMode="auto">
          <a:xfrm>
            <a:off x="1620838" y="476250"/>
            <a:ext cx="8086725"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smtClean="0"/>
              <a:t>Click to edit the title text format</a:t>
            </a:r>
          </a:p>
        </p:txBody>
      </p:sp>
      <p:sp>
        <p:nvSpPr>
          <p:cNvPr id="2051" name="Rectangle 3"/>
          <p:cNvSpPr>
            <a:spLocks noGrp="1" noChangeArrowheads="1"/>
          </p:cNvSpPr>
          <p:nvPr>
            <p:ph type="body" idx="1"/>
          </p:nvPr>
        </p:nvSpPr>
        <p:spPr bwMode="auto">
          <a:xfrm>
            <a:off x="365125" y="2101850"/>
            <a:ext cx="9342438" cy="4948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pic>
        <p:nvPicPr>
          <p:cNvPr id="2052" name="Picture 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8564563" y="6783388"/>
            <a:ext cx="1298575" cy="55086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algn="l" defTabSz="449263" rtl="0" fontAlgn="base" hangingPunct="0">
        <a:lnSpc>
          <a:spcPct val="95000"/>
        </a:lnSpc>
        <a:spcBef>
          <a:spcPct val="0"/>
        </a:spcBef>
        <a:spcAft>
          <a:spcPct val="0"/>
        </a:spcAft>
        <a:buClr>
          <a:srgbClr val="000000"/>
        </a:buClr>
        <a:buSzPct val="45000"/>
        <a:buFont typeface="StarSymbol" charset="0"/>
        <a:defRPr sz="4400">
          <a:solidFill>
            <a:srgbClr val="000000"/>
          </a:solidFill>
          <a:effectLst>
            <a:outerShdw blurRad="38100" dist="38100" dir="2700000" algn="tl">
              <a:srgbClr val="C0C0C0"/>
            </a:outerShdw>
          </a:effectLst>
          <a:latin typeface="+mj-lt"/>
          <a:ea typeface="+mj-ea"/>
          <a:cs typeface="+mj-cs"/>
        </a:defRPr>
      </a:lvl1pPr>
      <a:lvl2pPr marL="358775" algn="l" defTabSz="449263" rtl="0" fontAlgn="base" hangingPunct="0">
        <a:lnSpc>
          <a:spcPct val="95000"/>
        </a:lnSpc>
        <a:spcBef>
          <a:spcPct val="0"/>
        </a:spcBef>
        <a:spcAft>
          <a:spcPct val="0"/>
        </a:spcAft>
        <a:buClr>
          <a:srgbClr val="000000"/>
        </a:buClr>
        <a:buSzPct val="45000"/>
        <a:buFont typeface="StarSymbol" charset="0"/>
        <a:defRPr sz="4400">
          <a:solidFill>
            <a:srgbClr val="000000"/>
          </a:solidFill>
          <a:effectLst>
            <a:outerShdw blurRad="38100" dist="38100" dir="2700000" algn="tl">
              <a:srgbClr val="C0C0C0"/>
            </a:outerShdw>
          </a:effectLst>
          <a:latin typeface="Times New Roman" pitchFamily="16" charset="0"/>
          <a:cs typeface="Arial Unicode MS" charset="0"/>
        </a:defRPr>
      </a:lvl2pPr>
      <a:lvl3pPr marL="719138" algn="l" defTabSz="449263" rtl="0" fontAlgn="base" hangingPunct="0">
        <a:lnSpc>
          <a:spcPct val="95000"/>
        </a:lnSpc>
        <a:spcBef>
          <a:spcPct val="0"/>
        </a:spcBef>
        <a:spcAft>
          <a:spcPct val="0"/>
        </a:spcAft>
        <a:buClr>
          <a:srgbClr val="000000"/>
        </a:buClr>
        <a:buSzPct val="45000"/>
        <a:buFont typeface="StarSymbol" charset="0"/>
        <a:defRPr sz="4400">
          <a:solidFill>
            <a:srgbClr val="000000"/>
          </a:solidFill>
          <a:effectLst>
            <a:outerShdw blurRad="38100" dist="38100" dir="2700000" algn="tl">
              <a:srgbClr val="C0C0C0"/>
            </a:outerShdw>
          </a:effectLst>
          <a:latin typeface="Times New Roman" pitchFamily="16" charset="0"/>
          <a:cs typeface="Arial Unicode MS" charset="0"/>
        </a:defRPr>
      </a:lvl3pPr>
      <a:lvl4pPr marL="1079500" algn="l" defTabSz="449263" rtl="0" fontAlgn="base" hangingPunct="0">
        <a:lnSpc>
          <a:spcPct val="95000"/>
        </a:lnSpc>
        <a:spcBef>
          <a:spcPct val="0"/>
        </a:spcBef>
        <a:spcAft>
          <a:spcPct val="0"/>
        </a:spcAft>
        <a:buClr>
          <a:srgbClr val="000000"/>
        </a:buClr>
        <a:buSzPct val="45000"/>
        <a:buFont typeface="StarSymbol" charset="0"/>
        <a:defRPr sz="4400">
          <a:solidFill>
            <a:srgbClr val="000000"/>
          </a:solidFill>
          <a:effectLst>
            <a:outerShdw blurRad="38100" dist="38100" dir="2700000" algn="tl">
              <a:srgbClr val="C0C0C0"/>
            </a:outerShdw>
          </a:effectLst>
          <a:latin typeface="Times New Roman" pitchFamily="16" charset="0"/>
          <a:cs typeface="Arial Unicode MS" charset="0"/>
        </a:defRPr>
      </a:lvl4pPr>
      <a:lvl5pPr marL="1439863" algn="l" defTabSz="449263" rtl="0" fontAlgn="base" hangingPunct="0">
        <a:lnSpc>
          <a:spcPct val="95000"/>
        </a:lnSpc>
        <a:spcBef>
          <a:spcPct val="0"/>
        </a:spcBef>
        <a:spcAft>
          <a:spcPct val="0"/>
        </a:spcAft>
        <a:buClr>
          <a:srgbClr val="000000"/>
        </a:buClr>
        <a:buSzPct val="45000"/>
        <a:buFont typeface="StarSymbol" charset="0"/>
        <a:defRPr sz="4400">
          <a:solidFill>
            <a:srgbClr val="000000"/>
          </a:solidFill>
          <a:effectLst>
            <a:outerShdw blurRad="38100" dist="38100" dir="2700000" algn="tl">
              <a:srgbClr val="C0C0C0"/>
            </a:outerShdw>
          </a:effectLst>
          <a:latin typeface="Times New Roman" pitchFamily="16" charset="0"/>
          <a:cs typeface="Arial Unicode MS" charset="0"/>
        </a:defRPr>
      </a:lvl5pPr>
      <a:lvl6pPr marL="1897063" algn="l" defTabSz="449263" rtl="0" fontAlgn="base" hangingPunct="0">
        <a:lnSpc>
          <a:spcPct val="95000"/>
        </a:lnSpc>
        <a:spcBef>
          <a:spcPct val="0"/>
        </a:spcBef>
        <a:spcAft>
          <a:spcPct val="0"/>
        </a:spcAft>
        <a:buClr>
          <a:srgbClr val="000000"/>
        </a:buClr>
        <a:buSzPct val="45000"/>
        <a:buFont typeface="StarSymbol" charset="0"/>
        <a:defRPr sz="4400">
          <a:solidFill>
            <a:srgbClr val="000000"/>
          </a:solidFill>
          <a:effectLst>
            <a:outerShdw blurRad="38100" dist="38100" dir="2700000" algn="tl">
              <a:srgbClr val="C0C0C0"/>
            </a:outerShdw>
          </a:effectLst>
          <a:latin typeface="Times New Roman" pitchFamily="16" charset="0"/>
          <a:cs typeface="Arial Unicode MS" charset="0"/>
        </a:defRPr>
      </a:lvl6pPr>
      <a:lvl7pPr marL="2354263" algn="l" defTabSz="449263" rtl="0" fontAlgn="base" hangingPunct="0">
        <a:lnSpc>
          <a:spcPct val="95000"/>
        </a:lnSpc>
        <a:spcBef>
          <a:spcPct val="0"/>
        </a:spcBef>
        <a:spcAft>
          <a:spcPct val="0"/>
        </a:spcAft>
        <a:buClr>
          <a:srgbClr val="000000"/>
        </a:buClr>
        <a:buSzPct val="45000"/>
        <a:buFont typeface="StarSymbol" charset="0"/>
        <a:defRPr sz="4400">
          <a:solidFill>
            <a:srgbClr val="000000"/>
          </a:solidFill>
          <a:effectLst>
            <a:outerShdw blurRad="38100" dist="38100" dir="2700000" algn="tl">
              <a:srgbClr val="C0C0C0"/>
            </a:outerShdw>
          </a:effectLst>
          <a:latin typeface="Times New Roman" pitchFamily="16" charset="0"/>
          <a:cs typeface="Arial Unicode MS" charset="0"/>
        </a:defRPr>
      </a:lvl7pPr>
      <a:lvl8pPr marL="2811463" algn="l" defTabSz="449263" rtl="0" fontAlgn="base" hangingPunct="0">
        <a:lnSpc>
          <a:spcPct val="95000"/>
        </a:lnSpc>
        <a:spcBef>
          <a:spcPct val="0"/>
        </a:spcBef>
        <a:spcAft>
          <a:spcPct val="0"/>
        </a:spcAft>
        <a:buClr>
          <a:srgbClr val="000000"/>
        </a:buClr>
        <a:buSzPct val="45000"/>
        <a:buFont typeface="StarSymbol" charset="0"/>
        <a:defRPr sz="4400">
          <a:solidFill>
            <a:srgbClr val="000000"/>
          </a:solidFill>
          <a:effectLst>
            <a:outerShdw blurRad="38100" dist="38100" dir="2700000" algn="tl">
              <a:srgbClr val="C0C0C0"/>
            </a:outerShdw>
          </a:effectLst>
          <a:latin typeface="Times New Roman" pitchFamily="16" charset="0"/>
          <a:cs typeface="Arial Unicode MS" charset="0"/>
        </a:defRPr>
      </a:lvl8pPr>
      <a:lvl9pPr marL="3268663" algn="l" defTabSz="449263" rtl="0" fontAlgn="base" hangingPunct="0">
        <a:lnSpc>
          <a:spcPct val="95000"/>
        </a:lnSpc>
        <a:spcBef>
          <a:spcPct val="0"/>
        </a:spcBef>
        <a:spcAft>
          <a:spcPct val="0"/>
        </a:spcAft>
        <a:buClr>
          <a:srgbClr val="000000"/>
        </a:buClr>
        <a:buSzPct val="45000"/>
        <a:buFont typeface="StarSymbol" charset="0"/>
        <a:defRPr sz="4400">
          <a:solidFill>
            <a:srgbClr val="000000"/>
          </a:solidFill>
          <a:effectLst>
            <a:outerShdw blurRad="38100" dist="38100" dir="2700000" algn="tl">
              <a:srgbClr val="C0C0C0"/>
            </a:outerShdw>
          </a:effectLst>
          <a:latin typeface="Times New Roman" pitchFamily="16" charset="0"/>
          <a:cs typeface="Arial Unicode MS" charset="0"/>
        </a:defRPr>
      </a:lvl9pPr>
    </p:titleStyle>
    <p:bodyStyle>
      <a:lvl1pPr marL="431800" indent="-323850" algn="l" defTabSz="449263" rtl="0" fontAlgn="base" hangingPunct="0">
        <a:lnSpc>
          <a:spcPct val="95000"/>
        </a:lnSpc>
        <a:spcBef>
          <a:spcPct val="0"/>
        </a:spcBef>
        <a:spcAft>
          <a:spcPts val="1425"/>
        </a:spcAft>
        <a:buClr>
          <a:srgbClr val="000000"/>
        </a:buClr>
        <a:buSzPct val="76000"/>
        <a:buFont typeface="StarSymbol" charset="0"/>
        <a:buBlip>
          <a:blip r:embed="rId19"/>
        </a:buBlip>
        <a:defRPr sz="3200">
          <a:solidFill>
            <a:srgbClr val="000000"/>
          </a:solidFill>
          <a:latin typeface="+mn-lt"/>
          <a:ea typeface="+mn-ea"/>
          <a:cs typeface="+mn-cs"/>
        </a:defRPr>
      </a:lvl1pPr>
      <a:lvl2pPr marL="863600" indent="-287338" algn="l" defTabSz="449263" rtl="0" fontAlgn="base" hangingPunct="0">
        <a:lnSpc>
          <a:spcPct val="95000"/>
        </a:lnSpc>
        <a:spcBef>
          <a:spcPct val="0"/>
        </a:spcBef>
        <a:spcAft>
          <a:spcPts val="1138"/>
        </a:spcAft>
        <a:buClr>
          <a:srgbClr val="000000"/>
        </a:buClr>
        <a:buSzPct val="85000"/>
        <a:buFont typeface="StarSymbol" charset="0"/>
        <a:buBlip>
          <a:blip r:embed="rId20"/>
        </a:buBlip>
        <a:defRPr sz="2800">
          <a:solidFill>
            <a:srgbClr val="000000"/>
          </a:solidFill>
          <a:latin typeface="+mn-lt"/>
          <a:cs typeface="+mn-cs"/>
        </a:defRPr>
      </a:lvl2pPr>
      <a:lvl3pPr marL="1295400" indent="-215900" algn="l" defTabSz="449263" rtl="0" fontAlgn="base" hangingPunct="0">
        <a:lnSpc>
          <a:spcPct val="95000"/>
        </a:lnSpc>
        <a:spcBef>
          <a:spcPct val="0"/>
        </a:spcBef>
        <a:spcAft>
          <a:spcPts val="850"/>
        </a:spcAft>
        <a:buClr>
          <a:srgbClr val="000000"/>
        </a:buClr>
        <a:buSzPct val="77000"/>
        <a:buFont typeface="StarSymbol" charset="0"/>
        <a:buBlip>
          <a:blip r:embed="rId21"/>
        </a:buBlip>
        <a:defRPr sz="2400">
          <a:solidFill>
            <a:srgbClr val="000000"/>
          </a:solidFill>
          <a:latin typeface="+mn-lt"/>
          <a:cs typeface="+mn-cs"/>
        </a:defRPr>
      </a:lvl3pPr>
      <a:lvl4pPr marL="1727200" indent="-215900" algn="l" defTabSz="449263" rtl="0" fontAlgn="base" hangingPunct="0">
        <a:lnSpc>
          <a:spcPct val="95000"/>
        </a:lnSpc>
        <a:spcBef>
          <a:spcPct val="0"/>
        </a:spcBef>
        <a:spcAft>
          <a:spcPts val="575"/>
        </a:spcAft>
        <a:buClr>
          <a:srgbClr val="000000"/>
        </a:buClr>
        <a:buSzPct val="61000"/>
        <a:buFont typeface="StarSymbol" charset="0"/>
        <a:buBlip>
          <a:blip r:embed="rId19"/>
        </a:buBlip>
        <a:defRPr sz="2000">
          <a:solidFill>
            <a:srgbClr val="000000"/>
          </a:solidFill>
          <a:latin typeface="+mn-lt"/>
          <a:cs typeface="+mn-cs"/>
        </a:defRPr>
      </a:lvl4pPr>
      <a:lvl5pPr marL="2159000" indent="-215900" algn="l" defTabSz="449263" rtl="0" fontAlgn="base" hangingPunct="0">
        <a:lnSpc>
          <a:spcPct val="95000"/>
        </a:lnSpc>
        <a:spcBef>
          <a:spcPct val="0"/>
        </a:spcBef>
        <a:spcAft>
          <a:spcPts val="288"/>
        </a:spcAft>
        <a:buClr>
          <a:srgbClr val="000000"/>
        </a:buClr>
        <a:buSzPct val="45000"/>
        <a:buFont typeface="StarSymbol" charset="0"/>
        <a:buChar char="●"/>
        <a:defRPr sz="2000">
          <a:solidFill>
            <a:srgbClr val="000000"/>
          </a:solidFill>
          <a:latin typeface="+mn-lt"/>
          <a:cs typeface="+mn-cs"/>
        </a:defRPr>
      </a:lvl5pPr>
      <a:lvl6pPr marL="2616200" indent="-215900" algn="l" defTabSz="449263" rtl="0" fontAlgn="base" hangingPunct="0">
        <a:lnSpc>
          <a:spcPct val="95000"/>
        </a:lnSpc>
        <a:spcBef>
          <a:spcPct val="0"/>
        </a:spcBef>
        <a:spcAft>
          <a:spcPts val="288"/>
        </a:spcAft>
        <a:buClr>
          <a:srgbClr val="000000"/>
        </a:buClr>
        <a:buSzPct val="45000"/>
        <a:buFont typeface="StarSymbol" charset="0"/>
        <a:buChar char="●"/>
        <a:defRPr sz="2000">
          <a:solidFill>
            <a:srgbClr val="000000"/>
          </a:solidFill>
          <a:latin typeface="+mn-lt"/>
          <a:cs typeface="+mn-cs"/>
        </a:defRPr>
      </a:lvl6pPr>
      <a:lvl7pPr marL="3073400" indent="-215900" algn="l" defTabSz="449263" rtl="0" fontAlgn="base" hangingPunct="0">
        <a:lnSpc>
          <a:spcPct val="95000"/>
        </a:lnSpc>
        <a:spcBef>
          <a:spcPct val="0"/>
        </a:spcBef>
        <a:spcAft>
          <a:spcPts val="288"/>
        </a:spcAft>
        <a:buClr>
          <a:srgbClr val="000000"/>
        </a:buClr>
        <a:buSzPct val="45000"/>
        <a:buFont typeface="StarSymbol" charset="0"/>
        <a:buChar char="●"/>
        <a:defRPr sz="2000">
          <a:solidFill>
            <a:srgbClr val="000000"/>
          </a:solidFill>
          <a:latin typeface="+mn-lt"/>
          <a:cs typeface="+mn-cs"/>
        </a:defRPr>
      </a:lvl7pPr>
      <a:lvl8pPr marL="3530600" indent="-215900" algn="l" defTabSz="449263" rtl="0" fontAlgn="base" hangingPunct="0">
        <a:lnSpc>
          <a:spcPct val="95000"/>
        </a:lnSpc>
        <a:spcBef>
          <a:spcPct val="0"/>
        </a:spcBef>
        <a:spcAft>
          <a:spcPts val="288"/>
        </a:spcAft>
        <a:buClr>
          <a:srgbClr val="000000"/>
        </a:buClr>
        <a:buSzPct val="45000"/>
        <a:buFont typeface="StarSymbol" charset="0"/>
        <a:buChar char="●"/>
        <a:defRPr sz="2000">
          <a:solidFill>
            <a:srgbClr val="000000"/>
          </a:solidFill>
          <a:latin typeface="+mn-lt"/>
          <a:cs typeface="+mn-cs"/>
        </a:defRPr>
      </a:lvl8pPr>
      <a:lvl9pPr marL="3987800" indent="-215900" algn="l" defTabSz="449263" rtl="0" fontAlgn="base" hangingPunct="0">
        <a:lnSpc>
          <a:spcPct val="95000"/>
        </a:lnSpc>
        <a:spcBef>
          <a:spcPct val="0"/>
        </a:spcBef>
        <a:spcAft>
          <a:spcPts val="288"/>
        </a:spcAft>
        <a:buClr>
          <a:srgbClr val="000000"/>
        </a:buClr>
        <a:buSzPct val="45000"/>
        <a:buFont typeface="StarSymbol" charset="0"/>
        <a:buChar char="●"/>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3.xml"/><Relationship Id="rId5" Type="http://schemas.openxmlformats.org/officeDocument/2006/relationships/image" Target="../media/image8.jpeg"/><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4.xml"/><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5.xml"/><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6.xml"/><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14.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741363" y="620713"/>
            <a:ext cx="8609012" cy="1277937"/>
          </a:xfrm>
          <a:ln/>
        </p:spPr>
        <p:txBody>
          <a:bodyPr>
            <a:spAutoFit/>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t>What types of crops are produced in Chembakolli?</a:t>
            </a:r>
          </a:p>
        </p:txBody>
      </p:sp>
      <p:sp>
        <p:nvSpPr>
          <p:cNvPr id="4098" name="Rectangle 2"/>
          <p:cNvSpPr>
            <a:spLocks noGrp="1" noChangeArrowheads="1"/>
          </p:cNvSpPr>
          <p:nvPr>
            <p:ph type="body" idx="1"/>
          </p:nvPr>
        </p:nvSpPr>
        <p:spPr>
          <a:xfrm>
            <a:off x="5153025" y="2101850"/>
            <a:ext cx="4559300" cy="4949825"/>
          </a:xfrm>
          <a:ln/>
        </p:spPr>
        <p:txBody>
          <a:bodyPr>
            <a:spAutoFit/>
          </a:bodyPr>
          <a:lstStyle/>
          <a:p>
            <a:pPr>
              <a:tabLst>
                <a:tab pos="723900" algn="l"/>
                <a:tab pos="1447800" algn="l"/>
                <a:tab pos="2171700" algn="l"/>
                <a:tab pos="2895600" algn="l"/>
                <a:tab pos="3619500" algn="l"/>
                <a:tab pos="4343400" algn="l"/>
              </a:tabLst>
            </a:pPr>
            <a:r>
              <a:rPr lang="en-GB"/>
              <a:t>People in Chembakolli grow vegetables and grains and collect honey. They also grow tea, rice, coffee and pepper which they sell. </a:t>
            </a:r>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3238" y="2051050"/>
            <a:ext cx="2122487" cy="23764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410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6625" y="3924300"/>
            <a:ext cx="4432300" cy="311943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4101"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66063" y="4700588"/>
            <a:ext cx="1771650" cy="23050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nodeType="clickEffect">
                                  <p:stCondLst>
                                    <p:cond delay="0"/>
                                  </p:stCondLst>
                                  <p:childTnLst>
                                    <p:set>
                                      <p:cBhvr>
                                        <p:cTn id="6" dur="0" fill="hold">
                                          <p:stCondLst>
                                            <p:cond delay="0"/>
                                          </p:stCondLst>
                                        </p:cTn>
                                        <p:tgtEl>
                                          <p:spTgt spid="4097"/>
                                        </p:tgtEl>
                                        <p:attrNameLst>
                                          <p:attrName>style.visibility</p:attrName>
                                        </p:attrNameLst>
                                      </p:cBhvr>
                                      <p:to>
                                        <p:strVal val="visible"/>
                                      </p:to>
                                    </p:set>
                                    <p:anim calcmode="lin" valueType="num">
                                      <p:cBhvr>
                                        <p:cTn id="7" dur="100" fill="hold"/>
                                        <p:tgtEl>
                                          <p:spTgt spid="4097"/>
                                        </p:tgtEl>
                                        <p:attrNameLst>
                                          <p:attrName>ppt_w</p:attrName>
                                        </p:attrNameLst>
                                      </p:cBhvr>
                                      <p:tavLst>
                                        <p:tav tm="100000">
                                          <p:val>
                                            <p:strVal val="0"/>
                                          </p:val>
                                        </p:tav>
                                        <p:tav>
                                          <p:val>
                                            <p:strVal val="#ppt_w"/>
                                          </p:val>
                                        </p:tav>
                                      </p:tavLst>
                                    </p:anim>
                                    <p:anim calcmode="lin" valueType="num">
                                      <p:cBhvr>
                                        <p:cTn id="8" dur="100" fill="hold"/>
                                        <p:tgtEl>
                                          <p:spTgt spid="4097"/>
                                        </p:tgtEl>
                                        <p:attrNameLst>
                                          <p:attrName>ppt_h</p:attrName>
                                        </p:attrNameLst>
                                      </p:cBhvr>
                                      <p:tavLst>
                                        <p:tav tm="100000">
                                          <p:val>
                                            <p:strVal val="#ppt_h"/>
                                          </p:val>
                                        </p:tav>
                                        <p:tav>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 fill="hold" nodeType="clickEffect">
                                  <p:stCondLst>
                                    <p:cond delay="0"/>
                                  </p:stCondLst>
                                  <p:childTnLst>
                                    <p:set>
                                      <p:cBhvr>
                                        <p:cTn id="12" dur="0" fill="hold">
                                          <p:stCondLst>
                                            <p:cond delay="0"/>
                                          </p:stCondLst>
                                        </p:cTn>
                                        <p:tgtEl>
                                          <p:spTgt spid="4097">
                                            <p:txEl>
                                              <p:pRg st="0" end="0"/>
                                            </p:txEl>
                                          </p:spTgt>
                                        </p:tgtEl>
                                        <p:attrNameLst>
                                          <p:attrName>style.visibility</p:attrName>
                                        </p:attrNameLst>
                                      </p:cBhvr>
                                      <p:to>
                                        <p:strVal val="visible"/>
                                      </p:to>
                                    </p:set>
                                    <p:anim calcmode="lin" valueType="num">
                                      <p:cBhvr>
                                        <p:cTn id="13" dur="100" fill="hold"/>
                                        <p:tgtEl>
                                          <p:spTgt spid="4097">
                                            <p:txEl>
                                              <p:pRg st="0" end="0"/>
                                            </p:txEl>
                                          </p:spTgt>
                                        </p:tgtEl>
                                        <p:attrNameLst>
                                          <p:attrName>ppt_x</p:attrName>
                                        </p:attrNameLst>
                                      </p:cBhvr>
                                      <p:tavLst>
                                        <p:tav tm="100000">
                                          <p:val>
                                            <p:strVal val="#ppt_x"/>
                                          </p:val>
                                        </p:tav>
                                        <p:tav>
                                          <p:val>
                                            <p:strVal val="#ppt_x"/>
                                          </p:val>
                                        </p:tav>
                                      </p:tavLst>
                                    </p:anim>
                                    <p:anim calcmode="lin" valueType="num">
                                      <p:cBhvr>
                                        <p:cTn id="14" dur="100" fill="hold"/>
                                        <p:tgtEl>
                                          <p:spTgt spid="4097">
                                            <p:txEl>
                                              <p:pRg st="0" end="0"/>
                                            </p:txEl>
                                          </p:spTgt>
                                        </p:tgtEl>
                                        <p:attrNameLst>
                                          <p:attrName>ppt_y</p:attrName>
                                        </p:attrNameLst>
                                      </p:cBhvr>
                                      <p:tavLst>
                                        <p:tav tm="100000">
                                          <p:val>
                                            <p:strVal val="#ppt_y-#ppt_h/2"/>
                                          </p:val>
                                        </p:tav>
                                        <p:tav>
                                          <p:val>
                                            <p:strVal val="#ppt_y"/>
                                          </p:val>
                                        </p:tav>
                                      </p:tavLst>
                                    </p:anim>
                                    <p:anim calcmode="lin" valueType="num">
                                      <p:cBhvr>
                                        <p:cTn id="15" dur="100" fill="hold"/>
                                        <p:tgtEl>
                                          <p:spTgt spid="4097">
                                            <p:txEl>
                                              <p:pRg st="0" end="0"/>
                                            </p:txEl>
                                          </p:spTgt>
                                        </p:tgtEl>
                                        <p:attrNameLst>
                                          <p:attrName>ppt_w</p:attrName>
                                        </p:attrNameLst>
                                      </p:cBhvr>
                                      <p:tavLst>
                                        <p:tav tm="100000">
                                          <p:val>
                                            <p:strVal val="#ppt_w"/>
                                          </p:val>
                                        </p:tav>
                                        <p:tav>
                                          <p:val>
                                            <p:strVal val="#ppt_w"/>
                                          </p:val>
                                        </p:tav>
                                      </p:tavLst>
                                    </p:anim>
                                    <p:anim calcmode="lin" valueType="num">
                                      <p:cBhvr>
                                        <p:cTn id="16" dur="100" fill="hold"/>
                                        <p:tgtEl>
                                          <p:spTgt spid="4097">
                                            <p:txEl>
                                              <p:pRg st="0" end="0"/>
                                            </p:txEl>
                                          </p:spTgt>
                                        </p:tgtEl>
                                        <p:attrNameLst>
                                          <p:attrName>ppt_h</p:attrName>
                                        </p:attrNameLst>
                                      </p:cBhvr>
                                      <p:tavLst>
                                        <p:tav tm="100000">
                                          <p:val>
                                            <p:strVal val="0"/>
                                          </p:val>
                                        </p:tav>
                                        <p:tav>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fill="hold" nodeType="clickEffect">
                                  <p:stCondLst>
                                    <p:cond delay="0"/>
                                  </p:stCondLst>
                                  <p:childTnLst>
                                    <p:set>
                                      <p:cBhvr>
                                        <p:cTn id="20" dur="2" fill="hold">
                                          <p:stCondLst>
                                            <p:cond delay="0"/>
                                          </p:stCondLst>
                                        </p:cTn>
                                        <p:tgtEl>
                                          <p:spTgt spid="4099"/>
                                        </p:tgtEl>
                                        <p:attrNameLst>
                                          <p:attrName>style.visibility</p:attrName>
                                        </p:attrNameLst>
                                      </p:cBhvr>
                                      <p:to>
                                        <p:strVal val="visible"/>
                                      </p:to>
                                    </p:set>
                                    <p:animEffect transition="in" filter="dissolve">
                                      <p:cBhvr>
                                        <p:cTn id="21" dur="1000"/>
                                        <p:tgtEl>
                                          <p:spTgt spid="4099"/>
                                        </p:tgtEl>
                                      </p:cBhvr>
                                    </p:animEffect>
                                    <p:par>
                                      <p:cTn/>
                                    </p:par>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nodeType="clickEffect">
                                  <p:stCondLst>
                                    <p:cond delay="0"/>
                                  </p:stCondLst>
                                  <p:childTnLst>
                                    <p:set>
                                      <p:cBhvr>
                                        <p:cTn id="26" dur="2" fill="hold">
                                          <p:stCondLst>
                                            <p:cond delay="0"/>
                                          </p:stCondLst>
                                        </p:cTn>
                                        <p:tgtEl>
                                          <p:spTgt spid="4100"/>
                                        </p:tgtEl>
                                        <p:attrNameLst>
                                          <p:attrName>style.visibility</p:attrName>
                                        </p:attrNameLst>
                                      </p:cBhvr>
                                      <p:to>
                                        <p:strVal val="visible"/>
                                      </p:to>
                                    </p:set>
                                    <p:animEffect transition="in" filter="box(out)">
                                      <p:cBhvr>
                                        <p:cTn id="27" dur="1000"/>
                                        <p:tgtEl>
                                          <p:spTgt spid="4100"/>
                                        </p:tgtEl>
                                      </p:cBhvr>
                                    </p:animEffect>
                                    <p:par>
                                      <p:cTn/>
                                    </p:par>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8" fill="hold" nodeType="clickEffect">
                                  <p:stCondLst>
                                    <p:cond delay="0"/>
                                  </p:stCondLst>
                                  <p:childTnLst>
                                    <p:set>
                                      <p:cBhvr>
                                        <p:cTn id="32" dur="2" fill="hold">
                                          <p:stCondLst>
                                            <p:cond delay="0"/>
                                          </p:stCondLst>
                                        </p:cTn>
                                        <p:tgtEl>
                                          <p:spTgt spid="4101"/>
                                        </p:tgtEl>
                                        <p:attrNameLst>
                                          <p:attrName>style.visibility</p:attrName>
                                        </p:attrNameLst>
                                      </p:cBhvr>
                                      <p:to>
                                        <p:strVal val="visible"/>
                                      </p:to>
                                    </p:set>
                                    <p:anim calcmode="lin" valueType="num">
                                      <p:cBhvr>
                                        <p:cTn id="33" dur="1000" fill="hold"/>
                                        <p:tgtEl>
                                          <p:spTgt spid="4101"/>
                                        </p:tgtEl>
                                        <p:attrNameLst>
                                          <p:attrName>ppt_x</p:attrName>
                                        </p:attrNameLst>
                                      </p:cBhvr>
                                      <p:tavLst>
                                        <p:tav tm="100000">
                                          <p:val>
                                            <p:strVal val="0-#ppt_w/2"/>
                                          </p:val>
                                        </p:tav>
                                        <p:tav>
                                          <p:val>
                                            <p:strVal val="#ppt_x"/>
                                          </p:val>
                                        </p:tav>
                                      </p:tavLst>
                                    </p:anim>
                                    <p:anim calcmode="lin" valueType="num">
                                      <p:cBhvr>
                                        <p:cTn id="34" dur="1000" fill="hold"/>
                                        <p:tgtEl>
                                          <p:spTgt spid="4101"/>
                                        </p:tgtEl>
                                        <p:attrNameLst>
                                          <p:attrName>ppt_y</p:attrName>
                                        </p:attrNameLst>
                                      </p:cBhvr>
                                      <p:tavLst>
                                        <p:tav tm="100000">
                                          <p:val>
                                            <p:strVal val="#ppt_y"/>
                                          </p:val>
                                        </p:tav>
                                        <p:tav>
                                          <p:val>
                                            <p:strVal val="#ppt_y"/>
                                          </p:val>
                                        </p:tav>
                                      </p:tavLst>
                                    </p:anim>
                                    <p:par>
                                      <p:cTn/>
                                    </p:pa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1"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1150" y="2563813"/>
            <a:ext cx="3657600" cy="24384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122" name="Rectangle 2"/>
          <p:cNvSpPr>
            <a:spLocks noGrp="1" noChangeArrowheads="1"/>
          </p:cNvSpPr>
          <p:nvPr>
            <p:ph type="title"/>
          </p:nvPr>
        </p:nvSpPr>
        <p:spPr>
          <a:xfrm>
            <a:off x="1620838" y="476250"/>
            <a:ext cx="8088312" cy="1263650"/>
          </a:xfrm>
          <a:ln/>
        </p:spPr>
        <p:txBody>
          <a:bodyPr>
            <a:spAutoFit/>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t>Forests</a:t>
            </a:r>
          </a:p>
        </p:txBody>
      </p:sp>
      <p:sp>
        <p:nvSpPr>
          <p:cNvPr id="5123" name="Rectangle 3"/>
          <p:cNvSpPr>
            <a:spLocks noGrp="1" noChangeArrowheads="1"/>
          </p:cNvSpPr>
          <p:nvPr>
            <p:ph type="body" idx="1"/>
          </p:nvPr>
        </p:nvSpPr>
        <p:spPr>
          <a:xfrm>
            <a:off x="420688" y="1619250"/>
            <a:ext cx="4559300" cy="5603875"/>
          </a:xfrm>
          <a:ln/>
        </p:spPr>
        <p:txBody>
          <a:bodyPr>
            <a:spAutoFit/>
          </a:bodyPr>
          <a:lstStyle/>
          <a:p>
            <a:pPr>
              <a:tabLst>
                <a:tab pos="723900" algn="l"/>
                <a:tab pos="1447800" algn="l"/>
                <a:tab pos="2171700" algn="l"/>
                <a:tab pos="2895600" algn="l"/>
                <a:tab pos="3619500" algn="l"/>
                <a:tab pos="4343400" algn="l"/>
              </a:tabLst>
            </a:pPr>
            <a:r>
              <a:rPr lang="en-GB"/>
              <a:t>At one time the forest provided a living as they could make money from selling things from the forest. Now they are not allowed to enter. Instead they have planted forest plants around the village, which they use for food and medicine. They collect dead wood for fuel.</a:t>
            </a:r>
          </a:p>
        </p:txBody>
      </p:sp>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2" fill="hold">
                                          <p:stCondLst>
                                            <p:cond delay="0"/>
                                          </p:stCondLst>
                                        </p:cTn>
                                        <p:tgtEl>
                                          <p:spTgt spid="5121"/>
                                        </p:tgtEl>
                                        <p:attrNameLst>
                                          <p:attrName>style.visibility</p:attrName>
                                        </p:attrNameLst>
                                      </p:cBhvr>
                                      <p:to>
                                        <p:strVal val="visible"/>
                                      </p:to>
                                    </p:set>
                                    <p:animEffect transition="in" filter="box(out)">
                                      <p:cBhvr>
                                        <p:cTn id="7" dur="1000"/>
                                        <p:tgtEl>
                                          <p:spTgt spid="5121"/>
                                        </p:tgtEl>
                                      </p:cBhvr>
                                    </p:animEffect>
                                    <p:par>
                                      <p:cTn/>
                                    </p:par>
                                  </p:childTnLst>
                                </p:cTn>
                              </p:par>
                            </p:childTnLst>
                          </p:cTn>
                        </p:par>
                      </p:childTnLst>
                    </p:cTn>
                  </p:par>
                  <p:par>
                    <p:cTn id="9" fill="hold" nodeType="clickPar">
                      <p:stCondLst>
                        <p:cond delay="indefinite"/>
                      </p:stCondLst>
                      <p:childTnLst>
                        <p:par>
                          <p:cTn id="10" fill="hold" nodeType="withGroup">
                            <p:stCondLst>
                              <p:cond delay="0"/>
                            </p:stCondLst>
                            <p:childTnLst>
                              <p:par>
                                <p:cTn id="11" presetID="18" presetClass="entr" presetSubtype="12" fill="hold" nodeType="clickEffect">
                                  <p:stCondLst>
                                    <p:cond delay="0"/>
                                  </p:stCondLst>
                                  <p:childTnLst>
                                    <p:set>
                                      <p:cBhvr>
                                        <p:cTn id="12" dur="0" fill="hold">
                                          <p:stCondLst>
                                            <p:cond delay="0"/>
                                          </p:stCondLst>
                                        </p:cTn>
                                        <p:tgtEl>
                                          <p:spTgt spid="5123"/>
                                        </p:tgtEl>
                                        <p:attrNameLst>
                                          <p:attrName>style.visibility</p:attrName>
                                        </p:attrNameLst>
                                      </p:cBhvr>
                                      <p:to>
                                        <p:strVal val="visible"/>
                                      </p:to>
                                    </p:set>
                                    <p:animEffect transition="in" filter="strips(downLeft)">
                                      <p:cBhvr>
                                        <p:cTn id="13" dur="100"/>
                                        <p:tgtEl>
                                          <p:spTgt spid="5123"/>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8" presetClass="entr" presetSubtype="12" fill="hold" nodeType="clickEffect">
                                  <p:stCondLst>
                                    <p:cond delay="0"/>
                                  </p:stCondLst>
                                  <p:childTnLst>
                                    <p:set>
                                      <p:cBhvr>
                                        <p:cTn id="17" dur="0" fill="hold">
                                          <p:stCondLst>
                                            <p:cond delay="0"/>
                                          </p:stCondLst>
                                        </p:cTn>
                                        <p:tgtEl>
                                          <p:spTgt spid="5123">
                                            <p:txEl>
                                              <p:pRg st="0" end="0"/>
                                            </p:txEl>
                                          </p:spTgt>
                                        </p:tgtEl>
                                        <p:attrNameLst>
                                          <p:attrName>style.visibility</p:attrName>
                                        </p:attrNameLst>
                                      </p:cBhvr>
                                      <p:to>
                                        <p:strVal val="visible"/>
                                      </p:to>
                                    </p:set>
                                    <p:animEffect transition="in" filter="strips(downLeft)">
                                      <p:cBhvr>
                                        <p:cTn id="18" dur="100"/>
                                        <p:tgtEl>
                                          <p:spTgt spid="51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1620838" y="469900"/>
            <a:ext cx="8088312" cy="1277938"/>
          </a:xfrm>
          <a:ln/>
        </p:spPr>
        <p:txBody>
          <a:bodyPr>
            <a:spAutoFit/>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t>How and when do they plant their crops?</a:t>
            </a:r>
          </a:p>
        </p:txBody>
      </p:sp>
      <p:sp>
        <p:nvSpPr>
          <p:cNvPr id="6146" name="Rectangle 2"/>
          <p:cNvSpPr>
            <a:spLocks noGrp="1" noChangeArrowheads="1"/>
          </p:cNvSpPr>
          <p:nvPr>
            <p:ph type="body" idx="1"/>
          </p:nvPr>
        </p:nvSpPr>
        <p:spPr>
          <a:xfrm>
            <a:off x="5153025" y="2101850"/>
            <a:ext cx="4559300" cy="4949825"/>
          </a:xfrm>
          <a:ln/>
        </p:spPr>
        <p:txBody>
          <a:bodyPr>
            <a:spAutoFit/>
          </a:bodyPr>
          <a:lstStyle/>
          <a:p>
            <a:pPr>
              <a:tabLst>
                <a:tab pos="723900" algn="l"/>
                <a:tab pos="1447800" algn="l"/>
                <a:tab pos="2171700" algn="l"/>
                <a:tab pos="2895600" algn="l"/>
                <a:tab pos="3619500" algn="l"/>
                <a:tab pos="4343400" algn="l"/>
              </a:tabLst>
            </a:pPr>
            <a:r>
              <a:rPr lang="en-GB"/>
              <a:t>They farm organically</a:t>
            </a:r>
          </a:p>
          <a:p>
            <a:pPr>
              <a:tabLst>
                <a:tab pos="723900" algn="l"/>
                <a:tab pos="1447800" algn="l"/>
                <a:tab pos="2171700" algn="l"/>
                <a:tab pos="2895600" algn="l"/>
                <a:tab pos="3619500" algn="l"/>
                <a:tab pos="4343400" algn="l"/>
              </a:tabLst>
            </a:pPr>
            <a:r>
              <a:rPr lang="en-GB"/>
              <a:t>They plant their crops before the monsoon season, which begins in June.</a:t>
            </a:r>
          </a:p>
          <a:p>
            <a:pPr>
              <a:tabLst>
                <a:tab pos="723900" algn="l"/>
                <a:tab pos="1447800" algn="l"/>
                <a:tab pos="2171700" algn="l"/>
                <a:tab pos="2895600" algn="l"/>
                <a:tab pos="3619500" algn="l"/>
                <a:tab pos="4343400" algn="l"/>
              </a:tabLst>
            </a:pPr>
            <a:r>
              <a:rPr lang="en-GB"/>
              <a:t>Children help with farming</a:t>
            </a:r>
          </a:p>
        </p:txBody>
      </p:sp>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0050" y="2471738"/>
            <a:ext cx="4597400" cy="32448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0" fill="hold">
                                          <p:stCondLst>
                                            <p:cond delay="0"/>
                                          </p:stCondLst>
                                        </p:cTn>
                                        <p:tgtEl>
                                          <p:spTgt spid="6145"/>
                                        </p:tgtEl>
                                        <p:attrNameLst>
                                          <p:attrName>style.visibility</p:attrName>
                                        </p:attrNameLst>
                                      </p:cBhvr>
                                      <p:to>
                                        <p:strVal val="visible"/>
                                      </p:to>
                                    </p:set>
                                    <p:anim calcmode="lin" valueType="num">
                                      <p:cBhvr>
                                        <p:cTn id="7" dur="100" fill="hold"/>
                                        <p:tgtEl>
                                          <p:spTgt spid="6145"/>
                                        </p:tgtEl>
                                        <p:attrNameLst>
                                          <p:attrName>ppt_x</p:attrName>
                                        </p:attrNameLst>
                                      </p:cBhvr>
                                      <p:tavLst>
                                        <p:tav tm="100000">
                                          <p:val>
                                            <p:strVal val="#ppt_x"/>
                                          </p:val>
                                        </p:tav>
                                        <p:tav>
                                          <p:val>
                                            <p:strVal val="#ppt_x"/>
                                          </p:val>
                                        </p:tav>
                                      </p:tavLst>
                                    </p:anim>
                                    <p:anim calcmode="lin" valueType="num">
                                      <p:cBhvr>
                                        <p:cTn id="8" dur="100" fill="hold"/>
                                        <p:tgtEl>
                                          <p:spTgt spid="6145"/>
                                        </p:tgtEl>
                                        <p:attrNameLst>
                                          <p:attrName>ppt_y</p:attrName>
                                        </p:attrNameLst>
                                      </p:cBhvr>
                                      <p:tavLst>
                                        <p:tav tm="100000">
                                          <p:val>
                                            <p:strVal val="1+#ppt_h/2"/>
                                          </p:val>
                                        </p:tav>
                                        <p:tav>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6" fill="hold" nodeType="clickEffect">
                                  <p:stCondLst>
                                    <p:cond delay="0"/>
                                  </p:stCondLst>
                                  <p:childTnLst>
                                    <p:set>
                                      <p:cBhvr>
                                        <p:cTn id="12" dur="0" fill="hold">
                                          <p:stCondLst>
                                            <p:cond delay="0"/>
                                          </p:stCondLst>
                                        </p:cTn>
                                        <p:tgtEl>
                                          <p:spTgt spid="6145">
                                            <p:txEl>
                                              <p:pRg st="0" end="0"/>
                                            </p:txEl>
                                          </p:spTgt>
                                        </p:tgtEl>
                                        <p:attrNameLst>
                                          <p:attrName>style.visibility</p:attrName>
                                        </p:attrNameLst>
                                      </p:cBhvr>
                                      <p:to>
                                        <p:strVal val="visible"/>
                                      </p:to>
                                    </p:set>
                                    <p:anim calcmode="lin" valueType="num">
                                      <p:cBhvr>
                                        <p:cTn id="13" dur="100" fill="hold"/>
                                        <p:tgtEl>
                                          <p:spTgt spid="6145">
                                            <p:txEl>
                                              <p:pRg st="0" end="0"/>
                                            </p:txEl>
                                          </p:spTgt>
                                        </p:tgtEl>
                                        <p:attrNameLst>
                                          <p:attrName>ppt_x</p:attrName>
                                        </p:attrNameLst>
                                      </p:cBhvr>
                                      <p:tavLst>
                                        <p:tav tm="100000">
                                          <p:val>
                                            <p:strVal val="1+#ppt_w/2"/>
                                          </p:val>
                                        </p:tav>
                                        <p:tav>
                                          <p:val>
                                            <p:strVal val="#ppt_x"/>
                                          </p:val>
                                        </p:tav>
                                      </p:tavLst>
                                    </p:anim>
                                    <p:anim calcmode="lin" valueType="num">
                                      <p:cBhvr>
                                        <p:cTn id="14" dur="100" fill="hold"/>
                                        <p:tgtEl>
                                          <p:spTgt spid="6145">
                                            <p:txEl>
                                              <p:pRg st="0" end="0"/>
                                            </p:txEl>
                                          </p:spTgt>
                                        </p:tgtEl>
                                        <p:attrNameLst>
                                          <p:attrName>ppt_y</p:attrName>
                                        </p:attrNameLst>
                                      </p:cBhvr>
                                      <p:tavLst>
                                        <p:tav tm="100000">
                                          <p:val>
                                            <p:strVal val="1+#ppt_h/2"/>
                                          </p:val>
                                        </p:tav>
                                        <p:tav>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fill="hold" nodeType="clickEffect">
                                  <p:stCondLst>
                                    <p:cond delay="0"/>
                                  </p:stCondLst>
                                  <p:childTnLst>
                                    <p:set>
                                      <p:cBhvr>
                                        <p:cTn id="18" dur="2" fill="hold">
                                          <p:stCondLst>
                                            <p:cond delay="0"/>
                                          </p:stCondLst>
                                        </p:cTn>
                                        <p:tgtEl>
                                          <p:spTgt spid="6147"/>
                                        </p:tgtEl>
                                        <p:attrNameLst>
                                          <p:attrName>style.visibility</p:attrName>
                                        </p:attrNameLst>
                                      </p:cBhvr>
                                      <p:to>
                                        <p:strVal val="visible"/>
                                      </p:to>
                                    </p:set>
                                    <p:animEffect transition="in" filter="dissolve">
                                      <p:cBhvr>
                                        <p:cTn id="19" dur="1000"/>
                                        <p:tgtEl>
                                          <p:spTgt spid="6147"/>
                                        </p:tgtEl>
                                      </p:cBhvr>
                                    </p:animEffect>
                                    <p:par>
                                      <p:cTn/>
                                    </p:pa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1620838" y="469900"/>
            <a:ext cx="8088312" cy="1277938"/>
          </a:xfrm>
          <a:ln/>
        </p:spPr>
        <p:txBody>
          <a:bodyPr>
            <a:spAutoFit/>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t>What else do they grow in Chembakolli?</a:t>
            </a:r>
          </a:p>
        </p:txBody>
      </p:sp>
      <p:sp>
        <p:nvSpPr>
          <p:cNvPr id="7170" name="Rectangle 2"/>
          <p:cNvSpPr>
            <a:spLocks noGrp="1" noChangeArrowheads="1"/>
          </p:cNvSpPr>
          <p:nvPr>
            <p:ph type="body" idx="1"/>
          </p:nvPr>
        </p:nvSpPr>
        <p:spPr>
          <a:xfrm>
            <a:off x="365125" y="2101850"/>
            <a:ext cx="4559300" cy="4949825"/>
          </a:xfrm>
          <a:ln/>
        </p:spPr>
        <p:txBody>
          <a:bodyPr>
            <a:spAutoFit/>
          </a:bodyPr>
          <a:lstStyle/>
          <a:p>
            <a:pPr>
              <a:tabLst>
                <a:tab pos="723900" algn="l"/>
                <a:tab pos="1447800" algn="l"/>
                <a:tab pos="2171700" algn="l"/>
                <a:tab pos="2895600" algn="l"/>
                <a:tab pos="3619500" algn="l"/>
                <a:tab pos="4343400" algn="l"/>
              </a:tabLst>
            </a:pPr>
            <a:r>
              <a:rPr lang="en-GB"/>
              <a:t>Banana, coconut, papaya, pineapple and mango trees grow around the house. </a:t>
            </a:r>
          </a:p>
          <a:p>
            <a:pPr>
              <a:tabLst>
                <a:tab pos="723900" algn="l"/>
                <a:tab pos="1447800" algn="l"/>
                <a:tab pos="2171700" algn="l"/>
                <a:tab pos="2895600" algn="l"/>
                <a:tab pos="3619500" algn="l"/>
                <a:tab pos="4343400" algn="l"/>
              </a:tabLst>
            </a:pPr>
            <a:r>
              <a:rPr lang="en-GB"/>
              <a:t>Villagers keep cows for milk, chickens for meat and eggs and dogs to protect their crops. </a:t>
            </a:r>
          </a:p>
        </p:txBody>
      </p:sp>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97450" y="2212975"/>
            <a:ext cx="4859338" cy="40274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nodeType="clickEffect">
                                  <p:stCondLst>
                                    <p:cond delay="0"/>
                                  </p:stCondLst>
                                  <p:childTnLst>
                                    <p:set>
                                      <p:cBhvr>
                                        <p:cTn id="6" dur="0" fill="hold">
                                          <p:stCondLst>
                                            <p:cond delay="0"/>
                                          </p:stCondLst>
                                        </p:cTn>
                                        <p:tgtEl>
                                          <p:spTgt spid="7169"/>
                                        </p:tgtEl>
                                        <p:attrNameLst>
                                          <p:attrName>style.visibility</p:attrName>
                                        </p:attrNameLst>
                                      </p:cBhvr>
                                      <p:to>
                                        <p:strVal val="visible"/>
                                      </p:to>
                                    </p:set>
                                    <p:anim calcmode="lin" valueType="num">
                                      <p:cBhvr>
                                        <p:cTn id="7" dur="100" fill="hold"/>
                                        <p:tgtEl>
                                          <p:spTgt spid="7169"/>
                                        </p:tgtEl>
                                        <p:attrNameLst>
                                          <p:attrName>ppt_w</p:attrName>
                                        </p:attrNameLst>
                                      </p:cBhvr>
                                      <p:tavLst>
                                        <p:tav tm="100000">
                                          <p:val>
                                            <p:strVal val="0"/>
                                          </p:val>
                                        </p:tav>
                                        <p:tav>
                                          <p:val>
                                            <p:strVal val="#ppt_w"/>
                                          </p:val>
                                        </p:tav>
                                      </p:tavLst>
                                    </p:anim>
                                    <p:anim calcmode="lin" valueType="num">
                                      <p:cBhvr>
                                        <p:cTn id="8" dur="100" fill="hold"/>
                                        <p:tgtEl>
                                          <p:spTgt spid="7169"/>
                                        </p:tgtEl>
                                        <p:attrNameLst>
                                          <p:attrName>ppt_h</p:attrName>
                                        </p:attrNameLst>
                                      </p:cBhvr>
                                      <p:tavLst>
                                        <p:tav tm="100000">
                                          <p:val>
                                            <p:strVal val="#ppt_h"/>
                                          </p:val>
                                        </p:tav>
                                        <p:tav>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9" fill="hold" nodeType="clickEffect">
                                  <p:stCondLst>
                                    <p:cond delay="0"/>
                                  </p:stCondLst>
                                  <p:childTnLst>
                                    <p:set>
                                      <p:cBhvr>
                                        <p:cTn id="12" dur="0" fill="hold">
                                          <p:stCondLst>
                                            <p:cond delay="0"/>
                                          </p:stCondLst>
                                        </p:cTn>
                                        <p:tgtEl>
                                          <p:spTgt spid="7169">
                                            <p:txEl>
                                              <p:pRg st="0" end="0"/>
                                            </p:txEl>
                                          </p:spTgt>
                                        </p:tgtEl>
                                        <p:attrNameLst>
                                          <p:attrName>style.visibility</p:attrName>
                                        </p:attrNameLst>
                                      </p:cBhvr>
                                      <p:to>
                                        <p:strVal val="visible"/>
                                      </p:to>
                                    </p:set>
                                    <p:anim calcmode="lin" valueType="num">
                                      <p:cBhvr>
                                        <p:cTn id="13" dur="100" fill="hold"/>
                                        <p:tgtEl>
                                          <p:spTgt spid="7169">
                                            <p:txEl>
                                              <p:pRg st="0" end="0"/>
                                            </p:txEl>
                                          </p:spTgt>
                                        </p:tgtEl>
                                        <p:attrNameLst>
                                          <p:attrName>ppt_x</p:attrName>
                                        </p:attrNameLst>
                                      </p:cBhvr>
                                      <p:tavLst>
                                        <p:tav tm="100000">
                                          <p:val>
                                            <p:strVal val="#ppt_x-#ppt_w/2"/>
                                          </p:val>
                                        </p:tav>
                                        <p:tav>
                                          <p:val>
                                            <p:strVal val="#ppt_x"/>
                                          </p:val>
                                        </p:tav>
                                      </p:tavLst>
                                    </p:anim>
                                    <p:anim calcmode="lin" valueType="num">
                                      <p:cBhvr>
                                        <p:cTn id="14" dur="100" fill="hold"/>
                                        <p:tgtEl>
                                          <p:spTgt spid="7169">
                                            <p:txEl>
                                              <p:pRg st="0" end="0"/>
                                            </p:txEl>
                                          </p:spTgt>
                                        </p:tgtEl>
                                        <p:attrNameLst>
                                          <p:attrName>ppt_y</p:attrName>
                                        </p:attrNameLst>
                                      </p:cBhvr>
                                      <p:tavLst>
                                        <p:tav tm="100000">
                                          <p:val>
                                            <p:strVal val="#ppt_y-#ppt_h/2"/>
                                          </p:val>
                                        </p:tav>
                                        <p:tav>
                                          <p:val>
                                            <p:strVal val="#ppt_y"/>
                                          </p:val>
                                        </p:tav>
                                      </p:tavLst>
                                    </p:anim>
                                    <p:anim calcmode="lin" valueType="num">
                                      <p:cBhvr>
                                        <p:cTn id="15" dur="100" fill="hold"/>
                                        <p:tgtEl>
                                          <p:spTgt spid="7169">
                                            <p:txEl>
                                              <p:pRg st="0" end="0"/>
                                            </p:txEl>
                                          </p:spTgt>
                                        </p:tgtEl>
                                        <p:attrNameLst>
                                          <p:attrName>ppt_w</p:attrName>
                                        </p:attrNameLst>
                                      </p:cBhvr>
                                      <p:tavLst>
                                        <p:tav tm="100000">
                                          <p:val>
                                            <p:strVal val="0"/>
                                          </p:val>
                                        </p:tav>
                                        <p:tav>
                                          <p:val>
                                            <p:strVal val="#ppt_w"/>
                                          </p:val>
                                        </p:tav>
                                      </p:tavLst>
                                    </p:anim>
                                    <p:anim calcmode="lin" valueType="num">
                                      <p:cBhvr>
                                        <p:cTn id="16" dur="100" fill="hold"/>
                                        <p:tgtEl>
                                          <p:spTgt spid="7169">
                                            <p:txEl>
                                              <p:pRg st="0" end="0"/>
                                            </p:txEl>
                                          </p:spTgt>
                                        </p:tgtEl>
                                        <p:attrNameLst>
                                          <p:attrName>ppt_h</p:attrName>
                                        </p:attrNameLst>
                                      </p:cBhvr>
                                      <p:tavLst>
                                        <p:tav tm="100000">
                                          <p:val>
                                            <p:strVal val="0"/>
                                          </p:val>
                                        </p:tav>
                                        <p:tav>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 presetClass="entr" presetSubtype="32" fill="hold" nodeType="clickEffect">
                                  <p:stCondLst>
                                    <p:cond delay="0"/>
                                  </p:stCondLst>
                                  <p:childTnLst>
                                    <p:set>
                                      <p:cBhvr>
                                        <p:cTn id="20" dur="2" fill="hold">
                                          <p:stCondLst>
                                            <p:cond delay="0"/>
                                          </p:stCondLst>
                                        </p:cTn>
                                        <p:tgtEl>
                                          <p:spTgt spid="7171"/>
                                        </p:tgtEl>
                                        <p:attrNameLst>
                                          <p:attrName>style.visibility</p:attrName>
                                        </p:attrNameLst>
                                      </p:cBhvr>
                                      <p:to>
                                        <p:strVal val="visible"/>
                                      </p:to>
                                    </p:set>
                                    <p:animEffect transition="in" filter="box(out)">
                                      <p:cBhvr>
                                        <p:cTn id="21" dur="1000"/>
                                        <p:tgtEl>
                                          <p:spTgt spid="7171"/>
                                        </p:tgtEl>
                                      </p:cBhvr>
                                    </p:animEffect>
                                    <p:par>
                                      <p:cTn/>
                                    </p:pa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1620838" y="476250"/>
            <a:ext cx="8088312" cy="1263650"/>
          </a:xfrm>
          <a:ln/>
        </p:spPr>
        <p:txBody>
          <a:bodyPr>
            <a:spAutoFit/>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t>What can you remember?</a:t>
            </a:r>
          </a:p>
        </p:txBody>
      </p:sp>
      <p:sp>
        <p:nvSpPr>
          <p:cNvPr id="8194" name="Rectangle 2"/>
          <p:cNvSpPr>
            <a:spLocks noGrp="1" noChangeArrowheads="1"/>
          </p:cNvSpPr>
          <p:nvPr>
            <p:ph type="body" idx="1"/>
          </p:nvPr>
        </p:nvSpPr>
        <p:spPr>
          <a:xfrm>
            <a:off x="365125" y="2101850"/>
            <a:ext cx="4559300" cy="4949825"/>
          </a:xfrm>
          <a:ln/>
        </p:spPr>
        <p:txBody>
          <a:bodyPr>
            <a:spAutoFit/>
          </a:bodyPr>
          <a:lstStyle/>
          <a:p>
            <a:pPr>
              <a:tabLst>
                <a:tab pos="723900" algn="l"/>
                <a:tab pos="1447800" algn="l"/>
                <a:tab pos="2171700" algn="l"/>
                <a:tab pos="2895600" algn="l"/>
                <a:tab pos="3619500" algn="l"/>
                <a:tab pos="4343400" algn="l"/>
              </a:tabLst>
            </a:pPr>
            <a:r>
              <a:rPr lang="en-GB"/>
              <a:t>What crops do they grow?</a:t>
            </a:r>
          </a:p>
          <a:p>
            <a:pPr>
              <a:tabLst>
                <a:tab pos="723900" algn="l"/>
                <a:tab pos="1447800" algn="l"/>
                <a:tab pos="2171700" algn="l"/>
                <a:tab pos="2895600" algn="l"/>
                <a:tab pos="3619500" algn="l"/>
                <a:tab pos="4343400" algn="l"/>
              </a:tabLst>
            </a:pPr>
            <a:r>
              <a:rPr lang="en-GB"/>
              <a:t>What fruit do they grow?</a:t>
            </a:r>
          </a:p>
          <a:p>
            <a:pPr>
              <a:tabLst>
                <a:tab pos="723900" algn="l"/>
                <a:tab pos="1447800" algn="l"/>
                <a:tab pos="2171700" algn="l"/>
                <a:tab pos="2895600" algn="l"/>
                <a:tab pos="3619500" algn="l"/>
                <a:tab pos="4343400" algn="l"/>
              </a:tabLst>
            </a:pPr>
            <a:r>
              <a:rPr lang="en-GB"/>
              <a:t>When do they plant their crops?</a:t>
            </a:r>
          </a:p>
          <a:p>
            <a:pPr>
              <a:tabLst>
                <a:tab pos="723900" algn="l"/>
                <a:tab pos="1447800" algn="l"/>
                <a:tab pos="2171700" algn="l"/>
                <a:tab pos="2895600" algn="l"/>
                <a:tab pos="3619500" algn="l"/>
                <a:tab pos="4343400" algn="l"/>
              </a:tabLst>
            </a:pPr>
            <a:r>
              <a:rPr lang="en-GB"/>
              <a:t>Which animals do they keep?</a:t>
            </a:r>
          </a:p>
        </p:txBody>
      </p:sp>
      <p:pic>
        <p:nvPicPr>
          <p:cNvPr id="819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03850" y="2047875"/>
            <a:ext cx="3956050" cy="31019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1620838" y="476250"/>
            <a:ext cx="8088312" cy="1263650"/>
          </a:xfrm>
          <a:ln/>
        </p:spPr>
        <p:txBody>
          <a:bodyPr>
            <a:spAutoFit/>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t>A day in the life of Chanda</a:t>
            </a:r>
          </a:p>
        </p:txBody>
      </p:sp>
      <p:sp>
        <p:nvSpPr>
          <p:cNvPr id="9218" name="Rectangle 2"/>
          <p:cNvSpPr>
            <a:spLocks noGrp="1" noChangeArrowheads="1"/>
          </p:cNvSpPr>
          <p:nvPr>
            <p:ph type="body" idx="1"/>
          </p:nvPr>
        </p:nvSpPr>
        <p:spPr>
          <a:xfrm>
            <a:off x="365125" y="2101850"/>
            <a:ext cx="4559300" cy="4949825"/>
          </a:xfrm>
          <a:ln/>
        </p:spPr>
        <p:txBody>
          <a:bodyPr>
            <a:spAutoFit/>
          </a:bodyPr>
          <a:lstStyle/>
          <a:p>
            <a:pPr>
              <a:tabLst>
                <a:tab pos="723900" algn="l"/>
                <a:tab pos="1447800" algn="l"/>
                <a:tab pos="2171700" algn="l"/>
                <a:tab pos="2895600" algn="l"/>
                <a:tab pos="3619500" algn="l"/>
                <a:tab pos="4343400" algn="l"/>
              </a:tabLst>
            </a:pPr>
            <a:r>
              <a:rPr lang="en-GB"/>
              <a:t>Chanda is a woman who lives in Chembakolli with her family. This is her daily routine. We are going to compare this with a day in the life of your Mum, so watch and listen carefully. </a:t>
            </a:r>
          </a:p>
        </p:txBody>
      </p:sp>
      <p:pic>
        <p:nvPicPr>
          <p:cNvPr id="92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21288" y="2741613"/>
            <a:ext cx="4427537" cy="312578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0" fill="hold">
                                          <p:stCondLst>
                                            <p:cond delay="0"/>
                                          </p:stCondLst>
                                        </p:cTn>
                                        <p:tgtEl>
                                          <p:spTgt spid="9217"/>
                                        </p:tgtEl>
                                        <p:attrNameLst>
                                          <p:attrName>style.visibility</p:attrName>
                                        </p:attrNameLst>
                                      </p:cBhvr>
                                      <p:to>
                                        <p:strVal val="visible"/>
                                      </p:to>
                                    </p:set>
                                    <p:animEffect transition="in" filter="wipe(down)">
                                      <p:cBhvr>
                                        <p:cTn id="7" dur="100"/>
                                        <p:tgtEl>
                                          <p:spTgt spid="92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nodeType="clickEffect">
                                  <p:stCondLst>
                                    <p:cond delay="0"/>
                                  </p:stCondLst>
                                  <p:childTnLst>
                                    <p:set>
                                      <p:cBhvr>
                                        <p:cTn id="11" dur="0" fill="hold">
                                          <p:stCondLst>
                                            <p:cond delay="0"/>
                                          </p:stCondLst>
                                        </p:cTn>
                                        <p:tgtEl>
                                          <p:spTgt spid="9217">
                                            <p:txEl>
                                              <p:pRg st="0" end="0"/>
                                            </p:txEl>
                                          </p:spTgt>
                                        </p:tgtEl>
                                        <p:attrNameLst>
                                          <p:attrName>style.visibility</p:attrName>
                                        </p:attrNameLst>
                                      </p:cBhvr>
                                      <p:to>
                                        <p:strVal val="visible"/>
                                      </p:to>
                                    </p:set>
                                    <p:animEffect transition="in" filter="wipe(right)">
                                      <p:cBhvr>
                                        <p:cTn id="12" dur="100"/>
                                        <p:tgtEl>
                                          <p:spTgt spid="921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0" fill="hold">
                                          <p:stCondLst>
                                            <p:cond delay="0"/>
                                          </p:stCondLst>
                                        </p:cTn>
                                        <p:tgtEl>
                                          <p:spTgt spid="9218"/>
                                        </p:tgtEl>
                                        <p:attrNameLst>
                                          <p:attrName>style.visibility</p:attrName>
                                        </p:attrNameLst>
                                      </p:cBhvr>
                                      <p:to>
                                        <p:strVal val="visible"/>
                                      </p:to>
                                    </p:set>
                                    <p:animEffect transition="in" filter="blinds(horizontal)">
                                      <p:cBhvr>
                                        <p:cTn id="17" dur="100"/>
                                        <p:tgtEl>
                                          <p:spTgt spid="921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0" fill="hold">
                                          <p:stCondLst>
                                            <p:cond delay="0"/>
                                          </p:stCondLst>
                                        </p:cTn>
                                        <p:tgtEl>
                                          <p:spTgt spid="9218">
                                            <p:txEl>
                                              <p:pRg st="0" end="0"/>
                                            </p:txEl>
                                          </p:spTgt>
                                        </p:tgtEl>
                                        <p:attrNameLst>
                                          <p:attrName>style.visibility</p:attrName>
                                        </p:attrNameLst>
                                      </p:cBhvr>
                                      <p:to>
                                        <p:strVal val="visible"/>
                                      </p:to>
                                    </p:set>
                                    <p:animEffect transition="in" filter="blinds(horizontal)">
                                      <p:cBhvr>
                                        <p:cTn id="22" dur="100"/>
                                        <p:tgtEl>
                                          <p:spTgt spid="9218">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1" fill="hold" nodeType="clickEffect">
                                  <p:stCondLst>
                                    <p:cond delay="0"/>
                                  </p:stCondLst>
                                  <p:childTnLst>
                                    <p:set>
                                      <p:cBhvr>
                                        <p:cTn id="26" dur="2" fill="hold">
                                          <p:stCondLst>
                                            <p:cond delay="0"/>
                                          </p:stCondLst>
                                        </p:cTn>
                                        <p:tgtEl>
                                          <p:spTgt spid="9219"/>
                                        </p:tgtEl>
                                        <p:attrNameLst>
                                          <p:attrName>style.visibility</p:attrName>
                                        </p:attrNameLst>
                                      </p:cBhvr>
                                      <p:to>
                                        <p:strVal val="visible"/>
                                      </p:to>
                                    </p:set>
                                    <p:anim calcmode="lin" valueType="num">
                                      <p:cBhvr>
                                        <p:cTn id="27" dur="1000" fill="hold"/>
                                        <p:tgtEl>
                                          <p:spTgt spid="9219"/>
                                        </p:tgtEl>
                                        <p:attrNameLst>
                                          <p:attrName>ppt_x</p:attrName>
                                        </p:attrNameLst>
                                      </p:cBhvr>
                                      <p:tavLst>
                                        <p:tav tm="100000">
                                          <p:val>
                                            <p:strVal val="#ppt_x"/>
                                          </p:val>
                                        </p:tav>
                                        <p:tav>
                                          <p:val>
                                            <p:strVal val="#ppt_x"/>
                                          </p:val>
                                        </p:tav>
                                      </p:tavLst>
                                    </p:anim>
                                    <p:anim calcmode="lin" valueType="num">
                                      <p:cBhvr>
                                        <p:cTn id="28" dur="1000" fill="hold"/>
                                        <p:tgtEl>
                                          <p:spTgt spid="9219"/>
                                        </p:tgtEl>
                                        <p:attrNameLst>
                                          <p:attrName>ppt_y</p:attrName>
                                        </p:attrNameLst>
                                      </p:cBhvr>
                                      <p:tavLst>
                                        <p:tav tm="100000">
                                          <p:val>
                                            <p:strVal val="0-#ppt_h/2"/>
                                          </p:val>
                                        </p:tav>
                                        <p:tav>
                                          <p:val>
                                            <p:strVal val="#ppt_y"/>
                                          </p:val>
                                        </p:tav>
                                      </p:tavLst>
                                    </p:anim>
                                    <p:par>
                                      <p:cTn/>
                                    </p:pa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1620838" y="476250"/>
            <a:ext cx="8088312" cy="1263650"/>
          </a:xfrm>
          <a:ln/>
        </p:spPr>
        <p:txBody>
          <a:bodyPr>
            <a:spAutoFit/>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t>Chanda</a:t>
            </a:r>
          </a:p>
        </p:txBody>
      </p:sp>
      <p:sp>
        <p:nvSpPr>
          <p:cNvPr id="10242" name="Rectangle 2"/>
          <p:cNvSpPr>
            <a:spLocks noGrp="1" noChangeArrowheads="1"/>
          </p:cNvSpPr>
          <p:nvPr>
            <p:ph type="body" idx="1"/>
          </p:nvPr>
        </p:nvSpPr>
        <p:spPr>
          <a:xfrm>
            <a:off x="365125" y="2101850"/>
            <a:ext cx="9344025" cy="4613275"/>
          </a:xfrm>
          <a:ln/>
        </p:spPr>
        <p:txBody>
          <a:bodyPr>
            <a:spAutoFit/>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b="1"/>
              <a:t>5am</a:t>
            </a:r>
            <a:r>
              <a:rPr lang="en-GB"/>
              <a:t> Chanda wakes up, lights the cooking fire and prepares breakfast.</a:t>
            </a:r>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b="1"/>
              <a:t>6.30am </a:t>
            </a:r>
            <a:r>
              <a:rPr lang="en-GB"/>
              <a:t>Chanda goes to the well to clean the dirty pots and collects water for the rest of the day.</a:t>
            </a:r>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b="1"/>
              <a:t>7.30am </a:t>
            </a:r>
            <a:r>
              <a:rPr lang="en-GB"/>
              <a:t>Sweeps around her house.</a:t>
            </a:r>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b="1"/>
              <a:t>8am </a:t>
            </a:r>
            <a:r>
              <a:rPr lang="en-GB"/>
              <a:t>Begins to cook rice  and vegetables for lunch.</a:t>
            </a:r>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b="1"/>
              <a:t>9am </a:t>
            </a:r>
            <a:r>
              <a:rPr lang="en-GB"/>
              <a:t>Takes her children to the doctors.</a:t>
            </a:r>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b="1"/>
              <a:t>10am </a:t>
            </a:r>
            <a:r>
              <a:rPr lang="en-GB"/>
              <a:t>Goes to work on the tea fields.</a:t>
            </a:r>
          </a:p>
        </p:txBody>
      </p:sp>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nodeType="clickEffect">
                                  <p:stCondLst>
                                    <p:cond delay="0"/>
                                  </p:stCondLst>
                                  <p:childTnLst>
                                    <p:set>
                                      <p:cBhvr>
                                        <p:cTn id="6" dur="0" fill="hold">
                                          <p:stCondLst>
                                            <p:cond delay="0"/>
                                          </p:stCondLst>
                                        </p:cTn>
                                        <p:tgtEl>
                                          <p:spTgt spid="10241"/>
                                        </p:tgtEl>
                                        <p:attrNameLst>
                                          <p:attrName>style.visibility</p:attrName>
                                        </p:attrNameLst>
                                      </p:cBhvr>
                                      <p:to>
                                        <p:strVal val="visible"/>
                                      </p:to>
                                    </p:set>
                                    <p:anim calcmode="lin" valueType="num">
                                      <p:cBhvr>
                                        <p:cTn id="7" dur="100" fill="hold"/>
                                        <p:tgtEl>
                                          <p:spTgt spid="10241"/>
                                        </p:tgtEl>
                                        <p:attrNameLst>
                                          <p:attrName>ppt_w</p:attrName>
                                        </p:attrNameLst>
                                      </p:cBhvr>
                                      <p:tavLst>
                                        <p:tav tm="100000">
                                          <p:val>
                                            <p:strVal val="0"/>
                                          </p:val>
                                        </p:tav>
                                        <p:tav>
                                          <p:val>
                                            <p:strVal val="#ppt_w"/>
                                          </p:val>
                                        </p:tav>
                                      </p:tavLst>
                                    </p:anim>
                                    <p:anim calcmode="lin" valueType="num">
                                      <p:cBhvr>
                                        <p:cTn id="8" dur="100" fill="hold"/>
                                        <p:tgtEl>
                                          <p:spTgt spid="10241"/>
                                        </p:tgtEl>
                                        <p:attrNameLst>
                                          <p:attrName>ppt_h</p:attrName>
                                        </p:attrNameLst>
                                      </p:cBhvr>
                                      <p:tavLst>
                                        <p:tav tm="100000">
                                          <p:val>
                                            <p:strVal val="#ppt_h"/>
                                          </p:val>
                                        </p:tav>
                                        <p:tav>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3" fill="hold" nodeType="clickEffect">
                                  <p:stCondLst>
                                    <p:cond delay="0"/>
                                  </p:stCondLst>
                                  <p:childTnLst>
                                    <p:set>
                                      <p:cBhvr>
                                        <p:cTn id="12" dur="0" fill="hold">
                                          <p:stCondLst>
                                            <p:cond delay="0"/>
                                          </p:stCondLst>
                                        </p:cTn>
                                        <p:tgtEl>
                                          <p:spTgt spid="10241">
                                            <p:txEl>
                                              <p:pRg st="0" end="0"/>
                                            </p:txEl>
                                          </p:spTgt>
                                        </p:tgtEl>
                                        <p:attrNameLst>
                                          <p:attrName>style.visibility</p:attrName>
                                        </p:attrNameLst>
                                      </p:cBhvr>
                                      <p:to>
                                        <p:strVal val="visible"/>
                                      </p:to>
                                    </p:set>
                                    <p:anim calcmode="lin" valueType="num">
                                      <p:cBhvr>
                                        <p:cTn id="13" dur="100" fill="hold"/>
                                        <p:tgtEl>
                                          <p:spTgt spid="10241">
                                            <p:txEl>
                                              <p:pRg st="0" end="0"/>
                                            </p:txEl>
                                          </p:spTgt>
                                        </p:tgtEl>
                                        <p:attrNameLst>
                                          <p:attrName>ppt_x</p:attrName>
                                        </p:attrNameLst>
                                      </p:cBhvr>
                                      <p:tavLst>
                                        <p:tav tm="100000">
                                          <p:val>
                                            <p:strVal val="#ppt_x+#ppt_w/2"/>
                                          </p:val>
                                        </p:tav>
                                        <p:tav>
                                          <p:val>
                                            <p:strVal val="#ppt_x"/>
                                          </p:val>
                                        </p:tav>
                                      </p:tavLst>
                                    </p:anim>
                                    <p:anim calcmode="lin" valueType="num">
                                      <p:cBhvr>
                                        <p:cTn id="14" dur="100" fill="hold"/>
                                        <p:tgtEl>
                                          <p:spTgt spid="10241">
                                            <p:txEl>
                                              <p:pRg st="0" end="0"/>
                                            </p:txEl>
                                          </p:spTgt>
                                        </p:tgtEl>
                                        <p:attrNameLst>
                                          <p:attrName>ppt_y</p:attrName>
                                        </p:attrNameLst>
                                      </p:cBhvr>
                                      <p:tavLst>
                                        <p:tav tm="100000">
                                          <p:val>
                                            <p:strVal val="#ppt_y-#ppt_h/2"/>
                                          </p:val>
                                        </p:tav>
                                        <p:tav>
                                          <p:val>
                                            <p:strVal val="#ppt_y"/>
                                          </p:val>
                                        </p:tav>
                                      </p:tavLst>
                                    </p:anim>
                                    <p:anim calcmode="lin" valueType="num">
                                      <p:cBhvr>
                                        <p:cTn id="15" dur="100" fill="hold"/>
                                        <p:tgtEl>
                                          <p:spTgt spid="10241">
                                            <p:txEl>
                                              <p:pRg st="0" end="0"/>
                                            </p:txEl>
                                          </p:spTgt>
                                        </p:tgtEl>
                                        <p:attrNameLst>
                                          <p:attrName>ppt_w</p:attrName>
                                        </p:attrNameLst>
                                      </p:cBhvr>
                                      <p:tavLst>
                                        <p:tav tm="100000">
                                          <p:val>
                                            <p:strVal val="0"/>
                                          </p:val>
                                        </p:tav>
                                        <p:tav>
                                          <p:val>
                                            <p:strVal val="#ppt_w"/>
                                          </p:val>
                                        </p:tav>
                                      </p:tavLst>
                                    </p:anim>
                                    <p:anim calcmode="lin" valueType="num">
                                      <p:cBhvr>
                                        <p:cTn id="16" dur="100" fill="hold"/>
                                        <p:tgtEl>
                                          <p:spTgt spid="10241">
                                            <p:txEl>
                                              <p:pRg st="0" end="0"/>
                                            </p:txEl>
                                          </p:spTgt>
                                        </p:tgtEl>
                                        <p:attrNameLst>
                                          <p:attrName>ppt_h</p:attrName>
                                        </p:attrNameLst>
                                      </p:cBhvr>
                                      <p:tavLst>
                                        <p:tav tm="100000">
                                          <p:val>
                                            <p:strVal val="0"/>
                                          </p:val>
                                        </p:tav>
                                        <p:tav>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6" presetClass="entr" presetSubtype="26" fill="hold" nodeType="clickEffect">
                                  <p:stCondLst>
                                    <p:cond delay="0"/>
                                  </p:stCondLst>
                                  <p:childTnLst>
                                    <p:set>
                                      <p:cBhvr>
                                        <p:cTn id="20" dur="0" fill="hold">
                                          <p:stCondLst>
                                            <p:cond delay="0"/>
                                          </p:stCondLst>
                                        </p:cTn>
                                        <p:tgtEl>
                                          <p:spTgt spid="10242"/>
                                        </p:tgtEl>
                                        <p:attrNameLst>
                                          <p:attrName>style.visibility</p:attrName>
                                        </p:attrNameLst>
                                      </p:cBhvr>
                                      <p:to>
                                        <p:strVal val="visible"/>
                                      </p:to>
                                    </p:set>
                                    <p:animEffect transition="in" filter="barn(inHorizontal)">
                                      <p:cBhvr>
                                        <p:cTn id="21" dur="100"/>
                                        <p:tgtEl>
                                          <p:spTgt spid="1024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6" presetClass="entr" presetSubtype="26" fill="hold" nodeType="clickEffect">
                                  <p:stCondLst>
                                    <p:cond delay="0"/>
                                  </p:stCondLst>
                                  <p:childTnLst>
                                    <p:set>
                                      <p:cBhvr>
                                        <p:cTn id="25" dur="0" fill="hold">
                                          <p:stCondLst>
                                            <p:cond delay="0"/>
                                          </p:stCondLst>
                                        </p:cTn>
                                        <p:tgtEl>
                                          <p:spTgt spid="10242">
                                            <p:txEl>
                                              <p:pRg st="0" end="0"/>
                                            </p:txEl>
                                          </p:spTgt>
                                        </p:tgtEl>
                                        <p:attrNameLst>
                                          <p:attrName>style.visibility</p:attrName>
                                        </p:attrNameLst>
                                      </p:cBhvr>
                                      <p:to>
                                        <p:strVal val="visible"/>
                                      </p:to>
                                    </p:set>
                                    <p:animEffect transition="in" filter="barn(inHorizontal)">
                                      <p:cBhvr>
                                        <p:cTn id="26" dur="100"/>
                                        <p:tgtEl>
                                          <p:spTgt spid="10242">
                                            <p:txEl>
                                              <p:pRg st="0" end="0"/>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6" presetClass="entr" presetSubtype="26" fill="hold" nodeType="clickEffect">
                                  <p:stCondLst>
                                    <p:cond delay="0"/>
                                  </p:stCondLst>
                                  <p:childTnLst>
                                    <p:set>
                                      <p:cBhvr>
                                        <p:cTn id="30" dur="0" fill="hold">
                                          <p:stCondLst>
                                            <p:cond delay="0"/>
                                          </p:stCondLst>
                                        </p:cTn>
                                        <p:tgtEl>
                                          <p:spTgt spid="10242">
                                            <p:txEl>
                                              <p:pRg st="1" end="1"/>
                                            </p:txEl>
                                          </p:spTgt>
                                        </p:tgtEl>
                                        <p:attrNameLst>
                                          <p:attrName>style.visibility</p:attrName>
                                        </p:attrNameLst>
                                      </p:cBhvr>
                                      <p:to>
                                        <p:strVal val="visible"/>
                                      </p:to>
                                    </p:set>
                                    <p:animEffect transition="in" filter="barn(inHorizontal)">
                                      <p:cBhvr>
                                        <p:cTn id="31" dur="100"/>
                                        <p:tgtEl>
                                          <p:spTgt spid="10242">
                                            <p:txEl>
                                              <p:pRg st="1" end="1"/>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6" presetClass="entr" presetSubtype="26" fill="hold" nodeType="clickEffect">
                                  <p:stCondLst>
                                    <p:cond delay="0"/>
                                  </p:stCondLst>
                                  <p:childTnLst>
                                    <p:set>
                                      <p:cBhvr>
                                        <p:cTn id="35" dur="0" fill="hold">
                                          <p:stCondLst>
                                            <p:cond delay="0"/>
                                          </p:stCondLst>
                                        </p:cTn>
                                        <p:tgtEl>
                                          <p:spTgt spid="10242">
                                            <p:txEl>
                                              <p:pRg st="2" end="2"/>
                                            </p:txEl>
                                          </p:spTgt>
                                        </p:tgtEl>
                                        <p:attrNameLst>
                                          <p:attrName>style.visibility</p:attrName>
                                        </p:attrNameLst>
                                      </p:cBhvr>
                                      <p:to>
                                        <p:strVal val="visible"/>
                                      </p:to>
                                    </p:set>
                                    <p:animEffect transition="in" filter="barn(inHorizontal)">
                                      <p:cBhvr>
                                        <p:cTn id="36" dur="100"/>
                                        <p:tgtEl>
                                          <p:spTgt spid="10242">
                                            <p:txEl>
                                              <p:pRg st="2" end="2"/>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6" presetClass="entr" presetSubtype="26" fill="hold" nodeType="clickEffect">
                                  <p:stCondLst>
                                    <p:cond delay="0"/>
                                  </p:stCondLst>
                                  <p:childTnLst>
                                    <p:set>
                                      <p:cBhvr>
                                        <p:cTn id="40" dur="0" fill="hold">
                                          <p:stCondLst>
                                            <p:cond delay="0"/>
                                          </p:stCondLst>
                                        </p:cTn>
                                        <p:tgtEl>
                                          <p:spTgt spid="10242">
                                            <p:txEl>
                                              <p:pRg st="3" end="3"/>
                                            </p:txEl>
                                          </p:spTgt>
                                        </p:tgtEl>
                                        <p:attrNameLst>
                                          <p:attrName>style.visibility</p:attrName>
                                        </p:attrNameLst>
                                      </p:cBhvr>
                                      <p:to>
                                        <p:strVal val="visible"/>
                                      </p:to>
                                    </p:set>
                                    <p:animEffect transition="in" filter="barn(inHorizontal)">
                                      <p:cBhvr>
                                        <p:cTn id="41" dur="100"/>
                                        <p:tgtEl>
                                          <p:spTgt spid="10242">
                                            <p:txEl>
                                              <p:pRg st="3" end="3"/>
                                            </p:txEl>
                                          </p:spTgt>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6" presetClass="entr" presetSubtype="26" fill="hold" nodeType="clickEffect">
                                  <p:stCondLst>
                                    <p:cond delay="0"/>
                                  </p:stCondLst>
                                  <p:childTnLst>
                                    <p:set>
                                      <p:cBhvr>
                                        <p:cTn id="45" dur="0" fill="hold">
                                          <p:stCondLst>
                                            <p:cond delay="0"/>
                                          </p:stCondLst>
                                        </p:cTn>
                                        <p:tgtEl>
                                          <p:spTgt spid="10242">
                                            <p:txEl>
                                              <p:pRg st="4" end="4"/>
                                            </p:txEl>
                                          </p:spTgt>
                                        </p:tgtEl>
                                        <p:attrNameLst>
                                          <p:attrName>style.visibility</p:attrName>
                                        </p:attrNameLst>
                                      </p:cBhvr>
                                      <p:to>
                                        <p:strVal val="visible"/>
                                      </p:to>
                                    </p:set>
                                    <p:animEffect transition="in" filter="barn(inHorizontal)">
                                      <p:cBhvr>
                                        <p:cTn id="46" dur="100"/>
                                        <p:tgtEl>
                                          <p:spTgt spid="10242">
                                            <p:txEl>
                                              <p:pRg st="4" end="4"/>
                                            </p:txEl>
                                          </p:spTgt>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16" presetClass="entr" presetSubtype="26" fill="hold" nodeType="clickEffect">
                                  <p:stCondLst>
                                    <p:cond delay="0"/>
                                  </p:stCondLst>
                                  <p:childTnLst>
                                    <p:set>
                                      <p:cBhvr>
                                        <p:cTn id="50" dur="0" fill="hold">
                                          <p:stCondLst>
                                            <p:cond delay="0"/>
                                          </p:stCondLst>
                                        </p:cTn>
                                        <p:tgtEl>
                                          <p:spTgt spid="10242">
                                            <p:txEl>
                                              <p:pRg st="5" end="5"/>
                                            </p:txEl>
                                          </p:spTgt>
                                        </p:tgtEl>
                                        <p:attrNameLst>
                                          <p:attrName>style.visibility</p:attrName>
                                        </p:attrNameLst>
                                      </p:cBhvr>
                                      <p:to>
                                        <p:strVal val="visible"/>
                                      </p:to>
                                    </p:set>
                                    <p:animEffect transition="in" filter="barn(inHorizontal)">
                                      <p:cBhvr>
                                        <p:cTn id="51" dur="100"/>
                                        <p:tgtEl>
                                          <p:spTgt spid="1024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body"/>
          </p:nvPr>
        </p:nvSpPr>
        <p:spPr>
          <a:xfrm>
            <a:off x="365125" y="2722563"/>
            <a:ext cx="9344025" cy="3787775"/>
          </a:xfrm>
          <a:ln/>
        </p:spPr>
        <p:txBody>
          <a:bodyPr anchor="t">
            <a:spAutoFit/>
          </a:bodyPr>
          <a:lstStyle/>
          <a:p>
            <a:pPr marL="431800" indent="-323850">
              <a:spcAft>
                <a:spcPts val="1425"/>
              </a:spcAft>
              <a:buSzPct val="76000"/>
              <a:buFont typeface="StarSymbol" charset="0"/>
              <a:buBlip>
                <a:blip r:embed="rId3"/>
              </a:buBlip>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3200" b="1">
                <a:effectLst/>
              </a:rPr>
              <a:t>10.30am </a:t>
            </a:r>
            <a:r>
              <a:rPr lang="en-GB" sz="3200">
                <a:effectLst/>
              </a:rPr>
              <a:t>Chanda plants tea seedlings and picks the ripe tea leaves.</a:t>
            </a:r>
          </a:p>
          <a:p>
            <a:pPr marL="431800" indent="-323850">
              <a:spcAft>
                <a:spcPts val="1425"/>
              </a:spcAft>
              <a:buSzPct val="76000"/>
              <a:buFont typeface="StarSymbol" charset="0"/>
              <a:buBlip>
                <a:blip r:embed="rId3"/>
              </a:buBlip>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3200" b="1">
                <a:effectLst/>
              </a:rPr>
              <a:t>3pm  </a:t>
            </a:r>
            <a:r>
              <a:rPr lang="en-GB" sz="3200">
                <a:effectLst/>
              </a:rPr>
              <a:t>Returns home and feeds her family. She then collects firewood for the evening meal.</a:t>
            </a:r>
          </a:p>
          <a:p>
            <a:pPr marL="431800" indent="-323850">
              <a:spcAft>
                <a:spcPts val="1425"/>
              </a:spcAft>
              <a:buSzPct val="76000"/>
              <a:buFont typeface="StarSymbol" charset="0"/>
              <a:buBlip>
                <a:blip r:embed="rId3"/>
              </a:buBlip>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3200" b="1">
                <a:effectLst/>
              </a:rPr>
              <a:t>6pm </a:t>
            </a:r>
            <a:r>
              <a:rPr lang="en-GB" sz="3200">
                <a:effectLst/>
              </a:rPr>
              <a:t>She returns home to cook the evening meal. It is rice, pulses and vegetables.</a:t>
            </a:r>
          </a:p>
          <a:p>
            <a:pPr marL="431800" indent="-323850">
              <a:spcAft>
                <a:spcPts val="1425"/>
              </a:spcAft>
              <a:buSzPct val="76000"/>
              <a:buFont typeface="StarSymbol" charset="0"/>
              <a:buBlip>
                <a:blip r:embed="rId3"/>
              </a:buBlip>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3200" b="1">
                <a:effectLst/>
              </a:rPr>
              <a:t>8pm </a:t>
            </a:r>
            <a:r>
              <a:rPr lang="en-GB" sz="3200">
                <a:effectLst/>
              </a:rPr>
              <a:t>Chanda sets up the family's bed.</a:t>
            </a:r>
          </a:p>
        </p:txBody>
      </p:sp>
      <p:pic>
        <p:nvPicPr>
          <p:cNvPr id="1126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4088" y="407988"/>
            <a:ext cx="3933825" cy="21463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clickEffect">
                                  <p:stCondLst>
                                    <p:cond delay="0"/>
                                  </p:stCondLst>
                                  <p:childTnLst>
                                    <p:set>
                                      <p:cBhvr>
                                        <p:cTn id="6" dur="0" fill="hold">
                                          <p:stCondLst>
                                            <p:cond delay="0"/>
                                          </p:stCondLst>
                                        </p:cTn>
                                        <p:tgtEl>
                                          <p:spTgt spid="11265"/>
                                        </p:tgtEl>
                                        <p:attrNameLst>
                                          <p:attrName>style.visibility</p:attrName>
                                        </p:attrNameLst>
                                      </p:cBhvr>
                                      <p:to>
                                        <p:strVal val="visible"/>
                                      </p:to>
                                    </p:set>
                                    <p:animEffect transition="in" filter="barn(inHorizontal)">
                                      <p:cBhvr>
                                        <p:cTn id="7" dur="100"/>
                                        <p:tgtEl>
                                          <p:spTgt spid="1126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37" fill="hold" nodeType="clickEffect">
                                  <p:stCondLst>
                                    <p:cond delay="0"/>
                                  </p:stCondLst>
                                  <p:childTnLst>
                                    <p:set>
                                      <p:cBhvr>
                                        <p:cTn id="11" dur="0" fill="hold">
                                          <p:stCondLst>
                                            <p:cond delay="0"/>
                                          </p:stCondLst>
                                        </p:cTn>
                                        <p:tgtEl>
                                          <p:spTgt spid="11265">
                                            <p:txEl>
                                              <p:pRg st="0" end="0"/>
                                            </p:txEl>
                                          </p:spTgt>
                                        </p:tgtEl>
                                        <p:attrNameLst>
                                          <p:attrName>style.visibility</p:attrName>
                                        </p:attrNameLst>
                                      </p:cBhvr>
                                      <p:to>
                                        <p:strVal val="visible"/>
                                      </p:to>
                                    </p:set>
                                    <p:animEffect transition="in" filter="barn(outVertical)">
                                      <p:cBhvr>
                                        <p:cTn id="12" dur="100"/>
                                        <p:tgtEl>
                                          <p:spTgt spid="1126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37" fill="hold" nodeType="clickEffect">
                                  <p:stCondLst>
                                    <p:cond delay="0"/>
                                  </p:stCondLst>
                                  <p:childTnLst>
                                    <p:set>
                                      <p:cBhvr>
                                        <p:cTn id="16" dur="0" fill="hold">
                                          <p:stCondLst>
                                            <p:cond delay="0"/>
                                          </p:stCondLst>
                                        </p:cTn>
                                        <p:tgtEl>
                                          <p:spTgt spid="11265">
                                            <p:txEl>
                                              <p:pRg st="1" end="1"/>
                                            </p:txEl>
                                          </p:spTgt>
                                        </p:tgtEl>
                                        <p:attrNameLst>
                                          <p:attrName>style.visibility</p:attrName>
                                        </p:attrNameLst>
                                      </p:cBhvr>
                                      <p:to>
                                        <p:strVal val="visible"/>
                                      </p:to>
                                    </p:set>
                                    <p:animEffect transition="in" filter="barn(outVertical)">
                                      <p:cBhvr>
                                        <p:cTn id="17" dur="100"/>
                                        <p:tgtEl>
                                          <p:spTgt spid="1126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37" fill="hold" nodeType="clickEffect">
                                  <p:stCondLst>
                                    <p:cond delay="0"/>
                                  </p:stCondLst>
                                  <p:childTnLst>
                                    <p:set>
                                      <p:cBhvr>
                                        <p:cTn id="21" dur="0" fill="hold">
                                          <p:stCondLst>
                                            <p:cond delay="0"/>
                                          </p:stCondLst>
                                        </p:cTn>
                                        <p:tgtEl>
                                          <p:spTgt spid="11265">
                                            <p:txEl>
                                              <p:pRg st="2" end="2"/>
                                            </p:txEl>
                                          </p:spTgt>
                                        </p:tgtEl>
                                        <p:attrNameLst>
                                          <p:attrName>style.visibility</p:attrName>
                                        </p:attrNameLst>
                                      </p:cBhvr>
                                      <p:to>
                                        <p:strVal val="visible"/>
                                      </p:to>
                                    </p:set>
                                    <p:animEffect transition="in" filter="barn(outVertical)">
                                      <p:cBhvr>
                                        <p:cTn id="22" dur="100"/>
                                        <p:tgtEl>
                                          <p:spTgt spid="11265">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37" fill="hold" nodeType="clickEffect">
                                  <p:stCondLst>
                                    <p:cond delay="0"/>
                                  </p:stCondLst>
                                  <p:childTnLst>
                                    <p:set>
                                      <p:cBhvr>
                                        <p:cTn id="26" dur="0" fill="hold">
                                          <p:stCondLst>
                                            <p:cond delay="0"/>
                                          </p:stCondLst>
                                        </p:cTn>
                                        <p:tgtEl>
                                          <p:spTgt spid="11265">
                                            <p:txEl>
                                              <p:pRg st="3" end="3"/>
                                            </p:txEl>
                                          </p:spTgt>
                                        </p:tgtEl>
                                        <p:attrNameLst>
                                          <p:attrName>style.visibility</p:attrName>
                                        </p:attrNameLst>
                                      </p:cBhvr>
                                      <p:to>
                                        <p:strVal val="visible"/>
                                      </p:to>
                                    </p:set>
                                    <p:animEffect transition="in" filter="barn(outVertical)">
                                      <p:cBhvr>
                                        <p:cTn id="27" dur="100"/>
                                        <p:tgtEl>
                                          <p:spTgt spid="11265">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fill="hold" nodeType="clickEffect">
                                  <p:stCondLst>
                                    <p:cond delay="0"/>
                                  </p:stCondLst>
                                  <p:childTnLst>
                                    <p:set>
                                      <p:cBhvr>
                                        <p:cTn id="31" dur="2" fill="hold">
                                          <p:stCondLst>
                                            <p:cond delay="0"/>
                                          </p:stCondLst>
                                        </p:cTn>
                                        <p:tgtEl>
                                          <p:spTgt spid="11266"/>
                                        </p:tgtEl>
                                        <p:attrNameLst>
                                          <p:attrName>style.visibility</p:attrName>
                                        </p:attrNameLst>
                                      </p:cBhvr>
                                      <p:to>
                                        <p:strVal val="visible"/>
                                      </p:to>
                                    </p:set>
                                    <p:animEffect transition="in" filter="dissolve">
                                      <p:cBhvr>
                                        <p:cTn id="32" dur="1000"/>
                                        <p:tgtEl>
                                          <p:spTgt spid="11266"/>
                                        </p:tgtEl>
                                      </p:cBhvr>
                                    </p:animEffect>
                                    <p:par>
                                      <p:cTn/>
                                    </p:pa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1620838" y="476250"/>
            <a:ext cx="8088312" cy="1263650"/>
          </a:xfrm>
          <a:ln/>
        </p:spPr>
        <p:txBody>
          <a:bodyPr>
            <a:spAutoFit/>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t>Today's work</a:t>
            </a:r>
          </a:p>
        </p:txBody>
      </p:sp>
      <p:sp>
        <p:nvSpPr>
          <p:cNvPr id="12290" name="Rectangle 2"/>
          <p:cNvSpPr>
            <a:spLocks noGrp="1" noChangeArrowheads="1"/>
          </p:cNvSpPr>
          <p:nvPr>
            <p:ph type="body" idx="1"/>
          </p:nvPr>
        </p:nvSpPr>
        <p:spPr>
          <a:xfrm>
            <a:off x="379413" y="2609850"/>
            <a:ext cx="9344025" cy="4949825"/>
          </a:xfrm>
          <a:ln/>
        </p:spPr>
        <p:txBody>
          <a:bodyPr>
            <a:spAutoFit/>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u="sng"/>
              <a:t>Crops grown around Chembakolli – </a:t>
            </a:r>
            <a:r>
              <a:rPr lang="en-GB"/>
              <a:t>write 8 crops and fruits that are grown in Chembakolli.</a:t>
            </a:r>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Write down 5am, 6.30am, 8am, 10am, 3pm and next to these times of day write what Chanda does.</a:t>
            </a:r>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t>Using some of the photos, draw a picture of a woman at work in the tea fields.</a:t>
            </a:r>
          </a:p>
        </p:txBody>
      </p:sp>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0" fill="hold">
                                          <p:stCondLst>
                                            <p:cond delay="0"/>
                                          </p:stCondLst>
                                        </p:cTn>
                                        <p:tgtEl>
                                          <p:spTgt spid="12289"/>
                                        </p:tgtEl>
                                        <p:attrNameLst>
                                          <p:attrName>style.visibility</p:attrName>
                                        </p:attrNameLst>
                                      </p:cBhvr>
                                      <p:to>
                                        <p:strVal val="visible"/>
                                      </p:to>
                                    </p:set>
                                    <p:anim calcmode="lin" valueType="num">
                                      <p:cBhvr>
                                        <p:cTn id="7" dur="100" fill="hold"/>
                                        <p:tgtEl>
                                          <p:spTgt spid="12289"/>
                                        </p:tgtEl>
                                        <p:attrNameLst>
                                          <p:attrName>ppt_x</p:attrName>
                                        </p:attrNameLst>
                                      </p:cBhvr>
                                      <p:tavLst>
                                        <p:tav tm="100000">
                                          <p:val>
                                            <p:strVal val="#ppt_x"/>
                                          </p:val>
                                        </p:tav>
                                        <p:tav>
                                          <p:val>
                                            <p:strVal val="#ppt_x"/>
                                          </p:val>
                                        </p:tav>
                                      </p:tavLst>
                                    </p:anim>
                                    <p:anim calcmode="lin" valueType="num">
                                      <p:cBhvr>
                                        <p:cTn id="8" dur="100" fill="hold"/>
                                        <p:tgtEl>
                                          <p:spTgt spid="12289"/>
                                        </p:tgtEl>
                                        <p:attrNameLst>
                                          <p:attrName>ppt_y</p:attrName>
                                        </p:attrNameLst>
                                      </p:cBhvr>
                                      <p:tavLst>
                                        <p:tav tm="100000">
                                          <p:val>
                                            <p:strVal val="1+#ppt_h/2"/>
                                          </p:val>
                                        </p:tav>
                                        <p:tav>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iterate type="lt">
                                    <p:tmPct val="500000"/>
                                  </p:iterate>
                                  <p:childTnLst>
                                    <p:set>
                                      <p:cBhvr>
                                        <p:cTn id="12" dur="0" fill="hold">
                                          <p:stCondLst>
                                            <p:cond delay="0"/>
                                          </p:stCondLst>
                                        </p:cTn>
                                        <p:tgtEl>
                                          <p:spTgt spid="12289">
                                            <p:txEl>
                                              <p:pRg st="0" end="0"/>
                                            </p:txEl>
                                          </p:spTgt>
                                        </p:tgtEl>
                                        <p:attrNameLst>
                                          <p:attrName>style.visibility</p:attrName>
                                        </p:attrNameLst>
                                      </p:cBhvr>
                                      <p:to>
                                        <p:strVal val="visible"/>
                                      </p:to>
                                    </p:set>
                                    <p:anim calcmode="lin" valueType="num">
                                      <p:cBhvr>
                                        <p:cTn id="13" dur="100" fill="hold"/>
                                        <p:tgtEl>
                                          <p:spTgt spid="12289">
                                            <p:txEl>
                                              <p:pRg st="0" end="0"/>
                                            </p:txEl>
                                          </p:spTgt>
                                        </p:tgtEl>
                                        <p:attrNameLst>
                                          <p:attrName>ppt_x</p:attrName>
                                        </p:attrNameLst>
                                      </p:cBhvr>
                                      <p:tavLst>
                                        <p:tav tm="100000">
                                          <p:val>
                                            <p:strVal val="#ppt_x"/>
                                          </p:val>
                                        </p:tav>
                                        <p:tav>
                                          <p:val>
                                            <p:strVal val="#ppt_x"/>
                                          </p:val>
                                        </p:tav>
                                      </p:tavLst>
                                    </p:anim>
                                    <p:anim calcmode="lin" valueType="num">
                                      <p:cBhvr>
                                        <p:cTn id="14" dur="100" fill="hold"/>
                                        <p:tgtEl>
                                          <p:spTgt spid="12289">
                                            <p:txEl>
                                              <p:pRg st="0" end="0"/>
                                            </p:txEl>
                                          </p:spTgt>
                                        </p:tgtEl>
                                        <p:attrNameLst>
                                          <p:attrName>ppt_y</p:attrName>
                                        </p:attrNameLst>
                                      </p:cBhvr>
                                      <p:tavLst>
                                        <p:tav tm="100000">
                                          <p:val>
                                            <p:strVal val="1+#ppt_h/2"/>
                                          </p:val>
                                        </p:tav>
                                        <p:tav>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Arial Unicode MS"/>
      </a:majorFont>
      <a:minorFont>
        <a:latin typeface="Times New Roman"/>
        <a:ea typeface=""/>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5000"/>
          </a:lnSpc>
          <a:spcBef>
            <a:spcPct val="0"/>
          </a:spcBef>
          <a:spcAft>
            <a:spcPct val="0"/>
          </a:spcAft>
          <a:buClr>
            <a:srgbClr val="000000"/>
          </a:buClr>
          <a:buSzPct val="45000"/>
          <a:buFont typeface="StarSymbol" charset="0"/>
          <a:buNone/>
          <a:tabLst/>
          <a:defRPr kumimoji="0" lang="en-GB" sz="2400" b="0" i="0" u="none" strike="noStrike" cap="none" normalizeH="0" baseline="0" smtClean="0">
            <a:ln>
              <a:noFill/>
            </a:ln>
            <a:effectLst/>
            <a:latin typeface="Times New Roman" pitchFamily="16"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5000"/>
          </a:lnSpc>
          <a:spcBef>
            <a:spcPct val="0"/>
          </a:spcBef>
          <a:spcAft>
            <a:spcPct val="0"/>
          </a:spcAft>
          <a:buClr>
            <a:srgbClr val="000000"/>
          </a:buClr>
          <a:buSzPct val="45000"/>
          <a:buFont typeface="StarSymbol" charset="0"/>
          <a:buNone/>
          <a:tabLst/>
          <a:defRPr kumimoji="0" lang="en-GB" sz="2400" b="0" i="0" u="none" strike="noStrike" cap="none" normalizeH="0" baseline="0" smtClean="0">
            <a:ln>
              <a:noFill/>
            </a:ln>
            <a:effectLst/>
            <a:latin typeface="Times New Roman" pitchFamily="16" charset="0"/>
            <a:cs typeface="Arial Unicode MS"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Arial Unicode MS"/>
      </a:majorFont>
      <a:minorFont>
        <a:latin typeface="Times New Roman"/>
        <a:ea typeface=""/>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5000"/>
          </a:lnSpc>
          <a:spcBef>
            <a:spcPct val="0"/>
          </a:spcBef>
          <a:spcAft>
            <a:spcPct val="0"/>
          </a:spcAft>
          <a:buClr>
            <a:srgbClr val="000000"/>
          </a:buClr>
          <a:buSzPct val="45000"/>
          <a:buFont typeface="StarSymbol" charset="0"/>
          <a:buNone/>
          <a:tabLst/>
          <a:defRPr kumimoji="0" lang="en-GB" sz="2400" b="0" i="0" u="none" strike="noStrike" cap="none" normalizeH="0" baseline="0" smtClean="0">
            <a:ln>
              <a:noFill/>
            </a:ln>
            <a:effectLst/>
            <a:latin typeface="Times New Roman" pitchFamily="16"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5000"/>
          </a:lnSpc>
          <a:spcBef>
            <a:spcPct val="0"/>
          </a:spcBef>
          <a:spcAft>
            <a:spcPct val="0"/>
          </a:spcAft>
          <a:buClr>
            <a:srgbClr val="000000"/>
          </a:buClr>
          <a:buSzPct val="45000"/>
          <a:buFont typeface="StarSymbol" charset="0"/>
          <a:buNone/>
          <a:tabLst/>
          <a:defRPr kumimoji="0" lang="en-GB" sz="2400" b="0" i="0" u="none" strike="noStrike" cap="none" normalizeH="0" baseline="0" smtClean="0">
            <a:ln>
              <a:noFill/>
            </a:ln>
            <a:effectLst/>
            <a:latin typeface="Times New Roman" pitchFamily="16" charset="0"/>
            <a:cs typeface="Arial Unicode MS"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419</Words>
  <Application>Microsoft Office PowerPoint</Application>
  <PresentationFormat>Custom</PresentationFormat>
  <Paragraphs>33</Paragraphs>
  <Slides>9</Slides>
  <Notes>9</Notes>
  <HiddenSlides>1</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9</vt:i4>
      </vt:variant>
    </vt:vector>
  </HeadingPairs>
  <TitlesOfParts>
    <vt:vector size="14" baseType="lpstr">
      <vt:lpstr>Times New Roman</vt:lpstr>
      <vt:lpstr>Arial Unicode MS</vt:lpstr>
      <vt:lpstr>StarSymbol</vt:lpstr>
      <vt:lpstr>Default Design</vt:lpstr>
      <vt:lpstr>Default Design</vt:lpstr>
      <vt:lpstr>What types of crops are produced in Chembakolli?</vt:lpstr>
      <vt:lpstr>Forests</vt:lpstr>
      <vt:lpstr>How and when do they plant their crops?</vt:lpstr>
      <vt:lpstr>What else do they grow in Chembakolli?</vt:lpstr>
      <vt:lpstr>What can you remember?</vt:lpstr>
      <vt:lpstr>A day in the life of Chanda</vt:lpstr>
      <vt:lpstr>Chanda</vt:lpstr>
      <vt:lpstr>PowerPoint Presentation</vt:lpstr>
      <vt:lpstr>Today's work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types of crops are produced in Chembakolli?</dc:title>
  <cp:lastModifiedBy>Teacher E-Solutions</cp:lastModifiedBy>
  <cp:revision>2</cp:revision>
  <dcterms:modified xsi:type="dcterms:W3CDTF">2019-01-18T17:27:37Z</dcterms:modified>
</cp:coreProperties>
</file>