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65500-974C-47C7-BB47-CCD629254C50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676DD23-3122-4AB3-8165-EC2C8C1903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1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2DD83-3BC6-4A8E-81CF-EED6C7DFC1C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7C1C1-901F-4C7E-AB55-0580C7DA9F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54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1E2E4-8BF2-4E6F-9159-9885DB66DA2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3737C-5A1D-457F-8081-52028F3D14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34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E4049-727F-43A6-B96F-77A9C398726A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59330-EFEF-4622-A171-C132D5D957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08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98093-2649-4EA8-98C7-C053A2E3696A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A2CD6-22A4-4E5E-AF33-B063A3B1CA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91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B0929-0D16-4DEF-A254-406A41D00C1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E4191-2457-4DE1-A17C-63FF6A4AE7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90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0D96B25-2729-49CE-B99F-E95D174AE2F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109728-74FE-4FF6-B70A-5765720E97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06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FCB3F-DC36-4813-8895-D423FBC6B49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6E98E-FE49-4D15-9123-B0BC41A7B2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17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2D74E-A3E4-4B9D-84CA-066C638CE5F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96D04-EF7B-4D6B-81A4-B6131F868C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8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59190-FABC-415B-BBD2-2C84BD154B7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D5CA2-7AD4-45CF-9D95-17E63D36B4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40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A5458-5161-469C-97EF-852EBD5D1C6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F6376-1DB6-419D-AF88-83093C8631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92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C8255661-A7BA-4FCF-A791-F466F924558A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34F491-3D2C-4142-B333-5C0F32F00A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5" r:id="rId2"/>
    <p:sldLayoutId id="2147483796" r:id="rId3"/>
    <p:sldLayoutId id="2147483797" r:id="rId4"/>
    <p:sldLayoutId id="2147483804" r:id="rId5"/>
    <p:sldLayoutId id="2147483805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en-GB" smtClean="0"/>
              <a:t>L.O: to use dashes and hyphens.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>
              <a:buFont typeface="Arial" charset="0"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dash showing interruption: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"The girl is my -"</a:t>
            </a:r>
          </a:p>
          <a:p>
            <a:pPr>
              <a:buFont typeface="Arial" charset="0"/>
              <a:buNone/>
            </a:pPr>
            <a:r>
              <a:rPr lang="en-GB" smtClean="0"/>
              <a:t>"Sister," interrupted Miles. "She looks just like you."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dash showing repetition: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"You-you monster!" cried the frightened woman.</a:t>
            </a:r>
          </a:p>
          <a:p>
            <a:r>
              <a:rPr lang="en-GB" smtClean="0"/>
              <a:t>"St-st-op!" stammered the boy.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 smtClean="0"/>
              <a:t>In the same way commas and brackets can be used (to contain extra information):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GB" smtClean="0"/>
              <a:t>When we get there - if we get there - I'll have something to say to him about his confounded map.</a:t>
            </a:r>
          </a:p>
          <a:p>
            <a:pPr>
              <a:buFont typeface="Arial" charset="0"/>
              <a:buChar char="•"/>
            </a:pPr>
            <a:r>
              <a:rPr lang="en-GB" smtClean="0"/>
              <a:t>When we get there (if we get there)  I'll have something to say to him about his confounded map.</a:t>
            </a:r>
          </a:p>
          <a:p>
            <a:pPr>
              <a:buFont typeface="Arial" charset="0"/>
              <a:buChar char="•"/>
            </a:pPr>
            <a:r>
              <a:rPr lang="en-GB" smtClean="0"/>
              <a:t>When we get there, if we get there, I'll have something to say to him about his confounded map.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dash before a final comment: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dirty="0" smtClean="0"/>
              <a:t>"Yes - I will do it," agreed Lucy.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dirty="0" smtClean="0"/>
              <a:t>Arthur did not answer, did not move, did not so much as bat an eyelid, but lay quietly in his bed - with a large knife protruding from his chest.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dirty="0" smtClean="0"/>
              <a:t>I just have to make one phone call to the police and it's all over - don't think I won't do it.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dirty="0" smtClean="0"/>
              <a:t>She got home, put the kettle on and sat down - then she remembered.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dirty="0" smtClean="0"/>
              <a:t>I'd love to go out with you to the dinner - when hell freezes over!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hyphen links words: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ice-cream</a:t>
            </a:r>
          </a:p>
          <a:p>
            <a:r>
              <a:rPr lang="en-GB" smtClean="0"/>
              <a:t>topsy-turvy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 hyphen also makes the meaning of a sentence clear: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 big-city project. (A project on a big city not a big project on a city.)</a:t>
            </a:r>
          </a:p>
          <a:p>
            <a:endParaRPr lang="en-GB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L.O: to use dashes and hyphens.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 to show interruption</a:t>
            </a:r>
          </a:p>
          <a:p>
            <a:r>
              <a:rPr lang="en-GB" smtClean="0"/>
              <a:t> to show repetition</a:t>
            </a:r>
          </a:p>
          <a:p>
            <a:r>
              <a:rPr lang="en-GB" smtClean="0"/>
              <a:t> for dramatic emphasis</a:t>
            </a:r>
          </a:p>
          <a:p>
            <a:r>
              <a:rPr lang="en-GB" smtClean="0"/>
              <a:t> to contain extra information</a:t>
            </a:r>
          </a:p>
          <a:p>
            <a:r>
              <a:rPr lang="en-GB" smtClean="0"/>
              <a:t> before a final comment</a:t>
            </a:r>
          </a:p>
          <a:p>
            <a:r>
              <a:rPr lang="en-GB" smtClean="0"/>
              <a:t> to link two words</a:t>
            </a:r>
          </a:p>
          <a:p>
            <a:r>
              <a:rPr lang="en-GB" smtClean="0"/>
              <a:t> to make the meaning of a sentence clear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</TotalTime>
  <Words>323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Trebuchet MS</vt:lpstr>
      <vt:lpstr>Georgia</vt:lpstr>
      <vt:lpstr>Wingdings 2</vt:lpstr>
      <vt:lpstr>Calibri</vt:lpstr>
      <vt:lpstr>Urban</vt:lpstr>
      <vt:lpstr>L.O: to use dashes and hyphens.</vt:lpstr>
      <vt:lpstr>A dash showing interruption:</vt:lpstr>
      <vt:lpstr>A dash showing repetition:</vt:lpstr>
      <vt:lpstr>In the same way commas and brackets can be used (to contain extra information):</vt:lpstr>
      <vt:lpstr>A dash before a final comment:</vt:lpstr>
      <vt:lpstr>A hyphen links words:</vt:lpstr>
      <vt:lpstr>A hyphen also makes the meaning of a sentence clear:</vt:lpstr>
      <vt:lpstr>L.O: to use dashes and hyphens.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L.O: to use dashes and hyphens.</dc:title>
  <dc:creator>*</dc:creator>
  <cp:lastModifiedBy>Teacher E-Solutions</cp:lastModifiedBy>
  <cp:revision>9</cp:revision>
  <dcterms:created xsi:type="dcterms:W3CDTF">2008-02-26T22:44:28Z</dcterms:created>
  <dcterms:modified xsi:type="dcterms:W3CDTF">2019-01-18T16:50:57Z</dcterms:modified>
</cp:coreProperties>
</file>