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FE656-E7B5-45A0-B6CE-16DF8B3339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4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FA905-D41E-490B-BC21-B3A5402E55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1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D8BC9-9239-4772-88AF-0E5AB6A808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03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16641-5D56-424A-89AE-094A882A45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9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951D2-CB0A-4810-8F3E-D150AECFDE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49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4628C-6534-4D1A-B9C4-A5E9F2C4D4E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470EA-DA74-4934-BB0F-2550604049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77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74E58-C838-4B86-AA6A-5D180280FD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2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A12C4-6D9B-4269-96D0-1B5D2CC083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0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31158-71BA-43E4-8B9B-C7E3A2FD72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5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5A569-7335-4BD1-8699-218215E857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A89370-CE6A-4265-9C9E-09ED4AFB1E7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71600" y="137160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chemeClr val="accent2"/>
                </a:solidFill>
                <a:latin typeface="Bradley Hand ITC" pitchFamily="66" charset="0"/>
              </a:rPr>
              <a:t>Why do we have day and night?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90800" y="29718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052" name="Picture 4" descr="j0231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19400"/>
            <a:ext cx="269240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743200" y="3810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FF3300"/>
                </a:solidFill>
                <a:latin typeface="Bradley Hand ITC" pitchFamily="66" charset="0"/>
              </a:rPr>
              <a:t>ACTIVITY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388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This is Bleep-Bloop the alien.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143000"/>
            <a:ext cx="1222375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38800" y="1066800"/>
            <a:ext cx="502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Don’t worry he’s                    quite friendly!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85800" y="2667000"/>
            <a:ext cx="7848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Bradley Hand ITC" pitchFamily="66" charset="0"/>
              </a:rPr>
              <a:t>Bleep-Bloop comes from a solar system far far away.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Bradley Hand ITC" pitchFamily="66" charset="0"/>
              </a:rPr>
              <a:t>When he visited Earth he couldn’t understand where the big ball of fire in the sky went each night.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14400" y="41910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  <a:latin typeface="Bradley Hand ITC" pitchFamily="66" charset="0"/>
              </a:rPr>
              <a:t>Write a letter to him explaining what the big ball of fire is and where it goes.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" y="5257800"/>
            <a:ext cx="8077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  <a:latin typeface="Bradley Hand ITC" pitchFamily="66" charset="0"/>
              </a:rPr>
              <a:t>You should use these words:</a:t>
            </a:r>
          </a:p>
          <a:p>
            <a:pPr>
              <a:spcBef>
                <a:spcPct val="50000"/>
              </a:spcBef>
            </a:pPr>
            <a:r>
              <a:rPr lang="en-GB" sz="2700">
                <a:solidFill>
                  <a:schemeClr val="accent2"/>
                </a:solidFill>
                <a:latin typeface="Bradley Hand ITC" pitchFamily="66" charset="0"/>
              </a:rPr>
              <a:t>Sun    Earth    spins   axis   solar system    day   night</a:t>
            </a:r>
            <a:r>
              <a:rPr lang="en-GB" sz="2800">
                <a:latin typeface="Bradley Hand ITC" pitchFamily="66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utoUpdateAnimBg="0"/>
      <p:bldP spid="11271" grpId="0" autoUpdateAnimBg="0"/>
      <p:bldP spid="112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66800" y="990600"/>
            <a:ext cx="7162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chemeClr val="accent2"/>
                </a:solidFill>
                <a:latin typeface="Bradley Hand ITC" pitchFamily="66" charset="0"/>
              </a:rPr>
              <a:t>The sun is the star at the centre of our solar system.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43000" y="52578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The nine planets orbit the sun.</a:t>
            </a:r>
          </a:p>
        </p:txBody>
      </p:sp>
      <p:pic>
        <p:nvPicPr>
          <p:cNvPr id="3082" name="Picture 10" descr="84036main_solrwal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17738"/>
            <a:ext cx="4572000" cy="242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47800" y="1143000"/>
            <a:ext cx="6477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chemeClr val="accent2"/>
                </a:solidFill>
                <a:latin typeface="Tempus Sans ITC" pitchFamily="82" charset="0"/>
              </a:rPr>
              <a:t>As the earth orbits the sun it spins on its own axis.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90800"/>
            <a:ext cx="2143125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66800" y="1143000"/>
            <a:ext cx="7086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chemeClr val="accent2"/>
                </a:solidFill>
                <a:latin typeface="Bradley Hand ITC" pitchFamily="66" charset="0"/>
              </a:rPr>
              <a:t>Do you know how long it takes for the Earth to spin around once?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90800"/>
            <a:ext cx="138271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66800" y="57912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That’s right! It takes 24 hours.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43000" y="1524000"/>
            <a:ext cx="70866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Don’t worry!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The earth spins so slowly and smoothly we can’t feel it.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0"/>
            <a:ext cx="210026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45720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At any time half of the Earth faces the sun. This part has day.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1676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5181600" y="2133600"/>
          <a:ext cx="11223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Clip" r:id="rId4" imgW="2385360" imgH="1905480" progId="MS_ClipArt_Gallery.5">
                  <p:embed/>
                </p:oleObj>
              </mc:Choice>
              <mc:Fallback>
                <p:oleObj name="Clip" r:id="rId4" imgW="2385360" imgH="1905480" progId="MS_ClipArt_Gallery.5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2775" r="13773"/>
                      <a:stretch>
                        <a:fillRect/>
                      </a:stretch>
                    </p:blipFill>
                    <p:spPr bwMode="auto">
                      <a:xfrm>
                        <a:off x="5181600" y="2133600"/>
                        <a:ext cx="112236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5715000" y="1447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495800" y="3429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Bradley Hand ITC" pitchFamily="66" charset="0"/>
              </a:rPr>
              <a:t>day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867400" y="3429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Bradley Hand ITC" pitchFamily="66" charset="0"/>
              </a:rPr>
              <a:t>night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124200" y="281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685800" y="4114800"/>
            <a:ext cx="79549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The other half of the Earth faces away from the Sun.</a:t>
            </a:r>
          </a:p>
          <a:p>
            <a:pPr algn="ctr"/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It receives no light.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590800" y="54102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This part has night.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utoUpdateAnimBg="0"/>
      <p:bldP spid="61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62200"/>
            <a:ext cx="5191125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701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When it is day in Britain, on the other side of the world it is night.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371600" y="838200"/>
            <a:ext cx="670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FF3300"/>
                </a:solidFill>
                <a:latin typeface="Bradley Hand ITC" pitchFamily="66" charset="0"/>
              </a:rPr>
              <a:t>Did you know?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66800" y="1752600"/>
            <a:ext cx="693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One day on Venus is the same as 117 Earth days.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66800" y="3276600"/>
            <a:ext cx="716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The mighty Jupiter whips around in just 9 hours and 57 minutes.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28800" y="4724400"/>
            <a:ext cx="6019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One day on Mars is about the same as one day on Earth.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81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10000"/>
            <a:ext cx="81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715000"/>
            <a:ext cx="811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7391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FF3300"/>
                </a:solidFill>
                <a:latin typeface="Bradley Hand ITC" pitchFamily="66" charset="0"/>
              </a:rPr>
              <a:t>You should now be able to tell your partner the answer to these questions: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66800" y="22098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chemeClr val="accent2"/>
                </a:solidFill>
                <a:latin typeface="Bradley Hand ITC" pitchFamily="66" charset="0"/>
              </a:rPr>
              <a:t>Does the sun move 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90600" y="38862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43000" y="27432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How long does it take for                                        the Earth to spin once?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667000" y="5029200"/>
            <a:ext cx="6019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What is is like on Earth when that part spins away from the sun?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000" y="3276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3733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accent2"/>
                </a:solidFill>
                <a:latin typeface="Bradley Hand ITC" pitchFamily="66" charset="0"/>
              </a:rPr>
              <a:t>Why is it day in Britain but night in Australia?</a:t>
            </a:r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124200"/>
            <a:ext cx="1336675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5" grpId="0" autoUpdateAnimBg="0"/>
      <p:bldP spid="10246" grpId="0" autoUpdateAnimBg="0"/>
      <p:bldP spid="1024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313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Bradley Hand ITC</vt:lpstr>
      <vt:lpstr>Tempus Sans ITC</vt:lpstr>
      <vt:lpstr>Default Design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</dc:creator>
  <cp:lastModifiedBy>Teacher E-Solutions</cp:lastModifiedBy>
  <cp:revision>4</cp:revision>
  <dcterms:created xsi:type="dcterms:W3CDTF">2005-11-09T17:26:18Z</dcterms:created>
  <dcterms:modified xsi:type="dcterms:W3CDTF">2019-01-18T17:15:41Z</dcterms:modified>
</cp:coreProperties>
</file>