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3" r:id="rId2"/>
    <p:sldId id="256" r:id="rId3"/>
    <p:sldId id="258" r:id="rId4"/>
    <p:sldId id="257" r:id="rId5"/>
    <p:sldId id="261" r:id="rId6"/>
    <p:sldId id="266" r:id="rId7"/>
    <p:sldId id="274" r:id="rId8"/>
    <p:sldId id="267" r:id="rId9"/>
    <p:sldId id="259" r:id="rId10"/>
    <p:sldId id="262" r:id="rId11"/>
    <p:sldId id="263" r:id="rId12"/>
    <p:sldId id="260" r:id="rId13"/>
    <p:sldId id="264" r:id="rId14"/>
    <p:sldId id="265" r:id="rId15"/>
    <p:sldId id="272" r:id="rId16"/>
    <p:sldId id="269" r:id="rId17"/>
    <p:sldId id="275" r:id="rId18"/>
    <p:sldId id="271" r:id="rId19"/>
    <p:sldId id="268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428EA9-DA10-4271-BA59-F9415EED87A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932E07F4-BEE1-4F29-9C00-DFE1171EC07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Positive behavior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</dgm:t>
    </dgm:pt>
    <dgm:pt modelId="{6C77DFD4-1563-4F2C-84F0-7BDBA1F0E502}" type="parTrans" cxnId="{5A00B0E3-56A8-4E68-9C4B-AFACA3B6F6B8}">
      <dgm:prSet/>
      <dgm:spPr/>
    </dgm:pt>
    <dgm:pt modelId="{9DD3F35B-E0BB-4887-A333-301809B22C8D}" type="sibTrans" cxnId="{5A00B0E3-56A8-4E68-9C4B-AFACA3B6F6B8}">
      <dgm:prSet/>
      <dgm:spPr/>
    </dgm:pt>
    <dgm:pt modelId="{1E31E110-CAEC-43D4-B4CE-B9949E31A88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Positive attention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</dgm:t>
    </dgm:pt>
    <dgm:pt modelId="{AF32BDAE-2996-48B4-8B78-C931CB37091B}" type="parTrans" cxnId="{5EB4038A-BAA6-4C58-A18D-A247AF16163A}">
      <dgm:prSet/>
      <dgm:spPr/>
    </dgm:pt>
    <dgm:pt modelId="{BA0AB8F1-E0AB-48C9-B644-7A4578E72C43}" type="sibTrans" cxnId="{5EB4038A-BAA6-4C58-A18D-A247AF16163A}">
      <dgm:prSet/>
      <dgm:spPr/>
    </dgm:pt>
    <dgm:pt modelId="{6B0CF042-981B-48FA-ADAA-D6FEE487029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Feel good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</dgm:t>
    </dgm:pt>
    <dgm:pt modelId="{5FB485F7-B264-47CA-954D-C03C8463E020}" type="parTrans" cxnId="{CC6A8464-B5CD-40B9-8DF6-1E645489EA67}">
      <dgm:prSet/>
      <dgm:spPr/>
    </dgm:pt>
    <dgm:pt modelId="{A1B4D15B-8EAC-4674-AE00-C1FB6661049C}" type="sibTrans" cxnId="{CC6A8464-B5CD-40B9-8DF6-1E645489EA67}">
      <dgm:prSet/>
      <dgm:spPr/>
    </dgm:pt>
    <dgm:pt modelId="{45A3C588-9F60-4EB9-9628-DABFB394A41C}" type="pres">
      <dgm:prSet presAssocID="{A1428EA9-DA10-4271-BA59-F9415EED87AD}" presName="cycle" presStyleCnt="0">
        <dgm:presLayoutVars>
          <dgm:dir/>
          <dgm:resizeHandles val="exact"/>
        </dgm:presLayoutVars>
      </dgm:prSet>
      <dgm:spPr/>
    </dgm:pt>
    <dgm:pt modelId="{3313FB01-02F4-40C8-A542-F8D4DE171512}" type="pres">
      <dgm:prSet presAssocID="{932E07F4-BEE1-4F29-9C00-DFE1171EC077}" presName="dummy" presStyleCnt="0"/>
      <dgm:spPr/>
    </dgm:pt>
    <dgm:pt modelId="{B1140C1B-CF50-4BC6-86B2-A56432FCF353}" type="pres">
      <dgm:prSet presAssocID="{932E07F4-BEE1-4F29-9C00-DFE1171EC077}" presName="node" presStyleLbl="revTx" presStyleIdx="0" presStyleCnt="3">
        <dgm:presLayoutVars>
          <dgm:bulletEnabled val="1"/>
        </dgm:presLayoutVars>
      </dgm:prSet>
      <dgm:spPr/>
    </dgm:pt>
    <dgm:pt modelId="{AC1726E7-042F-448D-8B26-8520CF6EF1CE}" type="pres">
      <dgm:prSet presAssocID="{9DD3F35B-E0BB-4887-A333-301809B22C8D}" presName="sibTrans" presStyleLbl="node1" presStyleIdx="0" presStyleCnt="3"/>
      <dgm:spPr/>
    </dgm:pt>
    <dgm:pt modelId="{F17E5606-B311-4D17-868E-57DBD9724A9E}" type="pres">
      <dgm:prSet presAssocID="{1E31E110-CAEC-43D4-B4CE-B9949E31A888}" presName="dummy" presStyleCnt="0"/>
      <dgm:spPr/>
    </dgm:pt>
    <dgm:pt modelId="{E1C56860-BBB9-426F-82AC-2B6C0E5F51FE}" type="pres">
      <dgm:prSet presAssocID="{1E31E110-CAEC-43D4-B4CE-B9949E31A888}" presName="node" presStyleLbl="revTx" presStyleIdx="1" presStyleCnt="3">
        <dgm:presLayoutVars>
          <dgm:bulletEnabled val="1"/>
        </dgm:presLayoutVars>
      </dgm:prSet>
      <dgm:spPr/>
    </dgm:pt>
    <dgm:pt modelId="{CA58F8AE-C4E7-4145-BD77-6AE3C6994BE2}" type="pres">
      <dgm:prSet presAssocID="{BA0AB8F1-E0AB-48C9-B644-7A4578E72C43}" presName="sibTrans" presStyleLbl="node1" presStyleIdx="1" presStyleCnt="3"/>
      <dgm:spPr/>
    </dgm:pt>
    <dgm:pt modelId="{8653F323-BFE2-42CF-BC9D-BA3BE5C03D0E}" type="pres">
      <dgm:prSet presAssocID="{6B0CF042-981B-48FA-ADAA-D6FEE4870295}" presName="dummy" presStyleCnt="0"/>
      <dgm:spPr/>
    </dgm:pt>
    <dgm:pt modelId="{821830A9-502F-45D6-B024-C412850242E8}" type="pres">
      <dgm:prSet presAssocID="{6B0CF042-981B-48FA-ADAA-D6FEE4870295}" presName="node" presStyleLbl="revTx" presStyleIdx="2" presStyleCnt="3">
        <dgm:presLayoutVars>
          <dgm:bulletEnabled val="1"/>
        </dgm:presLayoutVars>
      </dgm:prSet>
      <dgm:spPr/>
    </dgm:pt>
    <dgm:pt modelId="{E9AA44D2-B905-43E7-9254-F2EF9B1FE3C1}" type="pres">
      <dgm:prSet presAssocID="{A1B4D15B-8EAC-4674-AE00-C1FB6661049C}" presName="sibTrans" presStyleLbl="node1" presStyleIdx="2" presStyleCnt="3"/>
      <dgm:spPr/>
    </dgm:pt>
  </dgm:ptLst>
  <dgm:cxnLst>
    <dgm:cxn modelId="{1B1A2409-5F6B-4485-BADB-73A03FF6BC11}" type="presOf" srcId="{A1428EA9-DA10-4271-BA59-F9415EED87AD}" destId="{45A3C588-9F60-4EB9-9628-DABFB394A41C}" srcOrd="0" destOrd="0" presId="urn:microsoft.com/office/officeart/2005/8/layout/cycle1"/>
    <dgm:cxn modelId="{5EB4038A-BAA6-4C58-A18D-A247AF16163A}" srcId="{A1428EA9-DA10-4271-BA59-F9415EED87AD}" destId="{1E31E110-CAEC-43D4-B4CE-B9949E31A888}" srcOrd="1" destOrd="0" parTransId="{AF32BDAE-2996-48B4-8B78-C931CB37091B}" sibTransId="{BA0AB8F1-E0AB-48C9-B644-7A4578E72C43}"/>
    <dgm:cxn modelId="{6DB9CED2-4D0C-48DB-A117-969B38F44112}" type="presOf" srcId="{932E07F4-BEE1-4F29-9C00-DFE1171EC077}" destId="{B1140C1B-CF50-4BC6-86B2-A56432FCF353}" srcOrd="0" destOrd="0" presId="urn:microsoft.com/office/officeart/2005/8/layout/cycle1"/>
    <dgm:cxn modelId="{8A132785-DA0B-4EE7-A1E9-CD3B9183228F}" type="presOf" srcId="{6B0CF042-981B-48FA-ADAA-D6FEE4870295}" destId="{821830A9-502F-45D6-B024-C412850242E8}" srcOrd="0" destOrd="0" presId="urn:microsoft.com/office/officeart/2005/8/layout/cycle1"/>
    <dgm:cxn modelId="{5A00B0E3-56A8-4E68-9C4B-AFACA3B6F6B8}" srcId="{A1428EA9-DA10-4271-BA59-F9415EED87AD}" destId="{932E07F4-BEE1-4F29-9C00-DFE1171EC077}" srcOrd="0" destOrd="0" parTransId="{6C77DFD4-1563-4F2C-84F0-7BDBA1F0E502}" sibTransId="{9DD3F35B-E0BB-4887-A333-301809B22C8D}"/>
    <dgm:cxn modelId="{26CE3EA1-6BFE-43BA-8F66-722E42C8F7EA}" type="presOf" srcId="{BA0AB8F1-E0AB-48C9-B644-7A4578E72C43}" destId="{CA58F8AE-C4E7-4145-BD77-6AE3C6994BE2}" srcOrd="0" destOrd="0" presId="urn:microsoft.com/office/officeart/2005/8/layout/cycle1"/>
    <dgm:cxn modelId="{CC6A8464-B5CD-40B9-8DF6-1E645489EA67}" srcId="{A1428EA9-DA10-4271-BA59-F9415EED87AD}" destId="{6B0CF042-981B-48FA-ADAA-D6FEE4870295}" srcOrd="2" destOrd="0" parTransId="{5FB485F7-B264-47CA-954D-C03C8463E020}" sibTransId="{A1B4D15B-8EAC-4674-AE00-C1FB6661049C}"/>
    <dgm:cxn modelId="{67CB257A-EC30-42A5-BF31-456033DD9DD2}" type="presOf" srcId="{1E31E110-CAEC-43D4-B4CE-B9949E31A888}" destId="{E1C56860-BBB9-426F-82AC-2B6C0E5F51FE}" srcOrd="0" destOrd="0" presId="urn:microsoft.com/office/officeart/2005/8/layout/cycle1"/>
    <dgm:cxn modelId="{9829A4CB-EE06-47C2-B5DC-DCC7F20648A8}" type="presOf" srcId="{A1B4D15B-8EAC-4674-AE00-C1FB6661049C}" destId="{E9AA44D2-B905-43E7-9254-F2EF9B1FE3C1}" srcOrd="0" destOrd="0" presId="urn:microsoft.com/office/officeart/2005/8/layout/cycle1"/>
    <dgm:cxn modelId="{7BCC929D-8B28-431C-8ECD-96D39F64F958}" type="presOf" srcId="{9DD3F35B-E0BB-4887-A333-301809B22C8D}" destId="{AC1726E7-042F-448D-8B26-8520CF6EF1CE}" srcOrd="0" destOrd="0" presId="urn:microsoft.com/office/officeart/2005/8/layout/cycle1"/>
    <dgm:cxn modelId="{492E9E9A-AA2C-4442-A3A1-7AFE52439068}" type="presParOf" srcId="{45A3C588-9F60-4EB9-9628-DABFB394A41C}" destId="{3313FB01-02F4-40C8-A542-F8D4DE171512}" srcOrd="0" destOrd="0" presId="urn:microsoft.com/office/officeart/2005/8/layout/cycle1"/>
    <dgm:cxn modelId="{419BF241-353E-420D-86D1-FE499D971FB2}" type="presParOf" srcId="{45A3C588-9F60-4EB9-9628-DABFB394A41C}" destId="{B1140C1B-CF50-4BC6-86B2-A56432FCF353}" srcOrd="1" destOrd="0" presId="urn:microsoft.com/office/officeart/2005/8/layout/cycle1"/>
    <dgm:cxn modelId="{AF4807D1-9D4C-43C0-A863-65102034CB6B}" type="presParOf" srcId="{45A3C588-9F60-4EB9-9628-DABFB394A41C}" destId="{AC1726E7-042F-448D-8B26-8520CF6EF1CE}" srcOrd="2" destOrd="0" presId="urn:microsoft.com/office/officeart/2005/8/layout/cycle1"/>
    <dgm:cxn modelId="{F9D4F3D5-FD21-4B45-8089-32B38F40A246}" type="presParOf" srcId="{45A3C588-9F60-4EB9-9628-DABFB394A41C}" destId="{F17E5606-B311-4D17-868E-57DBD9724A9E}" srcOrd="3" destOrd="0" presId="urn:microsoft.com/office/officeart/2005/8/layout/cycle1"/>
    <dgm:cxn modelId="{8EA5C88D-CC66-4FE8-A4DB-DE3F63FFAFB9}" type="presParOf" srcId="{45A3C588-9F60-4EB9-9628-DABFB394A41C}" destId="{E1C56860-BBB9-426F-82AC-2B6C0E5F51FE}" srcOrd="4" destOrd="0" presId="urn:microsoft.com/office/officeart/2005/8/layout/cycle1"/>
    <dgm:cxn modelId="{BBCFC774-2121-45CF-8F06-BDDFFC90D6F4}" type="presParOf" srcId="{45A3C588-9F60-4EB9-9628-DABFB394A41C}" destId="{CA58F8AE-C4E7-4145-BD77-6AE3C6994BE2}" srcOrd="5" destOrd="0" presId="urn:microsoft.com/office/officeart/2005/8/layout/cycle1"/>
    <dgm:cxn modelId="{873298DD-1770-43F0-B56F-D87BFEB71A1E}" type="presParOf" srcId="{45A3C588-9F60-4EB9-9628-DABFB394A41C}" destId="{8653F323-BFE2-42CF-BC9D-BA3BE5C03D0E}" srcOrd="6" destOrd="0" presId="urn:microsoft.com/office/officeart/2005/8/layout/cycle1"/>
    <dgm:cxn modelId="{907F6D4E-0004-4095-9B38-2BC3F7E2BF8B}" type="presParOf" srcId="{45A3C588-9F60-4EB9-9628-DABFB394A41C}" destId="{821830A9-502F-45D6-B024-C412850242E8}" srcOrd="7" destOrd="0" presId="urn:microsoft.com/office/officeart/2005/8/layout/cycle1"/>
    <dgm:cxn modelId="{51C92186-117E-40F1-80AA-B10FA952D83B}" type="presParOf" srcId="{45A3C588-9F60-4EB9-9628-DABFB394A41C}" destId="{E9AA44D2-B905-43E7-9254-F2EF9B1FE3C1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DF3C75-C015-4478-BAC2-B6E32755A68C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4E4D7E4C-378E-41BB-B604-753A1611B60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student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</dgm:t>
    </dgm:pt>
    <dgm:pt modelId="{EC7330DA-0A1F-4BE7-BF2B-C6D8585CDD1F}" type="parTrans" cxnId="{392267D3-E697-4710-A6B6-90837E048D81}">
      <dgm:prSet/>
      <dgm:spPr/>
    </dgm:pt>
    <dgm:pt modelId="{A9125041-05BD-44CF-9C58-C0A674D4ADF2}" type="sibTrans" cxnId="{392267D3-E697-4710-A6B6-90837E048D81}">
      <dgm:prSet/>
      <dgm:spPr/>
    </dgm:pt>
    <dgm:pt modelId="{133B3438-730B-4DFC-83B6-1EADCDCFD21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teacher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</dgm:t>
    </dgm:pt>
    <dgm:pt modelId="{8DB771CF-AEB1-4D16-8E05-1AB7434C6FE8}" type="parTrans" cxnId="{BF7BB1D8-9EC4-412F-A968-211BBDB3525B}">
      <dgm:prSet/>
      <dgm:spPr/>
      <dgm:t>
        <a:bodyPr/>
        <a:lstStyle/>
        <a:p>
          <a:endParaRPr lang="en-US"/>
        </a:p>
      </dgm:t>
    </dgm:pt>
    <dgm:pt modelId="{9810C977-768B-49E7-B503-A4E0B56F4A35}" type="sibTrans" cxnId="{BF7BB1D8-9EC4-412F-A968-211BBDB3525B}">
      <dgm:prSet/>
      <dgm:spPr/>
    </dgm:pt>
    <dgm:pt modelId="{6C0E3F5E-909F-4AB2-813E-289F059E229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peers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</dgm:t>
    </dgm:pt>
    <dgm:pt modelId="{011A8F9B-18FA-4C1C-8765-C4890748951E}" type="parTrans" cxnId="{69AEC87D-F0D8-451C-B2AB-14A139635462}">
      <dgm:prSet/>
      <dgm:spPr/>
      <dgm:t>
        <a:bodyPr/>
        <a:lstStyle/>
        <a:p>
          <a:endParaRPr lang="en-US"/>
        </a:p>
      </dgm:t>
    </dgm:pt>
    <dgm:pt modelId="{51C02EA6-2145-4B19-AB14-76164983CA2D}" type="sibTrans" cxnId="{69AEC87D-F0D8-451C-B2AB-14A139635462}">
      <dgm:prSet/>
      <dgm:spPr/>
    </dgm:pt>
    <dgm:pt modelId="{A7ADBDD9-61F4-4C11-9CBA-DF8DCCA5AE6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counselor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</dgm:t>
    </dgm:pt>
    <dgm:pt modelId="{5A518FA1-21EF-4C6E-B9C3-319D3BC8EEB6}" type="parTrans" cxnId="{6906F920-1630-49C8-8C55-57143DE1455C}">
      <dgm:prSet/>
      <dgm:spPr/>
      <dgm:t>
        <a:bodyPr/>
        <a:lstStyle/>
        <a:p>
          <a:endParaRPr lang="en-US"/>
        </a:p>
      </dgm:t>
    </dgm:pt>
    <dgm:pt modelId="{C449CFCD-E42E-4D0C-8B54-7B8EBEC246F4}" type="sibTrans" cxnId="{6906F920-1630-49C8-8C55-57143DE1455C}">
      <dgm:prSet/>
      <dgm:spPr/>
    </dgm:pt>
    <dgm:pt modelId="{717B7158-939D-4D13-94E9-3CB65D90B41C}" type="pres">
      <dgm:prSet presAssocID="{6CDF3C75-C015-4478-BAC2-B6E32755A68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BB19F5E-BF89-439B-B16D-DF405AA5D475}" type="pres">
      <dgm:prSet presAssocID="{4E4D7E4C-378E-41BB-B604-753A1611B608}" presName="centerShape" presStyleLbl="node0" presStyleIdx="0" presStyleCnt="1"/>
      <dgm:spPr/>
    </dgm:pt>
    <dgm:pt modelId="{33226A79-64BC-4372-AAEB-03BA3F7C8DFD}" type="pres">
      <dgm:prSet presAssocID="{8DB771CF-AEB1-4D16-8E05-1AB7434C6FE8}" presName="Name9" presStyleLbl="parChTrans1D2" presStyleIdx="0" presStyleCnt="3"/>
      <dgm:spPr/>
    </dgm:pt>
    <dgm:pt modelId="{995AE5D7-A104-4135-9130-F014B915A53E}" type="pres">
      <dgm:prSet presAssocID="{8DB771CF-AEB1-4D16-8E05-1AB7434C6FE8}" presName="connTx" presStyleLbl="parChTrans1D2" presStyleIdx="0" presStyleCnt="3"/>
      <dgm:spPr/>
    </dgm:pt>
    <dgm:pt modelId="{4EE95BA0-9ED6-4DEC-8701-18B3B636242D}" type="pres">
      <dgm:prSet presAssocID="{133B3438-730B-4DFC-83B6-1EADCDCFD214}" presName="node" presStyleLbl="node1" presStyleIdx="0" presStyleCnt="3">
        <dgm:presLayoutVars>
          <dgm:bulletEnabled val="1"/>
        </dgm:presLayoutVars>
      </dgm:prSet>
      <dgm:spPr/>
    </dgm:pt>
    <dgm:pt modelId="{3D1DCC79-92C6-4782-8B00-D584D34F86A8}" type="pres">
      <dgm:prSet presAssocID="{011A8F9B-18FA-4C1C-8765-C4890748951E}" presName="Name9" presStyleLbl="parChTrans1D2" presStyleIdx="1" presStyleCnt="3"/>
      <dgm:spPr/>
    </dgm:pt>
    <dgm:pt modelId="{CBEF2091-D1C6-4B78-A945-EA896BCA388D}" type="pres">
      <dgm:prSet presAssocID="{011A8F9B-18FA-4C1C-8765-C4890748951E}" presName="connTx" presStyleLbl="parChTrans1D2" presStyleIdx="1" presStyleCnt="3"/>
      <dgm:spPr/>
    </dgm:pt>
    <dgm:pt modelId="{CCEAC8D7-7D44-4C87-93AD-01BE5F5A1182}" type="pres">
      <dgm:prSet presAssocID="{6C0E3F5E-909F-4AB2-813E-289F059E2297}" presName="node" presStyleLbl="node1" presStyleIdx="1" presStyleCnt="3">
        <dgm:presLayoutVars>
          <dgm:bulletEnabled val="1"/>
        </dgm:presLayoutVars>
      </dgm:prSet>
      <dgm:spPr/>
    </dgm:pt>
    <dgm:pt modelId="{7683B067-387A-4239-96A7-E3D72C4A98B5}" type="pres">
      <dgm:prSet presAssocID="{5A518FA1-21EF-4C6E-B9C3-319D3BC8EEB6}" presName="Name9" presStyleLbl="parChTrans1D2" presStyleIdx="2" presStyleCnt="3"/>
      <dgm:spPr/>
    </dgm:pt>
    <dgm:pt modelId="{76F11082-CD1B-4FE6-9F12-C71408C61B14}" type="pres">
      <dgm:prSet presAssocID="{5A518FA1-21EF-4C6E-B9C3-319D3BC8EEB6}" presName="connTx" presStyleLbl="parChTrans1D2" presStyleIdx="2" presStyleCnt="3"/>
      <dgm:spPr/>
    </dgm:pt>
    <dgm:pt modelId="{F2742918-FD5E-47F0-9DAF-E76A8CEC2884}" type="pres">
      <dgm:prSet presAssocID="{A7ADBDD9-61F4-4C11-9CBA-DF8DCCA5AE68}" presName="node" presStyleLbl="node1" presStyleIdx="2" presStyleCnt="3">
        <dgm:presLayoutVars>
          <dgm:bulletEnabled val="1"/>
        </dgm:presLayoutVars>
      </dgm:prSet>
      <dgm:spPr/>
    </dgm:pt>
  </dgm:ptLst>
  <dgm:cxnLst>
    <dgm:cxn modelId="{019712D7-6F6C-4C96-B617-696CF702913A}" type="presOf" srcId="{8DB771CF-AEB1-4D16-8E05-1AB7434C6FE8}" destId="{33226A79-64BC-4372-AAEB-03BA3F7C8DFD}" srcOrd="0" destOrd="0" presId="urn:microsoft.com/office/officeart/2005/8/layout/radial1"/>
    <dgm:cxn modelId="{07D854B9-4557-4FDD-93FC-679D6E233A02}" type="presOf" srcId="{011A8F9B-18FA-4C1C-8765-C4890748951E}" destId="{3D1DCC79-92C6-4782-8B00-D584D34F86A8}" srcOrd="0" destOrd="0" presId="urn:microsoft.com/office/officeart/2005/8/layout/radial1"/>
    <dgm:cxn modelId="{6906F920-1630-49C8-8C55-57143DE1455C}" srcId="{4E4D7E4C-378E-41BB-B604-753A1611B608}" destId="{A7ADBDD9-61F4-4C11-9CBA-DF8DCCA5AE68}" srcOrd="2" destOrd="0" parTransId="{5A518FA1-21EF-4C6E-B9C3-319D3BC8EEB6}" sibTransId="{C449CFCD-E42E-4D0C-8B54-7B8EBEC246F4}"/>
    <dgm:cxn modelId="{4E873A7C-599B-4C7E-86E0-C1DA01F522E9}" type="presOf" srcId="{6CDF3C75-C015-4478-BAC2-B6E32755A68C}" destId="{717B7158-939D-4D13-94E9-3CB65D90B41C}" srcOrd="0" destOrd="0" presId="urn:microsoft.com/office/officeart/2005/8/layout/radial1"/>
    <dgm:cxn modelId="{69AEC87D-F0D8-451C-B2AB-14A139635462}" srcId="{4E4D7E4C-378E-41BB-B604-753A1611B608}" destId="{6C0E3F5E-909F-4AB2-813E-289F059E2297}" srcOrd="1" destOrd="0" parTransId="{011A8F9B-18FA-4C1C-8765-C4890748951E}" sibTransId="{51C02EA6-2145-4B19-AB14-76164983CA2D}"/>
    <dgm:cxn modelId="{89D203C5-6E6B-49EA-A4AF-CA5B6F8C225A}" type="presOf" srcId="{011A8F9B-18FA-4C1C-8765-C4890748951E}" destId="{CBEF2091-D1C6-4B78-A945-EA896BCA388D}" srcOrd="1" destOrd="0" presId="urn:microsoft.com/office/officeart/2005/8/layout/radial1"/>
    <dgm:cxn modelId="{0089C600-46AF-4AC2-8022-036C7E1FA494}" type="presOf" srcId="{8DB771CF-AEB1-4D16-8E05-1AB7434C6FE8}" destId="{995AE5D7-A104-4135-9130-F014B915A53E}" srcOrd="1" destOrd="0" presId="urn:microsoft.com/office/officeart/2005/8/layout/radial1"/>
    <dgm:cxn modelId="{1343A81D-3F59-4D1D-9CC7-3B680094EDE0}" type="presOf" srcId="{6C0E3F5E-909F-4AB2-813E-289F059E2297}" destId="{CCEAC8D7-7D44-4C87-93AD-01BE5F5A1182}" srcOrd="0" destOrd="0" presId="urn:microsoft.com/office/officeart/2005/8/layout/radial1"/>
    <dgm:cxn modelId="{28F0801C-68A5-4049-8AB2-2C7BE078A943}" type="presOf" srcId="{5A518FA1-21EF-4C6E-B9C3-319D3BC8EEB6}" destId="{7683B067-387A-4239-96A7-E3D72C4A98B5}" srcOrd="0" destOrd="0" presId="urn:microsoft.com/office/officeart/2005/8/layout/radial1"/>
    <dgm:cxn modelId="{392267D3-E697-4710-A6B6-90837E048D81}" srcId="{6CDF3C75-C015-4478-BAC2-B6E32755A68C}" destId="{4E4D7E4C-378E-41BB-B604-753A1611B608}" srcOrd="0" destOrd="0" parTransId="{EC7330DA-0A1F-4BE7-BF2B-C6D8585CDD1F}" sibTransId="{A9125041-05BD-44CF-9C58-C0A674D4ADF2}"/>
    <dgm:cxn modelId="{4E279EA8-3210-413B-AB53-42CC5DAB6BB7}" type="presOf" srcId="{A7ADBDD9-61F4-4C11-9CBA-DF8DCCA5AE68}" destId="{F2742918-FD5E-47F0-9DAF-E76A8CEC2884}" srcOrd="0" destOrd="0" presId="urn:microsoft.com/office/officeart/2005/8/layout/radial1"/>
    <dgm:cxn modelId="{BF7BB1D8-9EC4-412F-A968-211BBDB3525B}" srcId="{4E4D7E4C-378E-41BB-B604-753A1611B608}" destId="{133B3438-730B-4DFC-83B6-1EADCDCFD214}" srcOrd="0" destOrd="0" parTransId="{8DB771CF-AEB1-4D16-8E05-1AB7434C6FE8}" sibTransId="{9810C977-768B-49E7-B503-A4E0B56F4A35}"/>
    <dgm:cxn modelId="{AEFD18FD-81C4-4D7A-9D56-BF2153029D69}" type="presOf" srcId="{133B3438-730B-4DFC-83B6-1EADCDCFD214}" destId="{4EE95BA0-9ED6-4DEC-8701-18B3B636242D}" srcOrd="0" destOrd="0" presId="urn:microsoft.com/office/officeart/2005/8/layout/radial1"/>
    <dgm:cxn modelId="{1A745A32-EA78-4777-A675-AF7111A0D1A2}" type="presOf" srcId="{5A518FA1-21EF-4C6E-B9C3-319D3BC8EEB6}" destId="{76F11082-CD1B-4FE6-9F12-C71408C61B14}" srcOrd="1" destOrd="0" presId="urn:microsoft.com/office/officeart/2005/8/layout/radial1"/>
    <dgm:cxn modelId="{F6CD61B4-4453-4534-8CD0-9F4F1C70A5D0}" type="presOf" srcId="{4E4D7E4C-378E-41BB-B604-753A1611B608}" destId="{4BB19F5E-BF89-439B-B16D-DF405AA5D475}" srcOrd="0" destOrd="0" presId="urn:microsoft.com/office/officeart/2005/8/layout/radial1"/>
    <dgm:cxn modelId="{02C6DA89-D8FC-4BC8-81E3-423F30E63D67}" type="presParOf" srcId="{717B7158-939D-4D13-94E9-3CB65D90B41C}" destId="{4BB19F5E-BF89-439B-B16D-DF405AA5D475}" srcOrd="0" destOrd="0" presId="urn:microsoft.com/office/officeart/2005/8/layout/radial1"/>
    <dgm:cxn modelId="{6FCF1FA8-58A6-41AB-80FF-BAE06EE496AA}" type="presParOf" srcId="{717B7158-939D-4D13-94E9-3CB65D90B41C}" destId="{33226A79-64BC-4372-AAEB-03BA3F7C8DFD}" srcOrd="1" destOrd="0" presId="urn:microsoft.com/office/officeart/2005/8/layout/radial1"/>
    <dgm:cxn modelId="{231976E3-C173-4A5D-A3D4-88AD5B85A736}" type="presParOf" srcId="{33226A79-64BC-4372-AAEB-03BA3F7C8DFD}" destId="{995AE5D7-A104-4135-9130-F014B915A53E}" srcOrd="0" destOrd="0" presId="urn:microsoft.com/office/officeart/2005/8/layout/radial1"/>
    <dgm:cxn modelId="{C88DB56B-951C-48F6-9B34-8778B421DB1E}" type="presParOf" srcId="{717B7158-939D-4D13-94E9-3CB65D90B41C}" destId="{4EE95BA0-9ED6-4DEC-8701-18B3B636242D}" srcOrd="2" destOrd="0" presId="urn:microsoft.com/office/officeart/2005/8/layout/radial1"/>
    <dgm:cxn modelId="{9DBAE12B-B9DF-42DC-82DE-D8EA49ABDE2A}" type="presParOf" srcId="{717B7158-939D-4D13-94E9-3CB65D90B41C}" destId="{3D1DCC79-92C6-4782-8B00-D584D34F86A8}" srcOrd="3" destOrd="0" presId="urn:microsoft.com/office/officeart/2005/8/layout/radial1"/>
    <dgm:cxn modelId="{FB77B821-E2C4-45BD-9123-DFA67CC7F055}" type="presParOf" srcId="{3D1DCC79-92C6-4782-8B00-D584D34F86A8}" destId="{CBEF2091-D1C6-4B78-A945-EA896BCA388D}" srcOrd="0" destOrd="0" presId="urn:microsoft.com/office/officeart/2005/8/layout/radial1"/>
    <dgm:cxn modelId="{9A830468-0C1B-4A0E-9572-D7E024068BC7}" type="presParOf" srcId="{717B7158-939D-4D13-94E9-3CB65D90B41C}" destId="{CCEAC8D7-7D44-4C87-93AD-01BE5F5A1182}" srcOrd="4" destOrd="0" presId="urn:microsoft.com/office/officeart/2005/8/layout/radial1"/>
    <dgm:cxn modelId="{B1BFC56C-2A25-457C-84C6-377FBF1A83D7}" type="presParOf" srcId="{717B7158-939D-4D13-94E9-3CB65D90B41C}" destId="{7683B067-387A-4239-96A7-E3D72C4A98B5}" srcOrd="5" destOrd="0" presId="urn:microsoft.com/office/officeart/2005/8/layout/radial1"/>
    <dgm:cxn modelId="{AC73498E-5007-4403-BBD5-07A53CEEC445}" type="presParOf" srcId="{7683B067-387A-4239-96A7-E3D72C4A98B5}" destId="{76F11082-CD1B-4FE6-9F12-C71408C61B14}" srcOrd="0" destOrd="0" presId="urn:microsoft.com/office/officeart/2005/8/layout/radial1"/>
    <dgm:cxn modelId="{7C6AE8E7-4FE6-4DFD-B00C-E9A8116A1206}" type="presParOf" srcId="{717B7158-939D-4D13-94E9-3CB65D90B41C}" destId="{F2742918-FD5E-47F0-9DAF-E76A8CEC2884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9C5F78-420F-42D0-A4E2-8A030AB06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2034A-CA4B-4733-9D9E-0B7B3106B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C328-C44B-4FB0-A067-DF7B7E6A7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94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EBB8F-86E6-4FEE-84AC-BC0EFDF02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95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B4D7B-7950-428C-96C7-EDC99151A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8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3B3F1-FE6E-48A5-8186-20EF2C67B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1E25A-0CCB-451E-A23B-8D5511D0D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8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88CC7-DD50-43A2-A743-8187DCAF7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3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4F37E-5672-41C0-8278-1F423D7C6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0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3A386-1D0D-45E0-81D2-A5FB951F6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6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8DE95-4DAE-463B-BD1C-C2CE8CDD2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2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9BC4B-A3C0-4DA2-9A5C-D13F6788A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5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83D56-D46B-48CE-8038-5E18B3F0C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4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C88EF62-6CA4-43DD-8E84-983D1CA77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0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1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10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114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097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087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089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08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joyinlearning.com/newsletter.html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wtps.org/wths/imc/ProfessionalDevelopment/bullying/bullying_index.htm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png"/><Relationship Id="rId2" Type="http://schemas.openxmlformats.org/officeDocument/2006/relationships/hyperlink" Target="http://www.brainpop.com/socialstudies/cultureandbehavior/bullying/preview.we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opbullyingnow.hrsa.gov/kids" TargetMode="External"/><Relationship Id="rId5" Type="http://schemas.openxmlformats.org/officeDocument/2006/relationships/image" Target="../media/image14.gif"/><Relationship Id="rId4" Type="http://schemas.openxmlformats.org/officeDocument/2006/relationships/hyperlink" Target="http://www.tooter4kids.com/bullying.ht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mindsetonline.com/changeyourmindset/natureofchange/index.html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3429000"/>
          </a:xfrm>
        </p:spPr>
        <p:txBody>
          <a:bodyPr/>
          <a:lstStyle/>
          <a:p>
            <a:pPr eaLnBrk="1" hangingPunct="1"/>
            <a:r>
              <a:rPr lang="en-US" smtClean="0"/>
              <a:t>Bullying Prevention/Intervention: </a:t>
            </a:r>
            <a:br>
              <a:rPr lang="en-US" smtClean="0"/>
            </a:br>
            <a:r>
              <a:rPr lang="en-US" smtClean="0"/>
              <a:t>Strategies and Resources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0"/>
            <a:ext cx="76962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Samantha Sims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Co-Enrollment and Multiage (3-5</a:t>
            </a:r>
            <a:r>
              <a:rPr lang="en-US" baseline="30000" smtClean="0"/>
              <a:t>th</a:t>
            </a:r>
            <a:r>
              <a:rPr lang="en-US" smtClean="0"/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Miles ELC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Strategies—Prevention</a:t>
            </a:r>
            <a:br>
              <a:rPr lang="en-US" smtClean="0"/>
            </a:br>
            <a:r>
              <a:rPr lang="en-US" smtClean="0"/>
              <a:t>Classroom Climate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Expected Behaviors—Lifeskills</a:t>
            </a:r>
          </a:p>
          <a:p>
            <a:pPr lvl="1" eaLnBrk="1" hangingPunct="1"/>
            <a:r>
              <a:rPr lang="en-US" sz="2400" smtClean="0"/>
              <a:t>Lifeskills skits</a:t>
            </a:r>
          </a:p>
          <a:p>
            <a:pPr lvl="1" eaLnBrk="1" hangingPunct="1"/>
            <a:r>
              <a:rPr lang="en-US" sz="2400" smtClean="0"/>
              <a:t>Lifeskills for the refrigerator</a:t>
            </a:r>
          </a:p>
          <a:p>
            <a:pPr lvl="1" eaLnBrk="1" hangingPunct="1"/>
            <a:endParaRPr lang="en-US" sz="24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pic>
        <p:nvPicPr>
          <p:cNvPr id="14340" name="Picture 7" descr="perseverance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2438400"/>
            <a:ext cx="3500438" cy="23034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Strategies—Prevention</a:t>
            </a:r>
            <a:br>
              <a:rPr lang="en-US" smtClean="0"/>
            </a:br>
            <a:r>
              <a:rPr lang="en-US" smtClean="0"/>
              <a:t>Classroom Climate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Cooperative Learning </a:t>
            </a:r>
          </a:p>
          <a:p>
            <a:pPr eaLnBrk="1" hangingPunct="1"/>
            <a:r>
              <a:rPr lang="en-US" sz="2800" i="1" smtClean="0"/>
              <a:t>Learning to Play, Playing to Learn</a:t>
            </a:r>
            <a:r>
              <a:rPr lang="en-US" sz="2800" smtClean="0"/>
              <a:t> </a:t>
            </a:r>
          </a:p>
          <a:p>
            <a:pPr lvl="1" eaLnBrk="1" hangingPunct="1"/>
            <a:r>
              <a:rPr lang="en-US" sz="2400" smtClean="0"/>
              <a:t>Stay with injured</a:t>
            </a:r>
          </a:p>
          <a:p>
            <a:pPr lvl="1" eaLnBrk="1" hangingPunct="1"/>
            <a:r>
              <a:rPr lang="en-US" sz="2400" smtClean="0"/>
              <a:t>Settle disagreements outside game</a:t>
            </a:r>
          </a:p>
          <a:p>
            <a:pPr lvl="1" eaLnBrk="1" hangingPunct="1"/>
            <a:endParaRPr lang="en-US" sz="2400" smtClean="0"/>
          </a:p>
        </p:txBody>
      </p:sp>
      <p:pic>
        <p:nvPicPr>
          <p:cNvPr id="15364" name="Picture 7" descr="Creative Spirit">
            <a:hlinkClick r:id="rId2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057400"/>
            <a:ext cx="3905250" cy="2460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Strategies—Prevention</a:t>
            </a:r>
            <a:br>
              <a:rPr lang="en-US" smtClean="0"/>
            </a:br>
            <a:r>
              <a:rPr lang="en-US" smtClean="0"/>
              <a:t>Classroom Climate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Problem Solving</a:t>
            </a:r>
          </a:p>
          <a:p>
            <a:pPr lvl="1" eaLnBrk="1" hangingPunct="1"/>
            <a:r>
              <a:rPr lang="en-US" sz="2400" smtClean="0"/>
              <a:t>Class meeting (</a:t>
            </a:r>
            <a:r>
              <a:rPr lang="en-US" sz="2400" i="1" smtClean="0"/>
              <a:t>Tribes</a:t>
            </a:r>
            <a:r>
              <a:rPr lang="en-US" sz="2400" smtClean="0"/>
              <a:t>)</a:t>
            </a:r>
          </a:p>
          <a:p>
            <a:pPr lvl="1" eaLnBrk="1" hangingPunct="1"/>
            <a:r>
              <a:rPr lang="en-US" sz="2400" smtClean="0"/>
              <a:t>Peer mediator</a:t>
            </a:r>
          </a:p>
          <a:p>
            <a:pPr lvl="1" eaLnBrk="1" hangingPunct="1"/>
            <a:r>
              <a:rPr lang="en-US" sz="2400" smtClean="0"/>
              <a:t>Class Five model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  <p:pic>
        <p:nvPicPr>
          <p:cNvPr id="16388" name="Picture 13" descr="girl exclusions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2209800"/>
            <a:ext cx="3124200" cy="2089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Strategies—Prevention</a:t>
            </a:r>
            <a:br>
              <a:rPr lang="en-US" smtClean="0"/>
            </a:br>
            <a:r>
              <a:rPr lang="en-US" smtClean="0"/>
              <a:t>Classroom Climate</a:t>
            </a:r>
          </a:p>
        </p:txBody>
      </p:sp>
      <p:sp>
        <p:nvSpPr>
          <p:cNvPr id="103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Appreciations</a:t>
            </a:r>
          </a:p>
          <a:p>
            <a:pPr lvl="1" eaLnBrk="1" hangingPunct="1"/>
            <a:r>
              <a:rPr lang="en-US" sz="2400" smtClean="0"/>
              <a:t>Enforces lifeskills</a:t>
            </a:r>
          </a:p>
          <a:p>
            <a:pPr lvl="1" eaLnBrk="1" hangingPunct="1"/>
            <a:r>
              <a:rPr lang="en-US" sz="2400" smtClean="0"/>
              <a:t>Catches them doing right thing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4629150" y="1828800"/>
          <a:ext cx="37338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Strategies—Prevention</a:t>
            </a:r>
            <a:br>
              <a:rPr lang="en-US" smtClean="0"/>
            </a:br>
            <a:r>
              <a:rPr lang="en-US" smtClean="0"/>
              <a:t>Classroom Climate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Proactive Relationship-Building (parents, kids, principal)</a:t>
            </a:r>
          </a:p>
          <a:p>
            <a:pPr lvl="1" eaLnBrk="1" hangingPunct="1"/>
            <a:r>
              <a:rPr lang="en-US" sz="2400" smtClean="0"/>
              <a:t>Newsletter</a:t>
            </a:r>
          </a:p>
          <a:p>
            <a:pPr lvl="1" eaLnBrk="1" hangingPunct="1"/>
            <a:r>
              <a:rPr lang="en-US" sz="2400" smtClean="0"/>
              <a:t>Website</a:t>
            </a:r>
          </a:p>
          <a:p>
            <a:pPr lvl="1" eaLnBrk="1" hangingPunct="1"/>
            <a:r>
              <a:rPr lang="en-US" sz="2400" smtClean="0"/>
              <a:t>Positive phone calls home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17412" name="Picture 7" descr="positive thinking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286000"/>
            <a:ext cx="3409950" cy="18542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Strategies—Prevention</a:t>
            </a:r>
            <a:br>
              <a:rPr lang="en-US" sz="4000" smtClean="0"/>
            </a:br>
            <a:r>
              <a:rPr lang="en-US" sz="4000" smtClean="0"/>
              <a:t>Curricular Applications</a:t>
            </a:r>
            <a:br>
              <a:rPr lang="en-US" sz="4000" smtClean="0"/>
            </a:br>
            <a:r>
              <a:rPr lang="en-US" sz="4000" smtClean="0"/>
              <a:t>Juvenile Literature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/>
              <a:t>Hoot </a:t>
            </a:r>
            <a:r>
              <a:rPr lang="en-US" smtClean="0"/>
              <a:t> Carl Hiaason (intermediate/middle)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Joshua T. Bates: In Trouble Again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Susan Shreve (intermediate)</a:t>
            </a:r>
            <a:r>
              <a:rPr lang="en-US" i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Marvin Redpost: Why Pick on Me</a:t>
            </a:r>
            <a:r>
              <a:rPr lang="en-US" smtClean="0"/>
              <a:t> Louis Sachar (primary)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Wringer</a:t>
            </a:r>
            <a:r>
              <a:rPr lang="en-US" smtClean="0"/>
              <a:t> Jerry Spinelli (middle)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Strategies—Prevention</a:t>
            </a:r>
            <a:br>
              <a:rPr lang="en-US" smtClean="0"/>
            </a:br>
            <a:r>
              <a:rPr lang="en-US" smtClean="0"/>
              <a:t>Curricular Applications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Internet: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One stop shopping for lessons, movie list, books, educational videos, cyberbulling 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pic>
        <p:nvPicPr>
          <p:cNvPr id="19460" name="Picture 7" descr="bullying">
            <a:hlinkClick r:id="rId2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133600"/>
            <a:ext cx="2190750" cy="219075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Internet Resources</a:t>
            </a:r>
          </a:p>
        </p:txBody>
      </p:sp>
      <p:pic>
        <p:nvPicPr>
          <p:cNvPr id="20483" name="Picture 6" descr="Brainpop">
            <a:hlinkClick r:id="rId2"/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76400"/>
            <a:ext cx="1141413" cy="3505200"/>
          </a:xfrm>
        </p:spPr>
      </p:pic>
      <p:pic>
        <p:nvPicPr>
          <p:cNvPr id="20484" name="Picture 8" descr="tooter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26670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9" descr="sbn-logo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91000"/>
            <a:ext cx="3124200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Strategies—Prevention Movies 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Karate Kid</a:t>
            </a:r>
          </a:p>
          <a:p>
            <a:pPr eaLnBrk="1" hangingPunct="1"/>
            <a:r>
              <a:rPr lang="en-US" smtClean="0"/>
              <a:t>Mighty Ducks 2 </a:t>
            </a:r>
          </a:p>
          <a:p>
            <a:pPr eaLnBrk="1" hangingPunct="1"/>
            <a:r>
              <a:rPr lang="en-US" smtClean="0"/>
              <a:t>Max Kleeble’s Big Move</a:t>
            </a:r>
          </a:p>
          <a:p>
            <a:pPr eaLnBrk="1" hangingPunct="1"/>
            <a:r>
              <a:rPr lang="en-US" smtClean="0"/>
              <a:t>Your ideas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Strategies—Intervention</a:t>
            </a:r>
            <a:br>
              <a:rPr lang="en-US" smtClean="0"/>
            </a:br>
            <a:endParaRPr lang="en-US" smtClean="0"/>
          </a:p>
        </p:txBody>
      </p:sp>
      <p:sp>
        <p:nvSpPr>
          <p:cNvPr id="2060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Messages from you!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Teacher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Positive Classroom Discipline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Love and Logic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Counselor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Peers-BYSTANDERS!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4629150" y="1828800"/>
          <a:ext cx="37338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on our own experiences</a:t>
            </a:r>
          </a:p>
          <a:p>
            <a:pPr eaLnBrk="1" hangingPunct="1"/>
            <a:r>
              <a:rPr lang="en-US" smtClean="0"/>
              <a:t>Strategies for prevention/intervention with resources and practice</a:t>
            </a:r>
          </a:p>
          <a:p>
            <a:pPr eaLnBrk="1" hangingPunct="1"/>
            <a:r>
              <a:rPr lang="en-US" smtClean="0"/>
              <a:t>Feedback, question/response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Teachers Were People, Too 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Moving past symptoms to contributing factors </a:t>
            </a:r>
          </a:p>
          <a:p>
            <a:pPr eaLnBrk="1" hangingPunct="1"/>
            <a:r>
              <a:rPr lang="en-US" sz="2800" smtClean="0"/>
              <a:t>On the spectrum of bullying </a:t>
            </a:r>
          </a:p>
        </p:txBody>
      </p:sp>
      <p:pic>
        <p:nvPicPr>
          <p:cNvPr id="7172" name="Picture 7" descr="adult bullying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667000"/>
            <a:ext cx="2800350" cy="21177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870700" cy="1600200"/>
          </a:xfrm>
        </p:spPr>
        <p:txBody>
          <a:bodyPr/>
          <a:lstStyle/>
          <a:p>
            <a:pPr eaLnBrk="1" hangingPunct="1"/>
            <a:r>
              <a:rPr lang="en-US" sz="4000" b="1" smtClean="0"/>
              <a:t>Coming to a </a:t>
            </a:r>
            <a:br>
              <a:rPr lang="en-US" sz="4000" b="1" smtClean="0"/>
            </a:br>
            <a:r>
              <a:rPr lang="en-US" sz="4000" b="1" smtClean="0"/>
              <a:t>Common Definition of Bullying</a:t>
            </a:r>
          </a:p>
        </p:txBody>
      </p:sp>
      <p:sp>
        <p:nvSpPr>
          <p:cNvPr id="8195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438400"/>
            <a:ext cx="3771900" cy="3657600"/>
          </a:xfrm>
        </p:spPr>
        <p:txBody>
          <a:bodyPr/>
          <a:lstStyle/>
          <a:p>
            <a:pPr eaLnBrk="1" hangingPunct="1"/>
            <a:r>
              <a:rPr lang="en-US" sz="2800" smtClean="0"/>
              <a:t>If there is no victim, there is no bully 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8196" name="Picture 13" descr="low self image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600200"/>
            <a:ext cx="2857500" cy="3810000"/>
          </a:xfr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Strategies—Prevention</a:t>
            </a:r>
            <a:br>
              <a:rPr lang="en-US" smtClean="0"/>
            </a:br>
            <a:r>
              <a:rPr lang="en-US" smtClean="0"/>
              <a:t>Classroom Climate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Messages from you! </a:t>
            </a:r>
          </a:p>
          <a:p>
            <a:pPr lvl="1" eaLnBrk="1" hangingPunct="1">
              <a:buFontTx/>
              <a:buNone/>
            </a:pPr>
            <a:r>
              <a:rPr lang="en-US" sz="2400" i="1" smtClean="0"/>
              <a:t>Mindset</a:t>
            </a:r>
            <a:r>
              <a:rPr lang="en-US" sz="2400" smtClean="0"/>
              <a:t> Carol Dweck </a:t>
            </a:r>
            <a:endParaRPr lang="en-US" sz="2400" i="1" smtClean="0"/>
          </a:p>
        </p:txBody>
      </p:sp>
      <p:pic>
        <p:nvPicPr>
          <p:cNvPr id="9220" name="Picture 9" descr="dweck_book">
            <a:hlinkClick r:id="rId2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2270125"/>
            <a:ext cx="3886200" cy="2976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Strategies—Prevention</a:t>
            </a:r>
            <a:br>
              <a:rPr lang="en-US" smtClean="0"/>
            </a:br>
            <a:r>
              <a:rPr lang="en-US" smtClean="0"/>
              <a:t>Classroom Climate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Skillful Teacher</a:t>
            </a:r>
          </a:p>
          <a:p>
            <a:pPr lvl="1" eaLnBrk="1" hangingPunct="1"/>
            <a:r>
              <a:rPr lang="en-US" sz="2400" smtClean="0"/>
              <a:t>Wait time p. 310</a:t>
            </a:r>
          </a:p>
          <a:p>
            <a:pPr lvl="1" eaLnBrk="1" hangingPunct="1"/>
            <a:r>
              <a:rPr lang="en-US" sz="2400" smtClean="0"/>
              <a:t>Attribution retraining p. 304-320</a:t>
            </a:r>
          </a:p>
          <a:p>
            <a:pPr lvl="2" eaLnBrk="1" hangingPunct="1">
              <a:buFontTx/>
              <a:buNone/>
            </a:pPr>
            <a:endParaRPr lang="en-US" sz="2000" smtClean="0"/>
          </a:p>
        </p:txBody>
      </p:sp>
      <p:pic>
        <p:nvPicPr>
          <p:cNvPr id="10244" name="Picture 5" descr="skillful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14950" y="2495550"/>
            <a:ext cx="1847850" cy="3219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Strategies—Prevention</a:t>
            </a:r>
            <a:br>
              <a:rPr lang="en-US" smtClean="0"/>
            </a:br>
            <a:r>
              <a:rPr lang="en-US" smtClean="0"/>
              <a:t>Classroom Climate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Discussion Moves</a:t>
            </a:r>
          </a:p>
          <a:p>
            <a:pPr lvl="1" eaLnBrk="1" hangingPunct="1"/>
            <a:r>
              <a:rPr lang="en-US" sz="2400" smtClean="0"/>
              <a:t>Restating</a:t>
            </a:r>
          </a:p>
          <a:p>
            <a:pPr lvl="1" eaLnBrk="1" hangingPunct="1"/>
            <a:r>
              <a:rPr lang="en-US" sz="2400" smtClean="0"/>
              <a:t>Revoicing</a:t>
            </a:r>
          </a:p>
          <a:p>
            <a:pPr lvl="1" eaLnBrk="1" hangingPunct="1"/>
            <a:r>
              <a:rPr lang="en-US" sz="2400" smtClean="0"/>
              <a:t>Adding on</a:t>
            </a:r>
          </a:p>
          <a:p>
            <a:pPr lvl="1" eaLnBrk="1" hangingPunct="1"/>
            <a:r>
              <a:rPr lang="en-US" sz="2400" smtClean="0"/>
              <a:t>Agree/disagree with explanation</a:t>
            </a:r>
          </a:p>
          <a:p>
            <a:pPr lvl="1" eaLnBrk="1" hangingPunct="1"/>
            <a:r>
              <a:rPr lang="en-US" sz="2400" smtClean="0"/>
              <a:t>Think time </a:t>
            </a:r>
          </a:p>
        </p:txBody>
      </p:sp>
      <p:pic>
        <p:nvPicPr>
          <p:cNvPr id="11268" name="Picture 6" descr="math Discusion Moves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362200"/>
            <a:ext cx="2566988" cy="2738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Strategies—Prevention</a:t>
            </a:r>
            <a:br>
              <a:rPr lang="en-US" smtClean="0"/>
            </a:br>
            <a:r>
              <a:rPr lang="en-US" smtClean="0"/>
              <a:t>Classroom Climate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Messages from you! </a:t>
            </a:r>
          </a:p>
          <a:p>
            <a:pPr lvl="1" eaLnBrk="1" hangingPunct="1"/>
            <a:r>
              <a:rPr lang="en-US" sz="2400" smtClean="0"/>
              <a:t>Discipline</a:t>
            </a:r>
          </a:p>
          <a:p>
            <a:pPr lvl="2" eaLnBrk="1" hangingPunct="1"/>
            <a:r>
              <a:rPr lang="en-US" sz="2000" smtClean="0"/>
              <a:t>No shaming</a:t>
            </a:r>
          </a:p>
          <a:p>
            <a:pPr lvl="2" eaLnBrk="1" hangingPunct="1"/>
            <a:r>
              <a:rPr lang="en-US" sz="2000" smtClean="0"/>
              <a:t>Matching (</a:t>
            </a:r>
            <a:r>
              <a:rPr lang="en-US" sz="2000" i="1" smtClean="0"/>
              <a:t>Skillful Teacher)</a:t>
            </a:r>
          </a:p>
          <a:p>
            <a:pPr lvl="2" eaLnBrk="1" hangingPunct="1"/>
            <a:r>
              <a:rPr lang="en-US" sz="2000" i="1" smtClean="0"/>
              <a:t>Positive Classroom Discipline</a:t>
            </a:r>
          </a:p>
          <a:p>
            <a:pPr lvl="2" eaLnBrk="1" hangingPunct="1"/>
            <a:r>
              <a:rPr lang="en-US" sz="2000" i="1" smtClean="0"/>
              <a:t>Love and Logic</a:t>
            </a:r>
          </a:p>
          <a:p>
            <a:pPr eaLnBrk="1" hangingPunct="1"/>
            <a:endParaRPr lang="en-US" sz="2800" i="1" smtClean="0"/>
          </a:p>
        </p:txBody>
      </p:sp>
      <p:pic>
        <p:nvPicPr>
          <p:cNvPr id="12292" name="Picture 7" descr="negative Self  Concept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76400"/>
            <a:ext cx="305435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Strategies—Prevention</a:t>
            </a:r>
            <a:br>
              <a:rPr lang="en-US" smtClean="0"/>
            </a:br>
            <a:r>
              <a:rPr lang="en-US" smtClean="0"/>
              <a:t>Classroom Climate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Communicating with Assertiveness</a:t>
            </a:r>
          </a:p>
          <a:p>
            <a:pPr lvl="1" eaLnBrk="1" hangingPunct="1"/>
            <a:r>
              <a:rPr lang="en-US" sz="2400" smtClean="0"/>
              <a:t>Everyday communication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  <p:pic>
        <p:nvPicPr>
          <p:cNvPr id="13316" name="Picture 7" descr="ring around the victim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2170113"/>
            <a:ext cx="4038600" cy="3003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243</TotalTime>
  <Words>275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Comic Sans MS</vt:lpstr>
      <vt:lpstr>Arial</vt:lpstr>
      <vt:lpstr>Calibri</vt:lpstr>
      <vt:lpstr>Crayons</vt:lpstr>
      <vt:lpstr>Bullying Prevention/Intervention:  Strategies and Resources</vt:lpstr>
      <vt:lpstr>Agenda</vt:lpstr>
      <vt:lpstr>Teachers Were People, Too </vt:lpstr>
      <vt:lpstr>Coming to a  Common Definition of Bullying</vt:lpstr>
      <vt:lpstr>Strategies—Prevention Classroom Climate</vt:lpstr>
      <vt:lpstr>Strategies—Prevention Classroom Climate</vt:lpstr>
      <vt:lpstr>Strategies—Prevention Classroom Climate</vt:lpstr>
      <vt:lpstr>Strategies—Prevention Classroom Climate</vt:lpstr>
      <vt:lpstr>Strategies—Prevention Classroom Climate</vt:lpstr>
      <vt:lpstr>Strategies—Prevention Classroom Climate</vt:lpstr>
      <vt:lpstr>Strategies—Prevention Classroom Climate</vt:lpstr>
      <vt:lpstr>Strategies—Prevention Classroom Climate</vt:lpstr>
      <vt:lpstr>Strategies—Prevention Classroom Climate</vt:lpstr>
      <vt:lpstr>Strategies—Prevention Classroom Climate</vt:lpstr>
      <vt:lpstr>Strategies—Prevention Curricular Applications Juvenile Literature</vt:lpstr>
      <vt:lpstr>Strategies—Prevention Curricular Applications</vt:lpstr>
      <vt:lpstr>Internet Resources</vt:lpstr>
      <vt:lpstr>  Strategies—Prevention Movies  </vt:lpstr>
      <vt:lpstr>Strategies—Intervention 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ssims</dc:creator>
  <cp:lastModifiedBy>Teacher E-Solutions</cp:lastModifiedBy>
  <cp:revision>6</cp:revision>
  <dcterms:created xsi:type="dcterms:W3CDTF">2009-10-31T18:35:00Z</dcterms:created>
  <dcterms:modified xsi:type="dcterms:W3CDTF">2019-01-18T15:53:06Z</dcterms:modified>
</cp:coreProperties>
</file>