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73" r:id="rId2"/>
    <p:sldId id="256" r:id="rId3"/>
    <p:sldId id="258" r:id="rId4"/>
    <p:sldId id="257" r:id="rId5"/>
    <p:sldId id="261" r:id="rId6"/>
    <p:sldId id="266" r:id="rId7"/>
    <p:sldId id="274" r:id="rId8"/>
    <p:sldId id="267" r:id="rId9"/>
    <p:sldId id="259" r:id="rId10"/>
    <p:sldId id="262" r:id="rId11"/>
    <p:sldId id="263" r:id="rId12"/>
    <p:sldId id="260" r:id="rId13"/>
    <p:sldId id="264" r:id="rId14"/>
    <p:sldId id="265" r:id="rId15"/>
    <p:sldId id="272" r:id="rId16"/>
    <p:sldId id="269" r:id="rId17"/>
    <p:sldId id="275" r:id="rId18"/>
    <p:sldId id="271" r:id="rId19"/>
    <p:sldId id="268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58" y="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428EA9-DA10-4271-BA59-F9415EED87AD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/>
      <dgm:spPr/>
    </dgm:pt>
    <dgm:pt modelId="{932E07F4-BEE1-4F29-9C00-DFE1171EC077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Positive behavior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endParaRPr>
        </a:p>
      </dgm:t>
    </dgm:pt>
    <dgm:pt modelId="{6C77DFD4-1563-4F2C-84F0-7BDBA1F0E502}" type="parTrans" cxnId="{5A00B0E3-56A8-4E68-9C4B-AFACA3B6F6B8}">
      <dgm:prSet/>
      <dgm:spPr/>
    </dgm:pt>
    <dgm:pt modelId="{9DD3F35B-E0BB-4887-A333-301809B22C8D}" type="sibTrans" cxnId="{5A00B0E3-56A8-4E68-9C4B-AFACA3B6F6B8}">
      <dgm:prSet/>
      <dgm:spPr/>
    </dgm:pt>
    <dgm:pt modelId="{1E31E110-CAEC-43D4-B4CE-B9949E31A888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Positive attention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endParaRPr>
        </a:p>
      </dgm:t>
    </dgm:pt>
    <dgm:pt modelId="{AF32BDAE-2996-48B4-8B78-C931CB37091B}" type="parTrans" cxnId="{5EB4038A-BAA6-4C58-A18D-A247AF16163A}">
      <dgm:prSet/>
      <dgm:spPr/>
    </dgm:pt>
    <dgm:pt modelId="{BA0AB8F1-E0AB-48C9-B644-7A4578E72C43}" type="sibTrans" cxnId="{5EB4038A-BAA6-4C58-A18D-A247AF16163A}">
      <dgm:prSet/>
      <dgm:spPr/>
    </dgm:pt>
    <dgm:pt modelId="{6B0CF042-981B-48FA-ADAA-D6FEE4870295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Feel good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endParaRPr>
        </a:p>
      </dgm:t>
    </dgm:pt>
    <dgm:pt modelId="{5FB485F7-B264-47CA-954D-C03C8463E020}" type="parTrans" cxnId="{CC6A8464-B5CD-40B9-8DF6-1E645489EA67}">
      <dgm:prSet/>
      <dgm:spPr/>
    </dgm:pt>
    <dgm:pt modelId="{A1B4D15B-8EAC-4674-AE00-C1FB6661049C}" type="sibTrans" cxnId="{CC6A8464-B5CD-40B9-8DF6-1E645489EA67}">
      <dgm:prSet/>
      <dgm:spPr/>
    </dgm:pt>
    <dgm:pt modelId="{45A3C588-9F60-4EB9-9628-DABFB394A41C}" type="pres">
      <dgm:prSet presAssocID="{A1428EA9-DA10-4271-BA59-F9415EED87AD}" presName="cycle" presStyleCnt="0">
        <dgm:presLayoutVars>
          <dgm:dir/>
          <dgm:resizeHandles val="exact"/>
        </dgm:presLayoutVars>
      </dgm:prSet>
      <dgm:spPr/>
    </dgm:pt>
    <dgm:pt modelId="{3313FB01-02F4-40C8-A542-F8D4DE171512}" type="pres">
      <dgm:prSet presAssocID="{932E07F4-BEE1-4F29-9C00-DFE1171EC077}" presName="dummy" presStyleCnt="0"/>
      <dgm:spPr/>
    </dgm:pt>
    <dgm:pt modelId="{B1140C1B-CF50-4BC6-86B2-A56432FCF353}" type="pres">
      <dgm:prSet presAssocID="{932E07F4-BEE1-4F29-9C00-DFE1171EC077}" presName="node" presStyleLbl="revTx" presStyleIdx="0" presStyleCnt="3">
        <dgm:presLayoutVars>
          <dgm:bulletEnabled val="1"/>
        </dgm:presLayoutVars>
      </dgm:prSet>
      <dgm:spPr/>
    </dgm:pt>
    <dgm:pt modelId="{AC1726E7-042F-448D-8B26-8520CF6EF1CE}" type="pres">
      <dgm:prSet presAssocID="{9DD3F35B-E0BB-4887-A333-301809B22C8D}" presName="sibTrans" presStyleLbl="node1" presStyleIdx="0" presStyleCnt="3"/>
      <dgm:spPr/>
    </dgm:pt>
    <dgm:pt modelId="{F17E5606-B311-4D17-868E-57DBD9724A9E}" type="pres">
      <dgm:prSet presAssocID="{1E31E110-CAEC-43D4-B4CE-B9949E31A888}" presName="dummy" presStyleCnt="0"/>
      <dgm:spPr/>
    </dgm:pt>
    <dgm:pt modelId="{E1C56860-BBB9-426F-82AC-2B6C0E5F51FE}" type="pres">
      <dgm:prSet presAssocID="{1E31E110-CAEC-43D4-B4CE-B9949E31A888}" presName="node" presStyleLbl="revTx" presStyleIdx="1" presStyleCnt="3">
        <dgm:presLayoutVars>
          <dgm:bulletEnabled val="1"/>
        </dgm:presLayoutVars>
      </dgm:prSet>
      <dgm:spPr/>
    </dgm:pt>
    <dgm:pt modelId="{CA58F8AE-C4E7-4145-BD77-6AE3C6994BE2}" type="pres">
      <dgm:prSet presAssocID="{BA0AB8F1-E0AB-48C9-B644-7A4578E72C43}" presName="sibTrans" presStyleLbl="node1" presStyleIdx="1" presStyleCnt="3"/>
      <dgm:spPr/>
    </dgm:pt>
    <dgm:pt modelId="{8653F323-BFE2-42CF-BC9D-BA3BE5C03D0E}" type="pres">
      <dgm:prSet presAssocID="{6B0CF042-981B-48FA-ADAA-D6FEE4870295}" presName="dummy" presStyleCnt="0"/>
      <dgm:spPr/>
    </dgm:pt>
    <dgm:pt modelId="{821830A9-502F-45D6-B024-C412850242E8}" type="pres">
      <dgm:prSet presAssocID="{6B0CF042-981B-48FA-ADAA-D6FEE4870295}" presName="node" presStyleLbl="revTx" presStyleIdx="2" presStyleCnt="3">
        <dgm:presLayoutVars>
          <dgm:bulletEnabled val="1"/>
        </dgm:presLayoutVars>
      </dgm:prSet>
      <dgm:spPr/>
    </dgm:pt>
    <dgm:pt modelId="{E9AA44D2-B905-43E7-9254-F2EF9B1FE3C1}" type="pres">
      <dgm:prSet presAssocID="{A1B4D15B-8EAC-4674-AE00-C1FB6661049C}" presName="sibTrans" presStyleLbl="node1" presStyleIdx="2" presStyleCnt="3"/>
      <dgm:spPr/>
    </dgm:pt>
  </dgm:ptLst>
  <dgm:cxnLst>
    <dgm:cxn modelId="{1B1A2409-5F6B-4485-BADB-73A03FF6BC11}" type="presOf" srcId="{A1428EA9-DA10-4271-BA59-F9415EED87AD}" destId="{45A3C588-9F60-4EB9-9628-DABFB394A41C}" srcOrd="0" destOrd="0" presId="urn:microsoft.com/office/officeart/2005/8/layout/cycle1"/>
    <dgm:cxn modelId="{5EB4038A-BAA6-4C58-A18D-A247AF16163A}" srcId="{A1428EA9-DA10-4271-BA59-F9415EED87AD}" destId="{1E31E110-CAEC-43D4-B4CE-B9949E31A888}" srcOrd="1" destOrd="0" parTransId="{AF32BDAE-2996-48B4-8B78-C931CB37091B}" sibTransId="{BA0AB8F1-E0AB-48C9-B644-7A4578E72C43}"/>
    <dgm:cxn modelId="{6DB9CED2-4D0C-48DB-A117-969B38F44112}" type="presOf" srcId="{932E07F4-BEE1-4F29-9C00-DFE1171EC077}" destId="{B1140C1B-CF50-4BC6-86B2-A56432FCF353}" srcOrd="0" destOrd="0" presId="urn:microsoft.com/office/officeart/2005/8/layout/cycle1"/>
    <dgm:cxn modelId="{8A132785-DA0B-4EE7-A1E9-CD3B9183228F}" type="presOf" srcId="{6B0CF042-981B-48FA-ADAA-D6FEE4870295}" destId="{821830A9-502F-45D6-B024-C412850242E8}" srcOrd="0" destOrd="0" presId="urn:microsoft.com/office/officeart/2005/8/layout/cycle1"/>
    <dgm:cxn modelId="{5A00B0E3-56A8-4E68-9C4B-AFACA3B6F6B8}" srcId="{A1428EA9-DA10-4271-BA59-F9415EED87AD}" destId="{932E07F4-BEE1-4F29-9C00-DFE1171EC077}" srcOrd="0" destOrd="0" parTransId="{6C77DFD4-1563-4F2C-84F0-7BDBA1F0E502}" sibTransId="{9DD3F35B-E0BB-4887-A333-301809B22C8D}"/>
    <dgm:cxn modelId="{26CE3EA1-6BFE-43BA-8F66-722E42C8F7EA}" type="presOf" srcId="{BA0AB8F1-E0AB-48C9-B644-7A4578E72C43}" destId="{CA58F8AE-C4E7-4145-BD77-6AE3C6994BE2}" srcOrd="0" destOrd="0" presId="urn:microsoft.com/office/officeart/2005/8/layout/cycle1"/>
    <dgm:cxn modelId="{CC6A8464-B5CD-40B9-8DF6-1E645489EA67}" srcId="{A1428EA9-DA10-4271-BA59-F9415EED87AD}" destId="{6B0CF042-981B-48FA-ADAA-D6FEE4870295}" srcOrd="2" destOrd="0" parTransId="{5FB485F7-B264-47CA-954D-C03C8463E020}" sibTransId="{A1B4D15B-8EAC-4674-AE00-C1FB6661049C}"/>
    <dgm:cxn modelId="{67CB257A-EC30-42A5-BF31-456033DD9DD2}" type="presOf" srcId="{1E31E110-CAEC-43D4-B4CE-B9949E31A888}" destId="{E1C56860-BBB9-426F-82AC-2B6C0E5F51FE}" srcOrd="0" destOrd="0" presId="urn:microsoft.com/office/officeart/2005/8/layout/cycle1"/>
    <dgm:cxn modelId="{9829A4CB-EE06-47C2-B5DC-DCC7F20648A8}" type="presOf" srcId="{A1B4D15B-8EAC-4674-AE00-C1FB6661049C}" destId="{E9AA44D2-B905-43E7-9254-F2EF9B1FE3C1}" srcOrd="0" destOrd="0" presId="urn:microsoft.com/office/officeart/2005/8/layout/cycle1"/>
    <dgm:cxn modelId="{7BCC929D-8B28-431C-8ECD-96D39F64F958}" type="presOf" srcId="{9DD3F35B-E0BB-4887-A333-301809B22C8D}" destId="{AC1726E7-042F-448D-8B26-8520CF6EF1CE}" srcOrd="0" destOrd="0" presId="urn:microsoft.com/office/officeart/2005/8/layout/cycle1"/>
    <dgm:cxn modelId="{492E9E9A-AA2C-4442-A3A1-7AFE52439068}" type="presParOf" srcId="{45A3C588-9F60-4EB9-9628-DABFB394A41C}" destId="{3313FB01-02F4-40C8-A542-F8D4DE171512}" srcOrd="0" destOrd="0" presId="urn:microsoft.com/office/officeart/2005/8/layout/cycle1"/>
    <dgm:cxn modelId="{419BF241-353E-420D-86D1-FE499D971FB2}" type="presParOf" srcId="{45A3C588-9F60-4EB9-9628-DABFB394A41C}" destId="{B1140C1B-CF50-4BC6-86B2-A56432FCF353}" srcOrd="1" destOrd="0" presId="urn:microsoft.com/office/officeart/2005/8/layout/cycle1"/>
    <dgm:cxn modelId="{AF4807D1-9D4C-43C0-A863-65102034CB6B}" type="presParOf" srcId="{45A3C588-9F60-4EB9-9628-DABFB394A41C}" destId="{AC1726E7-042F-448D-8B26-8520CF6EF1CE}" srcOrd="2" destOrd="0" presId="urn:microsoft.com/office/officeart/2005/8/layout/cycle1"/>
    <dgm:cxn modelId="{F9D4F3D5-FD21-4B45-8089-32B38F40A246}" type="presParOf" srcId="{45A3C588-9F60-4EB9-9628-DABFB394A41C}" destId="{F17E5606-B311-4D17-868E-57DBD9724A9E}" srcOrd="3" destOrd="0" presId="urn:microsoft.com/office/officeart/2005/8/layout/cycle1"/>
    <dgm:cxn modelId="{8EA5C88D-CC66-4FE8-A4DB-DE3F63FFAFB9}" type="presParOf" srcId="{45A3C588-9F60-4EB9-9628-DABFB394A41C}" destId="{E1C56860-BBB9-426F-82AC-2B6C0E5F51FE}" srcOrd="4" destOrd="0" presId="urn:microsoft.com/office/officeart/2005/8/layout/cycle1"/>
    <dgm:cxn modelId="{BBCFC774-2121-45CF-8F06-BDDFFC90D6F4}" type="presParOf" srcId="{45A3C588-9F60-4EB9-9628-DABFB394A41C}" destId="{CA58F8AE-C4E7-4145-BD77-6AE3C6994BE2}" srcOrd="5" destOrd="0" presId="urn:microsoft.com/office/officeart/2005/8/layout/cycle1"/>
    <dgm:cxn modelId="{873298DD-1770-43F0-B56F-D87BFEB71A1E}" type="presParOf" srcId="{45A3C588-9F60-4EB9-9628-DABFB394A41C}" destId="{8653F323-BFE2-42CF-BC9D-BA3BE5C03D0E}" srcOrd="6" destOrd="0" presId="urn:microsoft.com/office/officeart/2005/8/layout/cycle1"/>
    <dgm:cxn modelId="{907F6D4E-0004-4095-9B38-2BC3F7E2BF8B}" type="presParOf" srcId="{45A3C588-9F60-4EB9-9628-DABFB394A41C}" destId="{821830A9-502F-45D6-B024-C412850242E8}" srcOrd="7" destOrd="0" presId="urn:microsoft.com/office/officeart/2005/8/layout/cycle1"/>
    <dgm:cxn modelId="{51C92186-117E-40F1-80AA-B10FA952D83B}" type="presParOf" srcId="{45A3C588-9F60-4EB9-9628-DABFB394A41C}" destId="{E9AA44D2-B905-43E7-9254-F2EF9B1FE3C1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DF3C75-C015-4478-BAC2-B6E32755A68C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/>
      <dgm:spPr/>
    </dgm:pt>
    <dgm:pt modelId="{4E4D7E4C-378E-41BB-B604-753A1611B608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student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endParaRPr>
        </a:p>
      </dgm:t>
    </dgm:pt>
    <dgm:pt modelId="{EC7330DA-0A1F-4BE7-BF2B-C6D8585CDD1F}" type="parTrans" cxnId="{392267D3-E697-4710-A6B6-90837E048D81}">
      <dgm:prSet/>
      <dgm:spPr/>
    </dgm:pt>
    <dgm:pt modelId="{A9125041-05BD-44CF-9C58-C0A674D4ADF2}" type="sibTrans" cxnId="{392267D3-E697-4710-A6B6-90837E048D81}">
      <dgm:prSet/>
      <dgm:spPr/>
    </dgm:pt>
    <dgm:pt modelId="{133B3438-730B-4DFC-83B6-1EADCDCFD214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teacher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endParaRPr>
        </a:p>
      </dgm:t>
    </dgm:pt>
    <dgm:pt modelId="{8DB771CF-AEB1-4D16-8E05-1AB7434C6FE8}" type="parTrans" cxnId="{BF7BB1D8-9EC4-412F-A968-211BBDB3525B}">
      <dgm:prSet/>
      <dgm:spPr/>
      <dgm:t>
        <a:bodyPr/>
        <a:lstStyle/>
        <a:p>
          <a:endParaRPr lang="en-US"/>
        </a:p>
      </dgm:t>
    </dgm:pt>
    <dgm:pt modelId="{9810C977-768B-49E7-B503-A4E0B56F4A35}" type="sibTrans" cxnId="{BF7BB1D8-9EC4-412F-A968-211BBDB3525B}">
      <dgm:prSet/>
      <dgm:spPr/>
    </dgm:pt>
    <dgm:pt modelId="{6C0E3F5E-909F-4AB2-813E-289F059E2297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peers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endParaRPr>
        </a:p>
      </dgm:t>
    </dgm:pt>
    <dgm:pt modelId="{011A8F9B-18FA-4C1C-8765-C4890748951E}" type="parTrans" cxnId="{69AEC87D-F0D8-451C-B2AB-14A139635462}">
      <dgm:prSet/>
      <dgm:spPr/>
      <dgm:t>
        <a:bodyPr/>
        <a:lstStyle/>
        <a:p>
          <a:endParaRPr lang="en-US"/>
        </a:p>
      </dgm:t>
    </dgm:pt>
    <dgm:pt modelId="{51C02EA6-2145-4B19-AB14-76164983CA2D}" type="sibTrans" cxnId="{69AEC87D-F0D8-451C-B2AB-14A139635462}">
      <dgm:prSet/>
      <dgm:spPr/>
    </dgm:pt>
    <dgm:pt modelId="{A7ADBDD9-61F4-4C11-9CBA-DF8DCCA5AE68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rPr>
            <a:t>counselor</a:t>
          </a:r>
          <a:endParaRPr kumimoji="0" lang="en-US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endParaRPr>
        </a:p>
      </dgm:t>
    </dgm:pt>
    <dgm:pt modelId="{5A518FA1-21EF-4C6E-B9C3-319D3BC8EEB6}" type="parTrans" cxnId="{6906F920-1630-49C8-8C55-57143DE1455C}">
      <dgm:prSet/>
      <dgm:spPr/>
      <dgm:t>
        <a:bodyPr/>
        <a:lstStyle/>
        <a:p>
          <a:endParaRPr lang="en-US"/>
        </a:p>
      </dgm:t>
    </dgm:pt>
    <dgm:pt modelId="{C449CFCD-E42E-4D0C-8B54-7B8EBEC246F4}" type="sibTrans" cxnId="{6906F920-1630-49C8-8C55-57143DE1455C}">
      <dgm:prSet/>
      <dgm:spPr/>
    </dgm:pt>
    <dgm:pt modelId="{717B7158-939D-4D13-94E9-3CB65D90B41C}" type="pres">
      <dgm:prSet presAssocID="{6CDF3C75-C015-4478-BAC2-B6E32755A68C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BB19F5E-BF89-439B-B16D-DF405AA5D475}" type="pres">
      <dgm:prSet presAssocID="{4E4D7E4C-378E-41BB-B604-753A1611B608}" presName="centerShape" presStyleLbl="node0" presStyleIdx="0" presStyleCnt="1"/>
      <dgm:spPr/>
    </dgm:pt>
    <dgm:pt modelId="{33226A79-64BC-4372-AAEB-03BA3F7C8DFD}" type="pres">
      <dgm:prSet presAssocID="{8DB771CF-AEB1-4D16-8E05-1AB7434C6FE8}" presName="Name9" presStyleLbl="parChTrans1D2" presStyleIdx="0" presStyleCnt="3"/>
      <dgm:spPr/>
    </dgm:pt>
    <dgm:pt modelId="{995AE5D7-A104-4135-9130-F014B915A53E}" type="pres">
      <dgm:prSet presAssocID="{8DB771CF-AEB1-4D16-8E05-1AB7434C6FE8}" presName="connTx" presStyleLbl="parChTrans1D2" presStyleIdx="0" presStyleCnt="3"/>
      <dgm:spPr/>
    </dgm:pt>
    <dgm:pt modelId="{4EE95BA0-9ED6-4DEC-8701-18B3B636242D}" type="pres">
      <dgm:prSet presAssocID="{133B3438-730B-4DFC-83B6-1EADCDCFD214}" presName="node" presStyleLbl="node1" presStyleIdx="0" presStyleCnt="3">
        <dgm:presLayoutVars>
          <dgm:bulletEnabled val="1"/>
        </dgm:presLayoutVars>
      </dgm:prSet>
      <dgm:spPr/>
    </dgm:pt>
    <dgm:pt modelId="{3D1DCC79-92C6-4782-8B00-D584D34F86A8}" type="pres">
      <dgm:prSet presAssocID="{011A8F9B-18FA-4C1C-8765-C4890748951E}" presName="Name9" presStyleLbl="parChTrans1D2" presStyleIdx="1" presStyleCnt="3"/>
      <dgm:spPr/>
    </dgm:pt>
    <dgm:pt modelId="{CBEF2091-D1C6-4B78-A945-EA896BCA388D}" type="pres">
      <dgm:prSet presAssocID="{011A8F9B-18FA-4C1C-8765-C4890748951E}" presName="connTx" presStyleLbl="parChTrans1D2" presStyleIdx="1" presStyleCnt="3"/>
      <dgm:spPr/>
    </dgm:pt>
    <dgm:pt modelId="{CCEAC8D7-7D44-4C87-93AD-01BE5F5A1182}" type="pres">
      <dgm:prSet presAssocID="{6C0E3F5E-909F-4AB2-813E-289F059E2297}" presName="node" presStyleLbl="node1" presStyleIdx="1" presStyleCnt="3">
        <dgm:presLayoutVars>
          <dgm:bulletEnabled val="1"/>
        </dgm:presLayoutVars>
      </dgm:prSet>
      <dgm:spPr/>
    </dgm:pt>
    <dgm:pt modelId="{7683B067-387A-4239-96A7-E3D72C4A98B5}" type="pres">
      <dgm:prSet presAssocID="{5A518FA1-21EF-4C6E-B9C3-319D3BC8EEB6}" presName="Name9" presStyleLbl="parChTrans1D2" presStyleIdx="2" presStyleCnt="3"/>
      <dgm:spPr/>
    </dgm:pt>
    <dgm:pt modelId="{76F11082-CD1B-4FE6-9F12-C71408C61B14}" type="pres">
      <dgm:prSet presAssocID="{5A518FA1-21EF-4C6E-B9C3-319D3BC8EEB6}" presName="connTx" presStyleLbl="parChTrans1D2" presStyleIdx="2" presStyleCnt="3"/>
      <dgm:spPr/>
    </dgm:pt>
    <dgm:pt modelId="{F2742918-FD5E-47F0-9DAF-E76A8CEC2884}" type="pres">
      <dgm:prSet presAssocID="{A7ADBDD9-61F4-4C11-9CBA-DF8DCCA5AE68}" presName="node" presStyleLbl="node1" presStyleIdx="2" presStyleCnt="3">
        <dgm:presLayoutVars>
          <dgm:bulletEnabled val="1"/>
        </dgm:presLayoutVars>
      </dgm:prSet>
      <dgm:spPr/>
    </dgm:pt>
  </dgm:ptLst>
  <dgm:cxnLst>
    <dgm:cxn modelId="{019712D7-6F6C-4C96-B617-696CF702913A}" type="presOf" srcId="{8DB771CF-AEB1-4D16-8E05-1AB7434C6FE8}" destId="{33226A79-64BC-4372-AAEB-03BA3F7C8DFD}" srcOrd="0" destOrd="0" presId="urn:microsoft.com/office/officeart/2005/8/layout/radial1"/>
    <dgm:cxn modelId="{07D854B9-4557-4FDD-93FC-679D6E233A02}" type="presOf" srcId="{011A8F9B-18FA-4C1C-8765-C4890748951E}" destId="{3D1DCC79-92C6-4782-8B00-D584D34F86A8}" srcOrd="0" destOrd="0" presId="urn:microsoft.com/office/officeart/2005/8/layout/radial1"/>
    <dgm:cxn modelId="{6906F920-1630-49C8-8C55-57143DE1455C}" srcId="{4E4D7E4C-378E-41BB-B604-753A1611B608}" destId="{A7ADBDD9-61F4-4C11-9CBA-DF8DCCA5AE68}" srcOrd="2" destOrd="0" parTransId="{5A518FA1-21EF-4C6E-B9C3-319D3BC8EEB6}" sibTransId="{C449CFCD-E42E-4D0C-8B54-7B8EBEC246F4}"/>
    <dgm:cxn modelId="{4E873A7C-599B-4C7E-86E0-C1DA01F522E9}" type="presOf" srcId="{6CDF3C75-C015-4478-BAC2-B6E32755A68C}" destId="{717B7158-939D-4D13-94E9-3CB65D90B41C}" srcOrd="0" destOrd="0" presId="urn:microsoft.com/office/officeart/2005/8/layout/radial1"/>
    <dgm:cxn modelId="{69AEC87D-F0D8-451C-B2AB-14A139635462}" srcId="{4E4D7E4C-378E-41BB-B604-753A1611B608}" destId="{6C0E3F5E-909F-4AB2-813E-289F059E2297}" srcOrd="1" destOrd="0" parTransId="{011A8F9B-18FA-4C1C-8765-C4890748951E}" sibTransId="{51C02EA6-2145-4B19-AB14-76164983CA2D}"/>
    <dgm:cxn modelId="{89D203C5-6E6B-49EA-A4AF-CA5B6F8C225A}" type="presOf" srcId="{011A8F9B-18FA-4C1C-8765-C4890748951E}" destId="{CBEF2091-D1C6-4B78-A945-EA896BCA388D}" srcOrd="1" destOrd="0" presId="urn:microsoft.com/office/officeart/2005/8/layout/radial1"/>
    <dgm:cxn modelId="{0089C600-46AF-4AC2-8022-036C7E1FA494}" type="presOf" srcId="{8DB771CF-AEB1-4D16-8E05-1AB7434C6FE8}" destId="{995AE5D7-A104-4135-9130-F014B915A53E}" srcOrd="1" destOrd="0" presId="urn:microsoft.com/office/officeart/2005/8/layout/radial1"/>
    <dgm:cxn modelId="{1343A81D-3F59-4D1D-9CC7-3B680094EDE0}" type="presOf" srcId="{6C0E3F5E-909F-4AB2-813E-289F059E2297}" destId="{CCEAC8D7-7D44-4C87-93AD-01BE5F5A1182}" srcOrd="0" destOrd="0" presId="urn:microsoft.com/office/officeart/2005/8/layout/radial1"/>
    <dgm:cxn modelId="{28F0801C-68A5-4049-8AB2-2C7BE078A943}" type="presOf" srcId="{5A518FA1-21EF-4C6E-B9C3-319D3BC8EEB6}" destId="{7683B067-387A-4239-96A7-E3D72C4A98B5}" srcOrd="0" destOrd="0" presId="urn:microsoft.com/office/officeart/2005/8/layout/radial1"/>
    <dgm:cxn modelId="{392267D3-E697-4710-A6B6-90837E048D81}" srcId="{6CDF3C75-C015-4478-BAC2-B6E32755A68C}" destId="{4E4D7E4C-378E-41BB-B604-753A1611B608}" srcOrd="0" destOrd="0" parTransId="{EC7330DA-0A1F-4BE7-BF2B-C6D8585CDD1F}" sibTransId="{A9125041-05BD-44CF-9C58-C0A674D4ADF2}"/>
    <dgm:cxn modelId="{4E279EA8-3210-413B-AB53-42CC5DAB6BB7}" type="presOf" srcId="{A7ADBDD9-61F4-4C11-9CBA-DF8DCCA5AE68}" destId="{F2742918-FD5E-47F0-9DAF-E76A8CEC2884}" srcOrd="0" destOrd="0" presId="urn:microsoft.com/office/officeart/2005/8/layout/radial1"/>
    <dgm:cxn modelId="{BF7BB1D8-9EC4-412F-A968-211BBDB3525B}" srcId="{4E4D7E4C-378E-41BB-B604-753A1611B608}" destId="{133B3438-730B-4DFC-83B6-1EADCDCFD214}" srcOrd="0" destOrd="0" parTransId="{8DB771CF-AEB1-4D16-8E05-1AB7434C6FE8}" sibTransId="{9810C977-768B-49E7-B503-A4E0B56F4A35}"/>
    <dgm:cxn modelId="{AEFD18FD-81C4-4D7A-9D56-BF2153029D69}" type="presOf" srcId="{133B3438-730B-4DFC-83B6-1EADCDCFD214}" destId="{4EE95BA0-9ED6-4DEC-8701-18B3B636242D}" srcOrd="0" destOrd="0" presId="urn:microsoft.com/office/officeart/2005/8/layout/radial1"/>
    <dgm:cxn modelId="{1A745A32-EA78-4777-A675-AF7111A0D1A2}" type="presOf" srcId="{5A518FA1-21EF-4C6E-B9C3-319D3BC8EEB6}" destId="{76F11082-CD1B-4FE6-9F12-C71408C61B14}" srcOrd="1" destOrd="0" presId="urn:microsoft.com/office/officeart/2005/8/layout/radial1"/>
    <dgm:cxn modelId="{F6CD61B4-4453-4534-8CD0-9F4F1C70A5D0}" type="presOf" srcId="{4E4D7E4C-378E-41BB-B604-753A1611B608}" destId="{4BB19F5E-BF89-439B-B16D-DF405AA5D475}" srcOrd="0" destOrd="0" presId="urn:microsoft.com/office/officeart/2005/8/layout/radial1"/>
    <dgm:cxn modelId="{02C6DA89-D8FC-4BC8-81E3-423F30E63D67}" type="presParOf" srcId="{717B7158-939D-4D13-94E9-3CB65D90B41C}" destId="{4BB19F5E-BF89-439B-B16D-DF405AA5D475}" srcOrd="0" destOrd="0" presId="urn:microsoft.com/office/officeart/2005/8/layout/radial1"/>
    <dgm:cxn modelId="{6FCF1FA8-58A6-41AB-80FF-BAE06EE496AA}" type="presParOf" srcId="{717B7158-939D-4D13-94E9-3CB65D90B41C}" destId="{33226A79-64BC-4372-AAEB-03BA3F7C8DFD}" srcOrd="1" destOrd="0" presId="urn:microsoft.com/office/officeart/2005/8/layout/radial1"/>
    <dgm:cxn modelId="{231976E3-C173-4A5D-A3D4-88AD5B85A736}" type="presParOf" srcId="{33226A79-64BC-4372-AAEB-03BA3F7C8DFD}" destId="{995AE5D7-A104-4135-9130-F014B915A53E}" srcOrd="0" destOrd="0" presId="urn:microsoft.com/office/officeart/2005/8/layout/radial1"/>
    <dgm:cxn modelId="{C88DB56B-951C-48F6-9B34-8778B421DB1E}" type="presParOf" srcId="{717B7158-939D-4D13-94E9-3CB65D90B41C}" destId="{4EE95BA0-9ED6-4DEC-8701-18B3B636242D}" srcOrd="2" destOrd="0" presId="urn:microsoft.com/office/officeart/2005/8/layout/radial1"/>
    <dgm:cxn modelId="{9DBAE12B-B9DF-42DC-82DE-D8EA49ABDE2A}" type="presParOf" srcId="{717B7158-939D-4D13-94E9-3CB65D90B41C}" destId="{3D1DCC79-92C6-4782-8B00-D584D34F86A8}" srcOrd="3" destOrd="0" presId="urn:microsoft.com/office/officeart/2005/8/layout/radial1"/>
    <dgm:cxn modelId="{FB77B821-E2C4-45BD-9123-DFA67CC7F055}" type="presParOf" srcId="{3D1DCC79-92C6-4782-8B00-D584D34F86A8}" destId="{CBEF2091-D1C6-4B78-A945-EA896BCA388D}" srcOrd="0" destOrd="0" presId="urn:microsoft.com/office/officeart/2005/8/layout/radial1"/>
    <dgm:cxn modelId="{9A830468-0C1B-4A0E-9572-D7E024068BC7}" type="presParOf" srcId="{717B7158-939D-4D13-94E9-3CB65D90B41C}" destId="{CCEAC8D7-7D44-4C87-93AD-01BE5F5A1182}" srcOrd="4" destOrd="0" presId="urn:microsoft.com/office/officeart/2005/8/layout/radial1"/>
    <dgm:cxn modelId="{B1BFC56C-2A25-457C-84C6-377FBF1A83D7}" type="presParOf" srcId="{717B7158-939D-4D13-94E9-3CB65D90B41C}" destId="{7683B067-387A-4239-96A7-E3D72C4A98B5}" srcOrd="5" destOrd="0" presId="urn:microsoft.com/office/officeart/2005/8/layout/radial1"/>
    <dgm:cxn modelId="{AC73498E-5007-4403-BBD5-07A53CEEC445}" type="presParOf" srcId="{7683B067-387A-4239-96A7-E3D72C4A98B5}" destId="{76F11082-CD1B-4FE6-9F12-C71408C61B14}" srcOrd="0" destOrd="0" presId="urn:microsoft.com/office/officeart/2005/8/layout/radial1"/>
    <dgm:cxn modelId="{7C6AE8E7-4FE6-4DFD-B00C-E9A8116A1206}" type="presParOf" srcId="{717B7158-939D-4D13-94E9-3CB65D90B41C}" destId="{F2742918-FD5E-47F0-9DAF-E76A8CEC2884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6300000 w 3985"/>
              <a:gd name="T1" fmla="*/ 0 h 3619"/>
              <a:gd name="T2" fmla="*/ 0 w 3985"/>
              <a:gd name="T3" fmla="*/ 1826667 h 3619"/>
              <a:gd name="T4" fmla="*/ 4842204 w 3985"/>
              <a:gd name="T5" fmla="*/ 6780213 h 3619"/>
              <a:gd name="T6" fmla="*/ 8896350 w 3985"/>
              <a:gd name="T7" fmla="*/ 2107693 h 3619"/>
              <a:gd name="T8" fmla="*/ 6300000 w 3985"/>
              <a:gd name="T9" fmla="*/ 0 h 3619"/>
              <a:gd name="T10" fmla="*/ 6300000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2250 w 794"/>
                <a:gd name="T1" fmla="*/ 970 h 414"/>
                <a:gd name="T2" fmla="*/ 2012 w 794"/>
                <a:gd name="T3" fmla="*/ 781 h 414"/>
                <a:gd name="T4" fmla="*/ 1576 w 794"/>
                <a:gd name="T5" fmla="*/ 516 h 414"/>
                <a:gd name="T6" fmla="*/ 201 w 794"/>
                <a:gd name="T7" fmla="*/ 0 h 414"/>
                <a:gd name="T8" fmla="*/ 65 w 794"/>
                <a:gd name="T9" fmla="*/ 49 h 414"/>
                <a:gd name="T10" fmla="*/ 0 w 794"/>
                <a:gd name="T11" fmla="*/ 204 h 414"/>
                <a:gd name="T12" fmla="*/ 79 w 794"/>
                <a:gd name="T13" fmla="*/ 381 h 414"/>
                <a:gd name="T14" fmla="*/ 1615 w 794"/>
                <a:gd name="T15" fmla="*/ 1005 h 414"/>
                <a:gd name="T16" fmla="*/ 1952 w 794"/>
                <a:gd name="T17" fmla="*/ 965 h 414"/>
                <a:gd name="T18" fmla="*/ 2224 w 794"/>
                <a:gd name="T19" fmla="*/ 1017 h 414"/>
                <a:gd name="T20" fmla="*/ 2250 w 794"/>
                <a:gd name="T21" fmla="*/ 970 h 414"/>
                <a:gd name="T22" fmla="*/ 2250 w 794"/>
                <a:gd name="T23" fmla="*/ 97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94 w 1586"/>
                <a:gd name="T1" fmla="*/ 0 h 821"/>
                <a:gd name="T2" fmla="*/ 1883 w 1586"/>
                <a:gd name="T3" fmla="*/ 637 h 821"/>
                <a:gd name="T4" fmla="*/ 2020 w 1586"/>
                <a:gd name="T5" fmla="*/ 783 h 821"/>
                <a:gd name="T6" fmla="*/ 2244 w 1586"/>
                <a:gd name="T7" fmla="*/ 971 h 821"/>
                <a:gd name="T8" fmla="*/ 2214 w 1586"/>
                <a:gd name="T9" fmla="*/ 1007 h 821"/>
                <a:gd name="T10" fmla="*/ 1910 w 1586"/>
                <a:gd name="T11" fmla="*/ 965 h 821"/>
                <a:gd name="T12" fmla="*/ 1620 w 1586"/>
                <a:gd name="T13" fmla="*/ 995 h 821"/>
                <a:gd name="T14" fmla="*/ 59 w 1586"/>
                <a:gd name="T15" fmla="*/ 366 h 821"/>
                <a:gd name="T16" fmla="*/ 0 w 1586"/>
                <a:gd name="T17" fmla="*/ 184 h 821"/>
                <a:gd name="T18" fmla="*/ 65 w 1586"/>
                <a:gd name="T19" fmla="*/ 39 h 821"/>
                <a:gd name="T20" fmla="*/ 194 w 1586"/>
                <a:gd name="T21" fmla="*/ 0 h 821"/>
                <a:gd name="T22" fmla="*/ 19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400 h 747"/>
                <a:gd name="T2" fmla="*/ 1308 w 1049"/>
                <a:gd name="T3" fmla="*/ 919 h 747"/>
                <a:gd name="T4" fmla="*/ 1332 w 1049"/>
                <a:gd name="T5" fmla="*/ 657 h 747"/>
                <a:gd name="T6" fmla="*/ 1488 w 1049"/>
                <a:gd name="T7" fmla="*/ 519 h 747"/>
                <a:gd name="T8" fmla="*/ 111 w 1049"/>
                <a:gd name="T9" fmla="*/ 0 h 747"/>
                <a:gd name="T10" fmla="*/ 0 w 1049"/>
                <a:gd name="T11" fmla="*/ 156 h 747"/>
                <a:gd name="T12" fmla="*/ 0 w 1049"/>
                <a:gd name="T13" fmla="*/ 400 h 747"/>
                <a:gd name="T14" fmla="*/ 0 w 1049"/>
                <a:gd name="T15" fmla="*/ 400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55 w 150"/>
                  <a:gd name="T1" fmla="*/ 0 h 173"/>
                  <a:gd name="T2" fmla="*/ 57 w 150"/>
                  <a:gd name="T3" fmla="*/ 82 h 173"/>
                  <a:gd name="T4" fmla="*/ 0 w 150"/>
                  <a:gd name="T5" fmla="*/ 214 h 173"/>
                  <a:gd name="T6" fmla="*/ 113 w 150"/>
                  <a:gd name="T7" fmla="*/ 198 h 173"/>
                  <a:gd name="T8" fmla="*/ 146 w 150"/>
                  <a:gd name="T9" fmla="*/ 104 h 173"/>
                  <a:gd name="T10" fmla="*/ 212 w 150"/>
                  <a:gd name="T11" fmla="*/ 33 h 173"/>
                  <a:gd name="T12" fmla="*/ 155 w 150"/>
                  <a:gd name="T13" fmla="*/ 0 h 173"/>
                  <a:gd name="T14" fmla="*/ 155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221 w 1684"/>
                  <a:gd name="T1" fmla="*/ 0 h 880"/>
                  <a:gd name="T2" fmla="*/ 89 w 1684"/>
                  <a:gd name="T3" fmla="*/ 64 h 880"/>
                  <a:gd name="T4" fmla="*/ 0 w 1684"/>
                  <a:gd name="T5" fmla="*/ 256 h 880"/>
                  <a:gd name="T6" fmla="*/ 95 w 1684"/>
                  <a:gd name="T7" fmla="*/ 440 h 880"/>
                  <a:gd name="T8" fmla="*/ 1675 w 1684"/>
                  <a:gd name="T9" fmla="*/ 1065 h 880"/>
                  <a:gd name="T10" fmla="*/ 2015 w 1684"/>
                  <a:gd name="T11" fmla="*/ 1026 h 880"/>
                  <a:gd name="T12" fmla="*/ 2290 w 1684"/>
                  <a:gd name="T13" fmla="*/ 1081 h 880"/>
                  <a:gd name="T14" fmla="*/ 2386 w 1684"/>
                  <a:gd name="T15" fmla="*/ 993 h 880"/>
                  <a:gd name="T16" fmla="*/ 2128 w 1684"/>
                  <a:gd name="T17" fmla="*/ 816 h 880"/>
                  <a:gd name="T18" fmla="*/ 2023 w 1684"/>
                  <a:gd name="T19" fmla="*/ 629 h 880"/>
                  <a:gd name="T20" fmla="*/ 1940 w 1684"/>
                  <a:gd name="T21" fmla="*/ 647 h 880"/>
                  <a:gd name="T22" fmla="*/ 2039 w 1684"/>
                  <a:gd name="T23" fmla="*/ 816 h 880"/>
                  <a:gd name="T24" fmla="*/ 2236 w 1684"/>
                  <a:gd name="T25" fmla="*/ 995 h 880"/>
                  <a:gd name="T26" fmla="*/ 2002 w 1684"/>
                  <a:gd name="T27" fmla="*/ 967 h 880"/>
                  <a:gd name="T28" fmla="*/ 1727 w 1684"/>
                  <a:gd name="T29" fmla="*/ 1000 h 880"/>
                  <a:gd name="T30" fmla="*/ 1778 w 1684"/>
                  <a:gd name="T31" fmla="*/ 798 h 880"/>
                  <a:gd name="T32" fmla="*/ 1896 w 1684"/>
                  <a:gd name="T33" fmla="*/ 661 h 880"/>
                  <a:gd name="T34" fmla="*/ 1758 w 1684"/>
                  <a:gd name="T35" fmla="*/ 678 h 880"/>
                  <a:gd name="T36" fmla="*/ 1651 w 1684"/>
                  <a:gd name="T37" fmla="*/ 808 h 880"/>
                  <a:gd name="T38" fmla="*/ 1614 w 1684"/>
                  <a:gd name="T39" fmla="*/ 972 h 880"/>
                  <a:gd name="T40" fmla="*/ 152 w 1684"/>
                  <a:gd name="T41" fmla="*/ 381 h 880"/>
                  <a:gd name="T42" fmla="*/ 113 w 1684"/>
                  <a:gd name="T43" fmla="*/ 264 h 880"/>
                  <a:gd name="T44" fmla="*/ 146 w 1684"/>
                  <a:gd name="T45" fmla="*/ 117 h 880"/>
                  <a:gd name="T46" fmla="*/ 307 w 1684"/>
                  <a:gd name="T47" fmla="*/ 0 h 880"/>
                  <a:gd name="T48" fmla="*/ 221 w 1684"/>
                  <a:gd name="T49" fmla="*/ 0 h 880"/>
                  <a:gd name="T50" fmla="*/ 221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42 w 1190"/>
                  <a:gd name="T1" fmla="*/ 0 h 500"/>
                  <a:gd name="T2" fmla="*/ 1686 w 1190"/>
                  <a:gd name="T3" fmla="*/ 602 h 500"/>
                  <a:gd name="T4" fmla="*/ 1524 w 1190"/>
                  <a:gd name="T5" fmla="*/ 614 h 500"/>
                  <a:gd name="T6" fmla="*/ 0 w 1190"/>
                  <a:gd name="T7" fmla="*/ 33 h 500"/>
                  <a:gd name="T8" fmla="*/ 142 w 1190"/>
                  <a:gd name="T9" fmla="*/ 0 h 500"/>
                  <a:gd name="T10" fmla="*/ 142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65 w 160"/>
                  <a:gd name="T1" fmla="*/ 0 h 335"/>
                  <a:gd name="T2" fmla="*/ 27 w 160"/>
                  <a:gd name="T3" fmla="*/ 130 h 335"/>
                  <a:gd name="T4" fmla="*/ 0 w 160"/>
                  <a:gd name="T5" fmla="*/ 281 h 335"/>
                  <a:gd name="T6" fmla="*/ 47 w 160"/>
                  <a:gd name="T7" fmla="*/ 384 h 335"/>
                  <a:gd name="T8" fmla="*/ 133 w 160"/>
                  <a:gd name="T9" fmla="*/ 410 h 335"/>
                  <a:gd name="T10" fmla="*/ 108 w 160"/>
                  <a:gd name="T11" fmla="*/ 188 h 335"/>
                  <a:gd name="T12" fmla="*/ 227 w 160"/>
                  <a:gd name="T13" fmla="*/ 21 h 335"/>
                  <a:gd name="T14" fmla="*/ 165 w 160"/>
                  <a:gd name="T15" fmla="*/ 0 h 335"/>
                  <a:gd name="T16" fmla="*/ 165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20 w 489"/>
                  <a:gd name="T1" fmla="*/ 42 h 296"/>
                  <a:gd name="T2" fmla="*/ 226 w 489"/>
                  <a:gd name="T3" fmla="*/ 81 h 296"/>
                  <a:gd name="T4" fmla="*/ 458 w 489"/>
                  <a:gd name="T5" fmla="*/ 168 h 296"/>
                  <a:gd name="T6" fmla="*/ 622 w 489"/>
                  <a:gd name="T7" fmla="*/ 299 h 296"/>
                  <a:gd name="T8" fmla="*/ 461 w 489"/>
                  <a:gd name="T9" fmla="*/ 283 h 296"/>
                  <a:gd name="T10" fmla="*/ 196 w 489"/>
                  <a:gd name="T11" fmla="*/ 180 h 296"/>
                  <a:gd name="T12" fmla="*/ 71 w 489"/>
                  <a:gd name="T13" fmla="*/ 98 h 296"/>
                  <a:gd name="T14" fmla="*/ 151 w 489"/>
                  <a:gd name="T15" fmla="*/ 200 h 296"/>
                  <a:gd name="T16" fmla="*/ 384 w 489"/>
                  <a:gd name="T17" fmla="*/ 332 h 296"/>
                  <a:gd name="T18" fmla="*/ 658 w 489"/>
                  <a:gd name="T19" fmla="*/ 364 h 296"/>
                  <a:gd name="T20" fmla="*/ 691 w 489"/>
                  <a:gd name="T21" fmla="*/ 275 h 296"/>
                  <a:gd name="T22" fmla="*/ 557 w 489"/>
                  <a:gd name="T23" fmla="*/ 148 h 296"/>
                  <a:gd name="T24" fmla="*/ 240 w 489"/>
                  <a:gd name="T25" fmla="*/ 21 h 296"/>
                  <a:gd name="T26" fmla="*/ 0 w 489"/>
                  <a:gd name="T27" fmla="*/ 0 h 296"/>
                  <a:gd name="T28" fmla="*/ 20 w 489"/>
                  <a:gd name="T29" fmla="*/ 42 h 296"/>
                  <a:gd name="T30" fmla="*/ 20 w 489"/>
                  <a:gd name="T31" fmla="*/ 4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629 w 794"/>
                <a:gd name="T1" fmla="*/ 280 h 414"/>
                <a:gd name="T2" fmla="*/ 562 w 794"/>
                <a:gd name="T3" fmla="*/ 225 h 414"/>
                <a:gd name="T4" fmla="*/ 440 w 794"/>
                <a:gd name="T5" fmla="*/ 149 h 414"/>
                <a:gd name="T6" fmla="*/ 56 w 794"/>
                <a:gd name="T7" fmla="*/ 0 h 414"/>
                <a:gd name="T8" fmla="*/ 18 w 794"/>
                <a:gd name="T9" fmla="*/ 14 h 414"/>
                <a:gd name="T10" fmla="*/ 0 w 794"/>
                <a:gd name="T11" fmla="*/ 59 h 414"/>
                <a:gd name="T12" fmla="*/ 22 w 794"/>
                <a:gd name="T13" fmla="*/ 110 h 414"/>
                <a:gd name="T14" fmla="*/ 452 w 794"/>
                <a:gd name="T15" fmla="*/ 289 h 414"/>
                <a:gd name="T16" fmla="*/ 546 w 794"/>
                <a:gd name="T17" fmla="*/ 278 h 414"/>
                <a:gd name="T18" fmla="*/ 622 w 794"/>
                <a:gd name="T19" fmla="*/ 293 h 414"/>
                <a:gd name="T20" fmla="*/ 629 w 794"/>
                <a:gd name="T21" fmla="*/ 280 h 414"/>
                <a:gd name="T22" fmla="*/ 629 w 794"/>
                <a:gd name="T23" fmla="*/ 28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54 w 1586"/>
                <a:gd name="T1" fmla="*/ 0 h 821"/>
                <a:gd name="T2" fmla="*/ 526 w 1586"/>
                <a:gd name="T3" fmla="*/ 183 h 821"/>
                <a:gd name="T4" fmla="*/ 565 w 1586"/>
                <a:gd name="T5" fmla="*/ 225 h 821"/>
                <a:gd name="T6" fmla="*/ 627 w 1586"/>
                <a:gd name="T7" fmla="*/ 280 h 821"/>
                <a:gd name="T8" fmla="*/ 619 w 1586"/>
                <a:gd name="T9" fmla="*/ 290 h 821"/>
                <a:gd name="T10" fmla="*/ 534 w 1586"/>
                <a:gd name="T11" fmla="*/ 278 h 821"/>
                <a:gd name="T12" fmla="*/ 453 w 1586"/>
                <a:gd name="T13" fmla="*/ 286 h 821"/>
                <a:gd name="T14" fmla="*/ 17 w 1586"/>
                <a:gd name="T15" fmla="*/ 105 h 821"/>
                <a:gd name="T16" fmla="*/ 0 w 1586"/>
                <a:gd name="T17" fmla="*/ 53 h 821"/>
                <a:gd name="T18" fmla="*/ 18 w 1586"/>
                <a:gd name="T19" fmla="*/ 11 h 821"/>
                <a:gd name="T20" fmla="*/ 54 w 1586"/>
                <a:gd name="T21" fmla="*/ 0 h 821"/>
                <a:gd name="T22" fmla="*/ 5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115 h 747"/>
                <a:gd name="T2" fmla="*/ 366 w 1049"/>
                <a:gd name="T3" fmla="*/ 265 h 747"/>
                <a:gd name="T4" fmla="*/ 372 w 1049"/>
                <a:gd name="T5" fmla="*/ 189 h 747"/>
                <a:gd name="T6" fmla="*/ 416 w 1049"/>
                <a:gd name="T7" fmla="*/ 150 h 747"/>
                <a:gd name="T8" fmla="*/ 31 w 1049"/>
                <a:gd name="T9" fmla="*/ 0 h 747"/>
                <a:gd name="T10" fmla="*/ 0 w 1049"/>
                <a:gd name="T11" fmla="*/ 45 h 747"/>
                <a:gd name="T12" fmla="*/ 0 w 1049"/>
                <a:gd name="T13" fmla="*/ 115 h 747"/>
                <a:gd name="T14" fmla="*/ 0 w 1049"/>
                <a:gd name="T15" fmla="*/ 11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43 w 150"/>
                  <a:gd name="T1" fmla="*/ 0 h 173"/>
                  <a:gd name="T2" fmla="*/ 16 w 150"/>
                  <a:gd name="T3" fmla="*/ 23 h 173"/>
                  <a:gd name="T4" fmla="*/ 0 w 150"/>
                  <a:gd name="T5" fmla="*/ 61 h 173"/>
                  <a:gd name="T6" fmla="*/ 31 w 150"/>
                  <a:gd name="T7" fmla="*/ 56 h 173"/>
                  <a:gd name="T8" fmla="*/ 41 w 150"/>
                  <a:gd name="T9" fmla="*/ 30 h 173"/>
                  <a:gd name="T10" fmla="*/ 59 w 150"/>
                  <a:gd name="T11" fmla="*/ 10 h 173"/>
                  <a:gd name="T12" fmla="*/ 43 w 150"/>
                  <a:gd name="T13" fmla="*/ 0 h 173"/>
                  <a:gd name="T14" fmla="*/ 43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62 w 1684"/>
                  <a:gd name="T1" fmla="*/ 0 h 880"/>
                  <a:gd name="T2" fmla="*/ 25 w 1684"/>
                  <a:gd name="T3" fmla="*/ 18 h 880"/>
                  <a:gd name="T4" fmla="*/ 0 w 1684"/>
                  <a:gd name="T5" fmla="*/ 74 h 880"/>
                  <a:gd name="T6" fmla="*/ 27 w 1684"/>
                  <a:gd name="T7" fmla="*/ 127 h 880"/>
                  <a:gd name="T8" fmla="*/ 468 w 1684"/>
                  <a:gd name="T9" fmla="*/ 306 h 880"/>
                  <a:gd name="T10" fmla="*/ 563 w 1684"/>
                  <a:gd name="T11" fmla="*/ 295 h 880"/>
                  <a:gd name="T12" fmla="*/ 640 w 1684"/>
                  <a:gd name="T13" fmla="*/ 311 h 880"/>
                  <a:gd name="T14" fmla="*/ 667 w 1684"/>
                  <a:gd name="T15" fmla="*/ 286 h 880"/>
                  <a:gd name="T16" fmla="*/ 595 w 1684"/>
                  <a:gd name="T17" fmla="*/ 235 h 880"/>
                  <a:gd name="T18" fmla="*/ 566 w 1684"/>
                  <a:gd name="T19" fmla="*/ 181 h 880"/>
                  <a:gd name="T20" fmla="*/ 542 w 1684"/>
                  <a:gd name="T21" fmla="*/ 186 h 880"/>
                  <a:gd name="T22" fmla="*/ 570 w 1684"/>
                  <a:gd name="T23" fmla="*/ 235 h 880"/>
                  <a:gd name="T24" fmla="*/ 625 w 1684"/>
                  <a:gd name="T25" fmla="*/ 286 h 880"/>
                  <a:gd name="T26" fmla="*/ 560 w 1684"/>
                  <a:gd name="T27" fmla="*/ 278 h 880"/>
                  <a:gd name="T28" fmla="*/ 483 w 1684"/>
                  <a:gd name="T29" fmla="*/ 288 h 880"/>
                  <a:gd name="T30" fmla="*/ 497 w 1684"/>
                  <a:gd name="T31" fmla="*/ 230 h 880"/>
                  <a:gd name="T32" fmla="*/ 530 w 1684"/>
                  <a:gd name="T33" fmla="*/ 190 h 880"/>
                  <a:gd name="T34" fmla="*/ 492 w 1684"/>
                  <a:gd name="T35" fmla="*/ 195 h 880"/>
                  <a:gd name="T36" fmla="*/ 461 w 1684"/>
                  <a:gd name="T37" fmla="*/ 233 h 880"/>
                  <a:gd name="T38" fmla="*/ 451 w 1684"/>
                  <a:gd name="T39" fmla="*/ 280 h 880"/>
                  <a:gd name="T40" fmla="*/ 42 w 1684"/>
                  <a:gd name="T41" fmla="*/ 110 h 880"/>
                  <a:gd name="T42" fmla="*/ 32 w 1684"/>
                  <a:gd name="T43" fmla="*/ 76 h 880"/>
                  <a:gd name="T44" fmla="*/ 41 w 1684"/>
                  <a:gd name="T45" fmla="*/ 34 h 880"/>
                  <a:gd name="T46" fmla="*/ 86 w 1684"/>
                  <a:gd name="T47" fmla="*/ 0 h 880"/>
                  <a:gd name="T48" fmla="*/ 62 w 1684"/>
                  <a:gd name="T49" fmla="*/ 0 h 880"/>
                  <a:gd name="T50" fmla="*/ 62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40 w 1190"/>
                  <a:gd name="T1" fmla="*/ 0 h 500"/>
                  <a:gd name="T2" fmla="*/ 472 w 1190"/>
                  <a:gd name="T3" fmla="*/ 172 h 500"/>
                  <a:gd name="T4" fmla="*/ 427 w 1190"/>
                  <a:gd name="T5" fmla="*/ 176 h 500"/>
                  <a:gd name="T6" fmla="*/ 0 w 1190"/>
                  <a:gd name="T7" fmla="*/ 10 h 500"/>
                  <a:gd name="T8" fmla="*/ 40 w 1190"/>
                  <a:gd name="T9" fmla="*/ 0 h 500"/>
                  <a:gd name="T10" fmla="*/ 4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46 w 160"/>
                  <a:gd name="T1" fmla="*/ 0 h 335"/>
                  <a:gd name="T2" fmla="*/ 7 w 160"/>
                  <a:gd name="T3" fmla="*/ 37 h 335"/>
                  <a:gd name="T4" fmla="*/ 0 w 160"/>
                  <a:gd name="T5" fmla="*/ 81 h 335"/>
                  <a:gd name="T6" fmla="*/ 13 w 160"/>
                  <a:gd name="T7" fmla="*/ 111 h 335"/>
                  <a:gd name="T8" fmla="*/ 37 w 160"/>
                  <a:gd name="T9" fmla="*/ 118 h 335"/>
                  <a:gd name="T10" fmla="*/ 30 w 160"/>
                  <a:gd name="T11" fmla="*/ 54 h 335"/>
                  <a:gd name="T12" fmla="*/ 63 w 160"/>
                  <a:gd name="T13" fmla="*/ 6 h 335"/>
                  <a:gd name="T14" fmla="*/ 46 w 160"/>
                  <a:gd name="T15" fmla="*/ 0 h 335"/>
                  <a:gd name="T16" fmla="*/ 4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6 w 489"/>
                  <a:gd name="T1" fmla="*/ 12 h 296"/>
                  <a:gd name="T2" fmla="*/ 63 w 489"/>
                  <a:gd name="T3" fmla="*/ 23 h 296"/>
                  <a:gd name="T4" fmla="*/ 128 w 489"/>
                  <a:gd name="T5" fmla="*/ 48 h 296"/>
                  <a:gd name="T6" fmla="*/ 174 w 489"/>
                  <a:gd name="T7" fmla="*/ 85 h 296"/>
                  <a:gd name="T8" fmla="*/ 129 w 489"/>
                  <a:gd name="T9" fmla="*/ 81 h 296"/>
                  <a:gd name="T10" fmla="*/ 55 w 489"/>
                  <a:gd name="T11" fmla="*/ 51 h 296"/>
                  <a:gd name="T12" fmla="*/ 20 w 489"/>
                  <a:gd name="T13" fmla="*/ 28 h 296"/>
                  <a:gd name="T14" fmla="*/ 42 w 489"/>
                  <a:gd name="T15" fmla="*/ 57 h 296"/>
                  <a:gd name="T16" fmla="*/ 107 w 489"/>
                  <a:gd name="T17" fmla="*/ 95 h 296"/>
                  <a:gd name="T18" fmla="*/ 184 w 489"/>
                  <a:gd name="T19" fmla="*/ 104 h 296"/>
                  <a:gd name="T20" fmla="*/ 193 w 489"/>
                  <a:gd name="T21" fmla="*/ 79 h 296"/>
                  <a:gd name="T22" fmla="*/ 156 w 489"/>
                  <a:gd name="T23" fmla="*/ 42 h 296"/>
                  <a:gd name="T24" fmla="*/ 67 w 489"/>
                  <a:gd name="T25" fmla="*/ 6 h 296"/>
                  <a:gd name="T26" fmla="*/ 0 w 489"/>
                  <a:gd name="T27" fmla="*/ 0 h 296"/>
                  <a:gd name="T28" fmla="*/ 6 w 489"/>
                  <a:gd name="T29" fmla="*/ 12 h 296"/>
                  <a:gd name="T30" fmla="*/ 6 w 489"/>
                  <a:gd name="T31" fmla="*/ 1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1295400 w 4288"/>
              <a:gd name="T3" fmla="*/ 406400 h 459"/>
              <a:gd name="T4" fmla="*/ 2476500 w 4288"/>
              <a:gd name="T5" fmla="*/ 228600 h 459"/>
              <a:gd name="T6" fmla="*/ 2946400 w 4288"/>
              <a:gd name="T7" fmla="*/ 596900 h 459"/>
              <a:gd name="T8" fmla="*/ 3721100 w 4288"/>
              <a:gd name="T9" fmla="*/ 241300 h 459"/>
              <a:gd name="T10" fmla="*/ 5613400 w 4288"/>
              <a:gd name="T11" fmla="*/ 723900 h 459"/>
              <a:gd name="T12" fmla="*/ 6807200 w 4288"/>
              <a:gd name="T13" fmla="*/ 215900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50800 h 240"/>
              <a:gd name="T2" fmla="*/ 444500 w 560"/>
              <a:gd name="T3" fmla="*/ 228600 h 240"/>
              <a:gd name="T4" fmla="*/ 711200 w 560"/>
              <a:gd name="T5" fmla="*/ 25400 h 240"/>
              <a:gd name="T6" fmla="*/ 889000 w 560"/>
              <a:gd name="T7" fmla="*/ 38100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49C5F78-420F-42D0-A4E2-8A030AB06A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20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2034A-CA4B-4733-9D9E-0B7B3106B5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6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DAC328-C44B-4FB0-A067-DF7B7E6A7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2940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EBB8F-86E6-4FEE-84AC-BC0EFDF025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7956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B4D7B-7950-428C-96C7-EDC99151A1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385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3B3F1-FE6E-48A5-8186-20EF2C67B7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83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1E25A-0CCB-451E-A23B-8D5511D0DC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087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E88CC7-DD50-43A2-A743-8187DCAF7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937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4F37E-5672-41C0-8278-1F423D7C63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07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3A386-1D0D-45E0-81D2-A5FB951F61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265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8DE95-4DAE-463B-BD1C-C2CE8CDD22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722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09BC4B-A3C0-4DA2-9A5C-D13F6788A7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256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83D56-D46B-48CE-8038-5E18B3F0C0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945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1162050 w 2903"/>
              <a:gd name="T1" fmla="*/ 244856 h 3686"/>
              <a:gd name="T2" fmla="*/ 1026751 w 2903"/>
              <a:gd name="T3" fmla="*/ 45239 h 3686"/>
              <a:gd name="T4" fmla="*/ 897056 w 2903"/>
              <a:gd name="T5" fmla="*/ 0 h 3686"/>
              <a:gd name="T6" fmla="*/ 44032 w 2903"/>
              <a:gd name="T7" fmla="*/ 1589585 h 3686"/>
              <a:gd name="T8" fmla="*/ 44032 w 2903"/>
              <a:gd name="T9" fmla="*/ 1825394 h 3686"/>
              <a:gd name="T10" fmla="*/ 0 w 2903"/>
              <a:gd name="T11" fmla="*/ 2053285 h 3686"/>
              <a:gd name="T12" fmla="*/ 28821 w 2903"/>
              <a:gd name="T13" fmla="*/ 2084387 h 3686"/>
              <a:gd name="T14" fmla="*/ 176529 w 2903"/>
              <a:gd name="T15" fmla="*/ 1897211 h 3686"/>
              <a:gd name="T16" fmla="*/ 296217 w 2903"/>
              <a:gd name="T17" fmla="*/ 1825394 h 3686"/>
              <a:gd name="T18" fmla="*/ 1162050 w 2903"/>
              <a:gd name="T19" fmla="*/ 244856 h 3686"/>
              <a:gd name="T20" fmla="*/ 1162050 w 2903"/>
              <a:gd name="T21" fmla="*/ 244856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7C88EF62-6CA4-43DD-8E84-983D1CA772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80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917850 w 2911"/>
              <a:gd name="T1" fmla="*/ 0 h 3703"/>
              <a:gd name="T2" fmla="*/ 52037 w 2911"/>
              <a:gd name="T3" fmla="*/ 1605520 h 3703"/>
              <a:gd name="T4" fmla="*/ 52437 w 2911"/>
              <a:gd name="T5" fmla="*/ 1812794 h 3703"/>
              <a:gd name="T6" fmla="*/ 0 w 2911"/>
              <a:gd name="T7" fmla="*/ 2057445 h 3703"/>
              <a:gd name="T8" fmla="*/ 20014 w 2911"/>
              <a:gd name="T9" fmla="*/ 2097087 h 3703"/>
              <a:gd name="T10" fmla="*/ 168920 w 2911"/>
              <a:gd name="T11" fmla="*/ 1898308 h 3703"/>
              <a:gd name="T12" fmla="*/ 305416 w 2911"/>
              <a:gd name="T13" fmla="*/ 1823554 h 3703"/>
              <a:gd name="T14" fmla="*/ 1165225 w 2911"/>
              <a:gd name="T15" fmla="*/ 242385 h 3703"/>
              <a:gd name="T16" fmla="*/ 1036334 w 2911"/>
              <a:gd name="T17" fmla="*/ 54367 h 3703"/>
              <a:gd name="T18" fmla="*/ 917850 w 2911"/>
              <a:gd name="T19" fmla="*/ 0 h 3703"/>
              <a:gd name="T20" fmla="*/ 917850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1406370 h 2777"/>
              <a:gd name="T2" fmla="*/ 172990 w 2561"/>
              <a:gd name="T3" fmla="*/ 1444854 h 2777"/>
              <a:gd name="T4" fmla="*/ 294723 w 2561"/>
              <a:gd name="T5" fmla="*/ 1571625 h 2777"/>
              <a:gd name="T6" fmla="*/ 1025525 w 2561"/>
              <a:gd name="T7" fmla="*/ 225811 h 2777"/>
              <a:gd name="T8" fmla="*/ 848130 w 2561"/>
              <a:gd name="T9" fmla="*/ 46407 h 2777"/>
              <a:gd name="T10" fmla="*/ 760034 w 2561"/>
              <a:gd name="T11" fmla="*/ 0 h 2777"/>
              <a:gd name="T12" fmla="*/ 0 w 2561"/>
              <a:gd name="T13" fmla="*/ 1406370 h 2777"/>
              <a:gd name="T14" fmla="*/ 0 w 2561"/>
              <a:gd name="T15" fmla="*/ 1406370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309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794 w 2177"/>
                <a:gd name="T1" fmla="*/ 630 h 1298"/>
                <a:gd name="T2" fmla="*/ 710 w 2177"/>
                <a:gd name="T3" fmla="*/ 553 h 1298"/>
                <a:gd name="T4" fmla="*/ 666 w 2177"/>
                <a:gd name="T5" fmla="*/ 239 h 1298"/>
                <a:gd name="T6" fmla="*/ 1070 w 2177"/>
                <a:gd name="T7" fmla="*/ 165 h 1298"/>
                <a:gd name="T8" fmla="*/ 1089 w 2177"/>
                <a:gd name="T9" fmla="*/ 102 h 1298"/>
                <a:gd name="T10" fmla="*/ 1050 w 2177"/>
                <a:gd name="T11" fmla="*/ 50 h 1298"/>
                <a:gd name="T12" fmla="*/ 638 w 2177"/>
                <a:gd name="T13" fmla="*/ 106 h 1298"/>
                <a:gd name="T14" fmla="*/ 610 w 2177"/>
                <a:gd name="T15" fmla="*/ 16 h 1298"/>
                <a:gd name="T16" fmla="*/ 543 w 2177"/>
                <a:gd name="T17" fmla="*/ 0 h 1298"/>
                <a:gd name="T18" fmla="*/ 479 w 2177"/>
                <a:gd name="T19" fmla="*/ 14 h 1298"/>
                <a:gd name="T20" fmla="*/ 444 w 2177"/>
                <a:gd name="T21" fmla="*/ 53 h 1298"/>
                <a:gd name="T22" fmla="*/ 469 w 2177"/>
                <a:gd name="T23" fmla="*/ 143 h 1298"/>
                <a:gd name="T24" fmla="*/ 330 w 2177"/>
                <a:gd name="T25" fmla="*/ 221 h 1298"/>
                <a:gd name="T26" fmla="*/ 492 w 2177"/>
                <a:gd name="T27" fmla="*/ 237 h 1298"/>
                <a:gd name="T28" fmla="*/ 556 w 2177"/>
                <a:gd name="T29" fmla="*/ 445 h 1298"/>
                <a:gd name="T30" fmla="*/ 71 w 2177"/>
                <a:gd name="T31" fmla="*/ 235 h 1298"/>
                <a:gd name="T32" fmla="*/ 23 w 2177"/>
                <a:gd name="T33" fmla="*/ 255 h 1298"/>
                <a:gd name="T34" fmla="*/ 0 w 2177"/>
                <a:gd name="T35" fmla="*/ 318 h 1298"/>
                <a:gd name="T36" fmla="*/ 28 w 2177"/>
                <a:gd name="T37" fmla="*/ 390 h 1298"/>
                <a:gd name="T38" fmla="*/ 570 w 2177"/>
                <a:gd name="T39" fmla="*/ 644 h 1298"/>
                <a:gd name="T40" fmla="*/ 689 w 2177"/>
                <a:gd name="T41" fmla="*/ 628 h 1298"/>
                <a:gd name="T42" fmla="*/ 785 w 2177"/>
                <a:gd name="T43" fmla="*/ 649 h 1298"/>
                <a:gd name="T44" fmla="*/ 794 w 2177"/>
                <a:gd name="T45" fmla="*/ 630 h 1298"/>
                <a:gd name="T46" fmla="*/ 794 w 2177"/>
                <a:gd name="T47" fmla="*/ 63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4 h 258"/>
                <a:gd name="T2" fmla="*/ 60 w 143"/>
                <a:gd name="T3" fmla="*/ 0 h 258"/>
                <a:gd name="T4" fmla="*/ 71 w 143"/>
                <a:gd name="T5" fmla="*/ 117 h 258"/>
                <a:gd name="T6" fmla="*/ 4 w 143"/>
                <a:gd name="T7" fmla="*/ 129 h 258"/>
                <a:gd name="T8" fmla="*/ 0 w 143"/>
                <a:gd name="T9" fmla="*/ 4 h 258"/>
                <a:gd name="T10" fmla="*/ 0 w 143"/>
                <a:gd name="T11" fmla="*/ 4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68 w 1586"/>
                <a:gd name="T1" fmla="*/ 0 h 821"/>
                <a:gd name="T2" fmla="*/ 665 w 1586"/>
                <a:gd name="T3" fmla="*/ 259 h 821"/>
                <a:gd name="T4" fmla="*/ 713 w 1586"/>
                <a:gd name="T5" fmla="*/ 319 h 821"/>
                <a:gd name="T6" fmla="*/ 792 w 1586"/>
                <a:gd name="T7" fmla="*/ 396 h 821"/>
                <a:gd name="T8" fmla="*/ 782 w 1586"/>
                <a:gd name="T9" fmla="*/ 410 h 821"/>
                <a:gd name="T10" fmla="*/ 674 w 1586"/>
                <a:gd name="T11" fmla="*/ 393 h 821"/>
                <a:gd name="T12" fmla="*/ 572 w 1586"/>
                <a:gd name="T13" fmla="*/ 405 h 821"/>
                <a:gd name="T14" fmla="*/ 21 w 1586"/>
                <a:gd name="T15" fmla="*/ 149 h 821"/>
                <a:gd name="T16" fmla="*/ 0 w 1586"/>
                <a:gd name="T17" fmla="*/ 75 h 821"/>
                <a:gd name="T18" fmla="*/ 23 w 1586"/>
                <a:gd name="T19" fmla="*/ 16 h 821"/>
                <a:gd name="T20" fmla="*/ 68 w 1586"/>
                <a:gd name="T21" fmla="*/ 0 h 821"/>
                <a:gd name="T22" fmla="*/ 68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163 h 747"/>
                <a:gd name="T2" fmla="*/ 461 w 1049"/>
                <a:gd name="T3" fmla="*/ 374 h 747"/>
                <a:gd name="T4" fmla="*/ 470 w 1049"/>
                <a:gd name="T5" fmla="*/ 267 h 747"/>
                <a:gd name="T6" fmla="*/ 525 w 1049"/>
                <a:gd name="T7" fmla="*/ 211 h 747"/>
                <a:gd name="T8" fmla="*/ 39 w 1049"/>
                <a:gd name="T9" fmla="*/ 0 h 747"/>
                <a:gd name="T10" fmla="*/ 0 w 1049"/>
                <a:gd name="T11" fmla="*/ 64 h 747"/>
                <a:gd name="T12" fmla="*/ 0 w 1049"/>
                <a:gd name="T13" fmla="*/ 163 h 747"/>
                <a:gd name="T14" fmla="*/ 0 w 1049"/>
                <a:gd name="T15" fmla="*/ 163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14 h 241"/>
                <a:gd name="T2" fmla="*/ 79 w 272"/>
                <a:gd name="T3" fmla="*/ 0 h 241"/>
                <a:gd name="T4" fmla="*/ 125 w 272"/>
                <a:gd name="T5" fmla="*/ 18 h 241"/>
                <a:gd name="T6" fmla="*/ 135 w 272"/>
                <a:gd name="T7" fmla="*/ 70 h 241"/>
                <a:gd name="T8" fmla="*/ 81 w 272"/>
                <a:gd name="T9" fmla="*/ 73 h 241"/>
                <a:gd name="T10" fmla="*/ 16 w 272"/>
                <a:gd name="T11" fmla="*/ 121 h 241"/>
                <a:gd name="T12" fmla="*/ 0 w 272"/>
                <a:gd name="T13" fmla="*/ 14 h 241"/>
                <a:gd name="T14" fmla="*/ 0 w 272"/>
                <a:gd name="T15" fmla="*/ 14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76 w 152"/>
                <a:gd name="T1" fmla="*/ 2 h 224"/>
                <a:gd name="T2" fmla="*/ 76 w 152"/>
                <a:gd name="T3" fmla="*/ 112 h 224"/>
                <a:gd name="T4" fmla="*/ 0 w 152"/>
                <a:gd name="T5" fmla="*/ 4 h 224"/>
                <a:gd name="T6" fmla="*/ 36 w 152"/>
                <a:gd name="T7" fmla="*/ 0 h 224"/>
                <a:gd name="T8" fmla="*/ 76 w 152"/>
                <a:gd name="T9" fmla="*/ 2 h 224"/>
                <a:gd name="T10" fmla="*/ 76 w 152"/>
                <a:gd name="T11" fmla="*/ 2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40 h 764"/>
                <a:gd name="T2" fmla="*/ 44 w 386"/>
                <a:gd name="T3" fmla="*/ 0 h 764"/>
                <a:gd name="T4" fmla="*/ 116 w 386"/>
                <a:gd name="T5" fmla="*/ 3 h 764"/>
                <a:gd name="T6" fmla="*/ 193 w 386"/>
                <a:gd name="T7" fmla="*/ 383 h 764"/>
                <a:gd name="T8" fmla="*/ 140 w 386"/>
                <a:gd name="T9" fmla="*/ 361 h 764"/>
                <a:gd name="T10" fmla="*/ 76 w 386"/>
                <a:gd name="T11" fmla="*/ 339 h 764"/>
                <a:gd name="T12" fmla="*/ 0 w 386"/>
                <a:gd name="T13" fmla="*/ 40 h 764"/>
                <a:gd name="T14" fmla="*/ 0 w 386"/>
                <a:gd name="T15" fmla="*/ 4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346 w 728"/>
                <a:gd name="T1" fmla="*/ 0 h 348"/>
                <a:gd name="T2" fmla="*/ 0 w 728"/>
                <a:gd name="T3" fmla="*/ 53 h 348"/>
                <a:gd name="T4" fmla="*/ 14 w 728"/>
                <a:gd name="T5" fmla="*/ 174 h 348"/>
                <a:gd name="T6" fmla="*/ 358 w 728"/>
                <a:gd name="T7" fmla="*/ 119 h 348"/>
                <a:gd name="T8" fmla="*/ 364 w 728"/>
                <a:gd name="T9" fmla="*/ 22 h 348"/>
                <a:gd name="T10" fmla="*/ 346 w 728"/>
                <a:gd name="T11" fmla="*/ 0 h 348"/>
                <a:gd name="T12" fmla="*/ 346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136 w 312"/>
                <a:gd name="T1" fmla="*/ 0 h 135"/>
                <a:gd name="T2" fmla="*/ 0 w 312"/>
                <a:gd name="T3" fmla="*/ 39 h 135"/>
                <a:gd name="T4" fmla="*/ 156 w 312"/>
                <a:gd name="T5" fmla="*/ 67 h 135"/>
                <a:gd name="T6" fmla="*/ 136 w 312"/>
                <a:gd name="T7" fmla="*/ 0 h 135"/>
                <a:gd name="T8" fmla="*/ 136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08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3109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3122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53 h 175"/>
                    <a:gd name="T2" fmla="*/ 57 w 313"/>
                    <a:gd name="T3" fmla="*/ 5 h 175"/>
                    <a:gd name="T4" fmla="*/ 107 w 313"/>
                    <a:gd name="T5" fmla="*/ 0 h 175"/>
                    <a:gd name="T6" fmla="*/ 146 w 313"/>
                    <a:gd name="T7" fmla="*/ 13 h 175"/>
                    <a:gd name="T8" fmla="*/ 157 w 313"/>
                    <a:gd name="T9" fmla="*/ 45 h 175"/>
                    <a:gd name="T10" fmla="*/ 84 w 313"/>
                    <a:gd name="T11" fmla="*/ 33 h 175"/>
                    <a:gd name="T12" fmla="*/ 37 w 313"/>
                    <a:gd name="T13" fmla="*/ 50 h 175"/>
                    <a:gd name="T14" fmla="*/ 7 w 313"/>
                    <a:gd name="T15" fmla="*/ 87 h 175"/>
                    <a:gd name="T16" fmla="*/ 0 w 313"/>
                    <a:gd name="T17" fmla="*/ 53 h 175"/>
                    <a:gd name="T18" fmla="*/ 0 w 313"/>
                    <a:gd name="T19" fmla="*/ 53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3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20 h 266"/>
                    <a:gd name="T2" fmla="*/ 80 w 230"/>
                    <a:gd name="T3" fmla="*/ 133 h 266"/>
                    <a:gd name="T4" fmla="*/ 115 w 230"/>
                    <a:gd name="T5" fmla="*/ 126 h 266"/>
                    <a:gd name="T6" fmla="*/ 112 w 230"/>
                    <a:gd name="T7" fmla="*/ 9 h 266"/>
                    <a:gd name="T8" fmla="*/ 83 w 230"/>
                    <a:gd name="T9" fmla="*/ 0 h 266"/>
                    <a:gd name="T10" fmla="*/ 90 w 230"/>
                    <a:gd name="T11" fmla="*/ 99 h 266"/>
                    <a:gd name="T12" fmla="*/ 36 w 230"/>
                    <a:gd name="T13" fmla="*/ 2 h 266"/>
                    <a:gd name="T14" fmla="*/ 0 w 230"/>
                    <a:gd name="T15" fmla="*/ 20 h 266"/>
                    <a:gd name="T16" fmla="*/ 0 w 230"/>
                    <a:gd name="T17" fmla="*/ 2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4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0 h 234"/>
                    <a:gd name="T2" fmla="*/ 18 w 87"/>
                    <a:gd name="T3" fmla="*/ 47 h 234"/>
                    <a:gd name="T4" fmla="*/ 22 w 87"/>
                    <a:gd name="T5" fmla="*/ 77 h 234"/>
                    <a:gd name="T6" fmla="*/ 13 w 87"/>
                    <a:gd name="T7" fmla="*/ 117 h 234"/>
                    <a:gd name="T8" fmla="*/ 40 w 87"/>
                    <a:gd name="T9" fmla="*/ 110 h 234"/>
                    <a:gd name="T10" fmla="*/ 43 w 87"/>
                    <a:gd name="T11" fmla="*/ 58 h 234"/>
                    <a:gd name="T12" fmla="*/ 23 w 87"/>
                    <a:gd name="T13" fmla="*/ 0 h 234"/>
                    <a:gd name="T14" fmla="*/ 0 w 87"/>
                    <a:gd name="T15" fmla="*/ 10 h 234"/>
                    <a:gd name="T16" fmla="*/ 0 w 87"/>
                    <a:gd name="T17" fmla="*/ 10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10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50 w 1190"/>
                  <a:gd name="T1" fmla="*/ 0 h 500"/>
                  <a:gd name="T2" fmla="*/ 595 w 1190"/>
                  <a:gd name="T3" fmla="*/ 245 h 500"/>
                  <a:gd name="T4" fmla="*/ 538 w 1190"/>
                  <a:gd name="T5" fmla="*/ 250 h 500"/>
                  <a:gd name="T6" fmla="*/ 0 w 1190"/>
                  <a:gd name="T7" fmla="*/ 14 h 500"/>
                  <a:gd name="T8" fmla="*/ 50 w 1190"/>
                  <a:gd name="T9" fmla="*/ 0 h 500"/>
                  <a:gd name="T10" fmla="*/ 5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1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7 w 489"/>
                  <a:gd name="T1" fmla="*/ 17 h 296"/>
                  <a:gd name="T2" fmla="*/ 80 w 489"/>
                  <a:gd name="T3" fmla="*/ 33 h 296"/>
                  <a:gd name="T4" fmla="*/ 162 w 489"/>
                  <a:gd name="T5" fmla="*/ 69 h 296"/>
                  <a:gd name="T6" fmla="*/ 220 w 489"/>
                  <a:gd name="T7" fmla="*/ 122 h 296"/>
                  <a:gd name="T8" fmla="*/ 163 w 489"/>
                  <a:gd name="T9" fmla="*/ 115 h 296"/>
                  <a:gd name="T10" fmla="*/ 69 w 489"/>
                  <a:gd name="T11" fmla="*/ 73 h 296"/>
                  <a:gd name="T12" fmla="*/ 25 w 489"/>
                  <a:gd name="T13" fmla="*/ 40 h 296"/>
                  <a:gd name="T14" fmla="*/ 53 w 489"/>
                  <a:gd name="T15" fmla="*/ 82 h 296"/>
                  <a:gd name="T16" fmla="*/ 136 w 489"/>
                  <a:gd name="T17" fmla="*/ 135 h 296"/>
                  <a:gd name="T18" fmla="*/ 233 w 489"/>
                  <a:gd name="T19" fmla="*/ 148 h 296"/>
                  <a:gd name="T20" fmla="*/ 244 w 489"/>
                  <a:gd name="T21" fmla="*/ 112 h 296"/>
                  <a:gd name="T22" fmla="*/ 197 w 489"/>
                  <a:gd name="T23" fmla="*/ 60 h 296"/>
                  <a:gd name="T24" fmla="*/ 85 w 489"/>
                  <a:gd name="T25" fmla="*/ 9 h 296"/>
                  <a:gd name="T26" fmla="*/ 0 w 489"/>
                  <a:gd name="T27" fmla="*/ 0 h 296"/>
                  <a:gd name="T28" fmla="*/ 7 w 489"/>
                  <a:gd name="T29" fmla="*/ 17 h 296"/>
                  <a:gd name="T30" fmla="*/ 7 w 489"/>
                  <a:gd name="T31" fmla="*/ 17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2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12 w 213"/>
                  <a:gd name="T1" fmla="*/ 0 h 478"/>
                  <a:gd name="T2" fmla="*/ 46 w 213"/>
                  <a:gd name="T3" fmla="*/ 12 h 478"/>
                  <a:gd name="T4" fmla="*/ 40 w 213"/>
                  <a:gd name="T5" fmla="*/ 96 h 478"/>
                  <a:gd name="T6" fmla="*/ 53 w 213"/>
                  <a:gd name="T7" fmla="*/ 163 h 478"/>
                  <a:gd name="T8" fmla="*/ 107 w 213"/>
                  <a:gd name="T9" fmla="*/ 225 h 478"/>
                  <a:gd name="T10" fmla="*/ 49 w 213"/>
                  <a:gd name="T11" fmla="*/ 238 h 478"/>
                  <a:gd name="T12" fmla="*/ 15 w 213"/>
                  <a:gd name="T13" fmla="*/ 171 h 478"/>
                  <a:gd name="T14" fmla="*/ 0 w 213"/>
                  <a:gd name="T15" fmla="*/ 28 h 478"/>
                  <a:gd name="T16" fmla="*/ 12 w 213"/>
                  <a:gd name="T17" fmla="*/ 0 h 478"/>
                  <a:gd name="T18" fmla="*/ 12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113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3114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55 w 150"/>
                    <a:gd name="T1" fmla="*/ 0 h 173"/>
                    <a:gd name="T2" fmla="*/ 20 w 150"/>
                    <a:gd name="T3" fmla="*/ 33 h 173"/>
                    <a:gd name="T4" fmla="*/ 0 w 150"/>
                    <a:gd name="T5" fmla="*/ 87 h 173"/>
                    <a:gd name="T6" fmla="*/ 40 w 150"/>
                    <a:gd name="T7" fmla="*/ 80 h 173"/>
                    <a:gd name="T8" fmla="*/ 52 w 150"/>
                    <a:gd name="T9" fmla="*/ 42 h 173"/>
                    <a:gd name="T10" fmla="*/ 75 w 150"/>
                    <a:gd name="T11" fmla="*/ 14 h 173"/>
                    <a:gd name="T12" fmla="*/ 55 w 150"/>
                    <a:gd name="T13" fmla="*/ 0 h 173"/>
                    <a:gd name="T14" fmla="*/ 55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5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78 w 1684"/>
                    <a:gd name="T1" fmla="*/ 0 h 880"/>
                    <a:gd name="T2" fmla="*/ 32 w 1684"/>
                    <a:gd name="T3" fmla="*/ 26 h 880"/>
                    <a:gd name="T4" fmla="*/ 0 w 1684"/>
                    <a:gd name="T5" fmla="*/ 104 h 880"/>
                    <a:gd name="T6" fmla="*/ 34 w 1684"/>
                    <a:gd name="T7" fmla="*/ 179 h 880"/>
                    <a:gd name="T8" fmla="*/ 591 w 1684"/>
                    <a:gd name="T9" fmla="*/ 434 h 880"/>
                    <a:gd name="T10" fmla="*/ 711 w 1684"/>
                    <a:gd name="T11" fmla="*/ 418 h 880"/>
                    <a:gd name="T12" fmla="*/ 808 w 1684"/>
                    <a:gd name="T13" fmla="*/ 440 h 880"/>
                    <a:gd name="T14" fmla="*/ 842 w 1684"/>
                    <a:gd name="T15" fmla="*/ 404 h 880"/>
                    <a:gd name="T16" fmla="*/ 751 w 1684"/>
                    <a:gd name="T17" fmla="*/ 332 h 880"/>
                    <a:gd name="T18" fmla="*/ 714 w 1684"/>
                    <a:gd name="T19" fmla="*/ 256 h 880"/>
                    <a:gd name="T20" fmla="*/ 685 w 1684"/>
                    <a:gd name="T21" fmla="*/ 264 h 880"/>
                    <a:gd name="T22" fmla="*/ 720 w 1684"/>
                    <a:gd name="T23" fmla="*/ 332 h 880"/>
                    <a:gd name="T24" fmla="*/ 789 w 1684"/>
                    <a:gd name="T25" fmla="*/ 405 h 880"/>
                    <a:gd name="T26" fmla="*/ 707 w 1684"/>
                    <a:gd name="T27" fmla="*/ 394 h 880"/>
                    <a:gd name="T28" fmla="*/ 610 w 1684"/>
                    <a:gd name="T29" fmla="*/ 407 h 880"/>
                    <a:gd name="T30" fmla="*/ 628 w 1684"/>
                    <a:gd name="T31" fmla="*/ 325 h 880"/>
                    <a:gd name="T32" fmla="*/ 669 w 1684"/>
                    <a:gd name="T33" fmla="*/ 269 h 880"/>
                    <a:gd name="T34" fmla="*/ 621 w 1684"/>
                    <a:gd name="T35" fmla="*/ 276 h 880"/>
                    <a:gd name="T36" fmla="*/ 583 w 1684"/>
                    <a:gd name="T37" fmla="*/ 329 h 880"/>
                    <a:gd name="T38" fmla="*/ 570 w 1684"/>
                    <a:gd name="T39" fmla="*/ 396 h 880"/>
                    <a:gd name="T40" fmla="*/ 54 w 1684"/>
                    <a:gd name="T41" fmla="*/ 155 h 880"/>
                    <a:gd name="T42" fmla="*/ 40 w 1684"/>
                    <a:gd name="T43" fmla="*/ 108 h 880"/>
                    <a:gd name="T44" fmla="*/ 52 w 1684"/>
                    <a:gd name="T45" fmla="*/ 48 h 880"/>
                    <a:gd name="T46" fmla="*/ 109 w 1684"/>
                    <a:gd name="T47" fmla="*/ 0 h 880"/>
                    <a:gd name="T48" fmla="*/ 78 w 1684"/>
                    <a:gd name="T49" fmla="*/ 0 h 880"/>
                    <a:gd name="T50" fmla="*/ 78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6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58 w 160"/>
                    <a:gd name="T1" fmla="*/ 0 h 335"/>
                    <a:gd name="T2" fmla="*/ 10 w 160"/>
                    <a:gd name="T3" fmla="*/ 53 h 335"/>
                    <a:gd name="T4" fmla="*/ 0 w 160"/>
                    <a:gd name="T5" fmla="*/ 115 h 335"/>
                    <a:gd name="T6" fmla="*/ 17 w 160"/>
                    <a:gd name="T7" fmla="*/ 157 h 335"/>
                    <a:gd name="T8" fmla="*/ 47 w 160"/>
                    <a:gd name="T9" fmla="*/ 167 h 335"/>
                    <a:gd name="T10" fmla="*/ 38 w 160"/>
                    <a:gd name="T11" fmla="*/ 77 h 335"/>
                    <a:gd name="T12" fmla="*/ 80 w 160"/>
                    <a:gd name="T13" fmla="*/ 8 h 335"/>
                    <a:gd name="T14" fmla="*/ 58 w 160"/>
                    <a:gd name="T15" fmla="*/ 0 h 335"/>
                    <a:gd name="T16" fmla="*/ 58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7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109 w 642"/>
                    <a:gd name="T1" fmla="*/ 448 h 1188"/>
                    <a:gd name="T2" fmla="*/ 0 w 642"/>
                    <a:gd name="T3" fmla="*/ 62 h 1188"/>
                    <a:gd name="T4" fmla="*/ 41 w 642"/>
                    <a:gd name="T5" fmla="*/ 19 h 1188"/>
                    <a:gd name="T6" fmla="*/ 129 w 642"/>
                    <a:gd name="T7" fmla="*/ 0 h 1188"/>
                    <a:gd name="T8" fmla="*/ 200 w 642"/>
                    <a:gd name="T9" fmla="*/ 29 h 1188"/>
                    <a:gd name="T10" fmla="*/ 322 w 642"/>
                    <a:gd name="T11" fmla="*/ 594 h 1188"/>
                    <a:gd name="T12" fmla="*/ 278 w 642"/>
                    <a:gd name="T13" fmla="*/ 546 h 1188"/>
                    <a:gd name="T14" fmla="*/ 178 w 642"/>
                    <a:gd name="T15" fmla="*/ 49 h 1188"/>
                    <a:gd name="T16" fmla="*/ 113 w 642"/>
                    <a:gd name="T17" fmla="*/ 31 h 1188"/>
                    <a:gd name="T18" fmla="*/ 60 w 642"/>
                    <a:gd name="T19" fmla="*/ 37 h 1188"/>
                    <a:gd name="T20" fmla="*/ 38 w 642"/>
                    <a:gd name="T21" fmla="*/ 71 h 1188"/>
                    <a:gd name="T22" fmla="*/ 153 w 642"/>
                    <a:gd name="T23" fmla="*/ 462 h 1188"/>
                    <a:gd name="T24" fmla="*/ 109 w 642"/>
                    <a:gd name="T25" fmla="*/ 448 h 1188"/>
                    <a:gd name="T26" fmla="*/ 109 w 642"/>
                    <a:gd name="T27" fmla="*/ 448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8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14 h 504"/>
                    <a:gd name="T2" fmla="*/ 38 w 192"/>
                    <a:gd name="T3" fmla="*/ 97 h 504"/>
                    <a:gd name="T4" fmla="*/ 57 w 192"/>
                    <a:gd name="T5" fmla="*/ 159 h 504"/>
                    <a:gd name="T6" fmla="*/ 58 w 192"/>
                    <a:gd name="T7" fmla="*/ 252 h 504"/>
                    <a:gd name="T8" fmla="*/ 96 w 192"/>
                    <a:gd name="T9" fmla="*/ 252 h 504"/>
                    <a:gd name="T10" fmla="*/ 94 w 192"/>
                    <a:gd name="T11" fmla="*/ 180 h 504"/>
                    <a:gd name="T12" fmla="*/ 81 w 192"/>
                    <a:gd name="T13" fmla="*/ 104 h 504"/>
                    <a:gd name="T14" fmla="*/ 50 w 192"/>
                    <a:gd name="T15" fmla="*/ 30 h 504"/>
                    <a:gd name="T16" fmla="*/ 32 w 192"/>
                    <a:gd name="T17" fmla="*/ 0 h 504"/>
                    <a:gd name="T18" fmla="*/ 0 w 192"/>
                    <a:gd name="T19" fmla="*/ 14 h 504"/>
                    <a:gd name="T20" fmla="*/ 0 w 192"/>
                    <a:gd name="T21" fmla="*/ 14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9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149 w 390"/>
                    <a:gd name="T1" fmla="*/ 0 h 269"/>
                    <a:gd name="T2" fmla="*/ 129 w 390"/>
                    <a:gd name="T3" fmla="*/ 9 h 269"/>
                    <a:gd name="T4" fmla="*/ 127 w 390"/>
                    <a:gd name="T5" fmla="*/ 33 h 269"/>
                    <a:gd name="T6" fmla="*/ 0 w 390"/>
                    <a:gd name="T7" fmla="*/ 85 h 269"/>
                    <a:gd name="T8" fmla="*/ 0 w 390"/>
                    <a:gd name="T9" fmla="*/ 111 h 269"/>
                    <a:gd name="T10" fmla="*/ 142 w 390"/>
                    <a:gd name="T11" fmla="*/ 113 h 269"/>
                    <a:gd name="T12" fmla="*/ 160 w 390"/>
                    <a:gd name="T13" fmla="*/ 135 h 269"/>
                    <a:gd name="T14" fmla="*/ 195 w 390"/>
                    <a:gd name="T15" fmla="*/ 133 h 269"/>
                    <a:gd name="T16" fmla="*/ 192 w 390"/>
                    <a:gd name="T17" fmla="*/ 95 h 269"/>
                    <a:gd name="T18" fmla="*/ 58 w 390"/>
                    <a:gd name="T19" fmla="*/ 88 h 269"/>
                    <a:gd name="T20" fmla="*/ 167 w 390"/>
                    <a:gd name="T21" fmla="*/ 45 h 269"/>
                    <a:gd name="T22" fmla="*/ 149 w 390"/>
                    <a:gd name="T23" fmla="*/ 0 h 269"/>
                    <a:gd name="T24" fmla="*/ 149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0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66 h 424"/>
                    <a:gd name="T2" fmla="*/ 432 w 941"/>
                    <a:gd name="T3" fmla="*/ 0 h 424"/>
                    <a:gd name="T4" fmla="*/ 463 w 941"/>
                    <a:gd name="T5" fmla="*/ 39 h 424"/>
                    <a:gd name="T6" fmla="*/ 471 w 941"/>
                    <a:gd name="T7" fmla="*/ 91 h 424"/>
                    <a:gd name="T8" fmla="*/ 452 w 941"/>
                    <a:gd name="T9" fmla="*/ 141 h 424"/>
                    <a:gd name="T10" fmla="*/ 29 w 941"/>
                    <a:gd name="T11" fmla="*/ 212 h 424"/>
                    <a:gd name="T12" fmla="*/ 27 w 941"/>
                    <a:gd name="T13" fmla="*/ 192 h 424"/>
                    <a:gd name="T14" fmla="*/ 432 w 941"/>
                    <a:gd name="T15" fmla="*/ 121 h 424"/>
                    <a:gd name="T16" fmla="*/ 447 w 941"/>
                    <a:gd name="T17" fmla="*/ 73 h 424"/>
                    <a:gd name="T18" fmla="*/ 420 w 941"/>
                    <a:gd name="T19" fmla="*/ 29 h 424"/>
                    <a:gd name="T20" fmla="*/ 0 w 941"/>
                    <a:gd name="T21" fmla="*/ 93 h 424"/>
                    <a:gd name="T22" fmla="*/ 0 w 941"/>
                    <a:gd name="T23" fmla="*/ 66 h 424"/>
                    <a:gd name="T24" fmla="*/ 0 w 941"/>
                    <a:gd name="T25" fmla="*/ 66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1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63 h 173"/>
                    <a:gd name="T2" fmla="*/ 33 w 488"/>
                    <a:gd name="T3" fmla="*/ 86 h 173"/>
                    <a:gd name="T4" fmla="*/ 111 w 488"/>
                    <a:gd name="T5" fmla="*/ 83 h 173"/>
                    <a:gd name="T6" fmla="*/ 210 w 488"/>
                    <a:gd name="T7" fmla="*/ 58 h 173"/>
                    <a:gd name="T8" fmla="*/ 245 w 488"/>
                    <a:gd name="T9" fmla="*/ 21 h 173"/>
                    <a:gd name="T10" fmla="*/ 222 w 488"/>
                    <a:gd name="T11" fmla="*/ 1 h 173"/>
                    <a:gd name="T12" fmla="*/ 127 w 488"/>
                    <a:gd name="T13" fmla="*/ 0 h 173"/>
                    <a:gd name="T14" fmla="*/ 55 w 488"/>
                    <a:gd name="T15" fmla="*/ 6 h 173"/>
                    <a:gd name="T16" fmla="*/ 8 w 488"/>
                    <a:gd name="T17" fmla="*/ 38 h 173"/>
                    <a:gd name="T18" fmla="*/ 56 w 488"/>
                    <a:gd name="T19" fmla="*/ 47 h 173"/>
                    <a:gd name="T20" fmla="*/ 138 w 488"/>
                    <a:gd name="T21" fmla="*/ 26 h 173"/>
                    <a:gd name="T22" fmla="*/ 209 w 488"/>
                    <a:gd name="T23" fmla="*/ 26 h 173"/>
                    <a:gd name="T24" fmla="*/ 135 w 488"/>
                    <a:gd name="T25" fmla="*/ 55 h 173"/>
                    <a:gd name="T26" fmla="*/ 71 w 488"/>
                    <a:gd name="T27" fmla="*/ 63 h 173"/>
                    <a:gd name="T28" fmla="*/ 0 w 488"/>
                    <a:gd name="T29" fmla="*/ 63 h 173"/>
                    <a:gd name="T30" fmla="*/ 0 w 488"/>
                    <a:gd name="T31" fmla="*/ 63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3083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3097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184 w 772"/>
                <a:gd name="T1" fmla="*/ 1379 h 3266"/>
                <a:gd name="T2" fmla="*/ 101 w 772"/>
                <a:gd name="T3" fmla="*/ 1287 h 3266"/>
                <a:gd name="T4" fmla="*/ 85 w 772"/>
                <a:gd name="T5" fmla="*/ 1216 h 3266"/>
                <a:gd name="T6" fmla="*/ 99 w 772"/>
                <a:gd name="T7" fmla="*/ 1111 h 3266"/>
                <a:gd name="T8" fmla="*/ 157 w 772"/>
                <a:gd name="T9" fmla="*/ 984 h 3266"/>
                <a:gd name="T10" fmla="*/ 170 w 772"/>
                <a:gd name="T11" fmla="*/ 904 h 3266"/>
                <a:gd name="T12" fmla="*/ 157 w 772"/>
                <a:gd name="T13" fmla="*/ 851 h 3266"/>
                <a:gd name="T14" fmla="*/ 106 w 772"/>
                <a:gd name="T15" fmla="*/ 812 h 3266"/>
                <a:gd name="T16" fmla="*/ 96 w 772"/>
                <a:gd name="T17" fmla="*/ 763 h 3266"/>
                <a:gd name="T18" fmla="*/ 114 w 772"/>
                <a:gd name="T19" fmla="*/ 693 h 3266"/>
                <a:gd name="T20" fmla="*/ 197 w 772"/>
                <a:gd name="T21" fmla="*/ 505 h 3266"/>
                <a:gd name="T22" fmla="*/ 205 w 772"/>
                <a:gd name="T23" fmla="*/ 413 h 3266"/>
                <a:gd name="T24" fmla="*/ 184 w 772"/>
                <a:gd name="T25" fmla="*/ 312 h 3266"/>
                <a:gd name="T26" fmla="*/ 114 w 772"/>
                <a:gd name="T27" fmla="*/ 263 h 3266"/>
                <a:gd name="T28" fmla="*/ 53 w 772"/>
                <a:gd name="T29" fmla="*/ 184 h 3266"/>
                <a:gd name="T30" fmla="*/ 0 w 772"/>
                <a:gd name="T31" fmla="*/ 0 h 3266"/>
                <a:gd name="T32" fmla="*/ 8 w 772"/>
                <a:gd name="T33" fmla="*/ 167 h 3266"/>
                <a:gd name="T34" fmla="*/ 48 w 772"/>
                <a:gd name="T35" fmla="*/ 267 h 3266"/>
                <a:gd name="T36" fmla="*/ 101 w 772"/>
                <a:gd name="T37" fmla="*/ 329 h 3266"/>
                <a:gd name="T38" fmla="*/ 160 w 772"/>
                <a:gd name="T39" fmla="*/ 364 h 3266"/>
                <a:gd name="T40" fmla="*/ 163 w 772"/>
                <a:gd name="T41" fmla="*/ 456 h 3266"/>
                <a:gd name="T42" fmla="*/ 133 w 772"/>
                <a:gd name="T43" fmla="*/ 553 h 3266"/>
                <a:gd name="T44" fmla="*/ 64 w 772"/>
                <a:gd name="T45" fmla="*/ 724 h 3266"/>
                <a:gd name="T46" fmla="*/ 61 w 772"/>
                <a:gd name="T47" fmla="*/ 834 h 3266"/>
                <a:gd name="T48" fmla="*/ 125 w 772"/>
                <a:gd name="T49" fmla="*/ 895 h 3266"/>
                <a:gd name="T50" fmla="*/ 122 w 772"/>
                <a:gd name="T51" fmla="*/ 952 h 3266"/>
                <a:gd name="T52" fmla="*/ 66 w 772"/>
                <a:gd name="T53" fmla="*/ 1071 h 3266"/>
                <a:gd name="T54" fmla="*/ 42 w 772"/>
                <a:gd name="T55" fmla="*/ 1185 h 3266"/>
                <a:gd name="T56" fmla="*/ 64 w 772"/>
                <a:gd name="T57" fmla="*/ 1308 h 3266"/>
                <a:gd name="T58" fmla="*/ 114 w 772"/>
                <a:gd name="T59" fmla="*/ 1374 h 3266"/>
                <a:gd name="T60" fmla="*/ 178 w 772"/>
                <a:gd name="T61" fmla="*/ 1427 h 3266"/>
                <a:gd name="T62" fmla="*/ 184 w 772"/>
                <a:gd name="T63" fmla="*/ 1379 h 3266"/>
                <a:gd name="T64" fmla="*/ 184 w 772"/>
                <a:gd name="T65" fmla="*/ 1379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8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184 w 772"/>
                <a:gd name="T1" fmla="*/ 1578 h 3266"/>
                <a:gd name="T2" fmla="*/ 101 w 772"/>
                <a:gd name="T3" fmla="*/ 1473 h 3266"/>
                <a:gd name="T4" fmla="*/ 85 w 772"/>
                <a:gd name="T5" fmla="*/ 1392 h 3266"/>
                <a:gd name="T6" fmla="*/ 99 w 772"/>
                <a:gd name="T7" fmla="*/ 1271 h 3266"/>
                <a:gd name="T8" fmla="*/ 157 w 772"/>
                <a:gd name="T9" fmla="*/ 1126 h 3266"/>
                <a:gd name="T10" fmla="*/ 170 w 772"/>
                <a:gd name="T11" fmla="*/ 1035 h 3266"/>
                <a:gd name="T12" fmla="*/ 157 w 772"/>
                <a:gd name="T13" fmla="*/ 974 h 3266"/>
                <a:gd name="T14" fmla="*/ 106 w 772"/>
                <a:gd name="T15" fmla="*/ 930 h 3266"/>
                <a:gd name="T16" fmla="*/ 96 w 772"/>
                <a:gd name="T17" fmla="*/ 874 h 3266"/>
                <a:gd name="T18" fmla="*/ 114 w 772"/>
                <a:gd name="T19" fmla="*/ 794 h 3266"/>
                <a:gd name="T20" fmla="*/ 197 w 772"/>
                <a:gd name="T21" fmla="*/ 578 h 3266"/>
                <a:gd name="T22" fmla="*/ 205 w 772"/>
                <a:gd name="T23" fmla="*/ 473 h 3266"/>
                <a:gd name="T24" fmla="*/ 184 w 772"/>
                <a:gd name="T25" fmla="*/ 357 h 3266"/>
                <a:gd name="T26" fmla="*/ 114 w 772"/>
                <a:gd name="T27" fmla="*/ 302 h 3266"/>
                <a:gd name="T28" fmla="*/ 53 w 772"/>
                <a:gd name="T29" fmla="*/ 211 h 3266"/>
                <a:gd name="T30" fmla="*/ 0 w 772"/>
                <a:gd name="T31" fmla="*/ 0 h 3266"/>
                <a:gd name="T32" fmla="*/ 8 w 772"/>
                <a:gd name="T33" fmla="*/ 191 h 3266"/>
                <a:gd name="T34" fmla="*/ 48 w 772"/>
                <a:gd name="T35" fmla="*/ 306 h 3266"/>
                <a:gd name="T36" fmla="*/ 101 w 772"/>
                <a:gd name="T37" fmla="*/ 377 h 3266"/>
                <a:gd name="T38" fmla="*/ 160 w 772"/>
                <a:gd name="T39" fmla="*/ 417 h 3266"/>
                <a:gd name="T40" fmla="*/ 163 w 772"/>
                <a:gd name="T41" fmla="*/ 522 h 3266"/>
                <a:gd name="T42" fmla="*/ 133 w 772"/>
                <a:gd name="T43" fmla="*/ 633 h 3266"/>
                <a:gd name="T44" fmla="*/ 64 w 772"/>
                <a:gd name="T45" fmla="*/ 829 h 3266"/>
                <a:gd name="T46" fmla="*/ 61 w 772"/>
                <a:gd name="T47" fmla="*/ 955 h 3266"/>
                <a:gd name="T48" fmla="*/ 125 w 772"/>
                <a:gd name="T49" fmla="*/ 1025 h 3266"/>
                <a:gd name="T50" fmla="*/ 122 w 772"/>
                <a:gd name="T51" fmla="*/ 1090 h 3266"/>
                <a:gd name="T52" fmla="*/ 66 w 772"/>
                <a:gd name="T53" fmla="*/ 1226 h 3266"/>
                <a:gd name="T54" fmla="*/ 42 w 772"/>
                <a:gd name="T55" fmla="*/ 1357 h 3266"/>
                <a:gd name="T56" fmla="*/ 64 w 772"/>
                <a:gd name="T57" fmla="*/ 1497 h 3266"/>
                <a:gd name="T58" fmla="*/ 114 w 772"/>
                <a:gd name="T59" fmla="*/ 1572 h 3266"/>
                <a:gd name="T60" fmla="*/ 178 w 772"/>
                <a:gd name="T61" fmla="*/ 1633 h 3266"/>
                <a:gd name="T62" fmla="*/ 184 w 772"/>
                <a:gd name="T63" fmla="*/ 1578 h 3266"/>
                <a:gd name="T64" fmla="*/ 184 w 772"/>
                <a:gd name="T65" fmla="*/ 1578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84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3085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3087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31 w 245"/>
                  <a:gd name="T1" fmla="*/ 3 h 806"/>
                  <a:gd name="T2" fmla="*/ 33 w 245"/>
                  <a:gd name="T3" fmla="*/ 122 h 806"/>
                  <a:gd name="T4" fmla="*/ 0 w 245"/>
                  <a:gd name="T5" fmla="*/ 288 h 806"/>
                  <a:gd name="T6" fmla="*/ 20 w 245"/>
                  <a:gd name="T7" fmla="*/ 282 h 806"/>
                  <a:gd name="T8" fmla="*/ 55 w 245"/>
                  <a:gd name="T9" fmla="*/ 134 h 806"/>
                  <a:gd name="T10" fmla="*/ 62 w 245"/>
                  <a:gd name="T11" fmla="*/ 0 h 806"/>
                  <a:gd name="T12" fmla="*/ 31 w 245"/>
                  <a:gd name="T13" fmla="*/ 3 h 806"/>
                  <a:gd name="T14" fmla="*/ 31 w 245"/>
                  <a:gd name="T15" fmla="*/ 3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088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3089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75 w 604"/>
                    <a:gd name="T3" fmla="*/ 66 h 349"/>
                    <a:gd name="T4" fmla="*/ 127 w 604"/>
                    <a:gd name="T5" fmla="*/ 125 h 349"/>
                    <a:gd name="T6" fmla="*/ 153 w 604"/>
                    <a:gd name="T7" fmla="*/ 50 h 349"/>
                    <a:gd name="T8" fmla="*/ 91 w 604"/>
                    <a:gd name="T9" fmla="*/ 3 h 349"/>
                    <a:gd name="T10" fmla="*/ 118 w 604"/>
                    <a:gd name="T11" fmla="*/ 66 h 349"/>
                    <a:gd name="T12" fmla="*/ 33 w 604"/>
                    <a:gd name="T13" fmla="*/ 6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0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187 w 1064"/>
                    <a:gd name="T1" fmla="*/ 46 h 1230"/>
                    <a:gd name="T2" fmla="*/ 123 w 1064"/>
                    <a:gd name="T3" fmla="*/ 125 h 1230"/>
                    <a:gd name="T4" fmla="*/ 41 w 1064"/>
                    <a:gd name="T5" fmla="*/ 271 h 1230"/>
                    <a:gd name="T6" fmla="*/ 0 w 1064"/>
                    <a:gd name="T7" fmla="*/ 392 h 1230"/>
                    <a:gd name="T8" fmla="*/ 15 w 1064"/>
                    <a:gd name="T9" fmla="*/ 438 h 1230"/>
                    <a:gd name="T10" fmla="*/ 66 w 1064"/>
                    <a:gd name="T11" fmla="*/ 428 h 1230"/>
                    <a:gd name="T12" fmla="*/ 146 w 1064"/>
                    <a:gd name="T13" fmla="*/ 325 h 1230"/>
                    <a:gd name="T14" fmla="*/ 221 w 1064"/>
                    <a:gd name="T15" fmla="*/ 190 h 1230"/>
                    <a:gd name="T16" fmla="*/ 261 w 1064"/>
                    <a:gd name="T17" fmla="*/ 96 h 1230"/>
                    <a:gd name="T18" fmla="*/ 269 w 1064"/>
                    <a:gd name="T19" fmla="*/ 30 h 1230"/>
                    <a:gd name="T20" fmla="*/ 247 w 1064"/>
                    <a:gd name="T21" fmla="*/ 0 h 1230"/>
                    <a:gd name="T22" fmla="*/ 211 w 1064"/>
                    <a:gd name="T23" fmla="*/ 23 h 1230"/>
                    <a:gd name="T24" fmla="*/ 245 w 1064"/>
                    <a:gd name="T25" fmla="*/ 38 h 1230"/>
                    <a:gd name="T26" fmla="*/ 221 w 1064"/>
                    <a:gd name="T27" fmla="*/ 125 h 1230"/>
                    <a:gd name="T28" fmla="*/ 174 w 1064"/>
                    <a:gd name="T29" fmla="*/ 234 h 1230"/>
                    <a:gd name="T30" fmla="*/ 88 w 1064"/>
                    <a:gd name="T31" fmla="*/ 359 h 1230"/>
                    <a:gd name="T32" fmla="*/ 29 w 1064"/>
                    <a:gd name="T33" fmla="*/ 397 h 1230"/>
                    <a:gd name="T34" fmla="*/ 34 w 1064"/>
                    <a:gd name="T35" fmla="*/ 336 h 1230"/>
                    <a:gd name="T36" fmla="*/ 110 w 1064"/>
                    <a:gd name="T37" fmla="*/ 179 h 1230"/>
                    <a:gd name="T38" fmla="*/ 210 w 1064"/>
                    <a:gd name="T39" fmla="*/ 42 h 1230"/>
                    <a:gd name="T40" fmla="*/ 187 w 1064"/>
                    <a:gd name="T41" fmla="*/ 46 h 1230"/>
                    <a:gd name="T42" fmla="*/ 187 w 1064"/>
                    <a:gd name="T43" fmla="*/ 46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1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490 w 2002"/>
                    <a:gd name="T1" fmla="*/ 0 h 2521"/>
                    <a:gd name="T2" fmla="*/ 0 w 2002"/>
                    <a:gd name="T3" fmla="*/ 898 h 2521"/>
                    <a:gd name="T4" fmla="*/ 48 w 2002"/>
                    <a:gd name="T5" fmla="*/ 873 h 2521"/>
                    <a:gd name="T6" fmla="*/ 505 w 2002"/>
                    <a:gd name="T7" fmla="*/ 22 h 2521"/>
                    <a:gd name="T8" fmla="*/ 490 w 2002"/>
                    <a:gd name="T9" fmla="*/ 0 h 2521"/>
                    <a:gd name="T10" fmla="*/ 490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2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24 w 3007"/>
                    <a:gd name="T1" fmla="*/ 1014 h 3771"/>
                    <a:gd name="T2" fmla="*/ 99 w 3007"/>
                    <a:gd name="T3" fmla="*/ 1010 h 3771"/>
                    <a:gd name="T4" fmla="*/ 207 w 3007"/>
                    <a:gd name="T5" fmla="*/ 1072 h 3771"/>
                    <a:gd name="T6" fmla="*/ 172 w 3007"/>
                    <a:gd name="T7" fmla="*/ 1004 h 3771"/>
                    <a:gd name="T8" fmla="*/ 93 w 3007"/>
                    <a:gd name="T9" fmla="*/ 963 h 3771"/>
                    <a:gd name="T10" fmla="*/ 161 w 3007"/>
                    <a:gd name="T11" fmla="*/ 969 h 3771"/>
                    <a:gd name="T12" fmla="*/ 247 w 3007"/>
                    <a:gd name="T13" fmla="*/ 1023 h 3771"/>
                    <a:gd name="T14" fmla="*/ 721 w 3007"/>
                    <a:gd name="T15" fmla="*/ 150 h 3771"/>
                    <a:gd name="T16" fmla="*/ 650 w 3007"/>
                    <a:gd name="T17" fmla="*/ 53 h 3771"/>
                    <a:gd name="T18" fmla="*/ 582 w 3007"/>
                    <a:gd name="T19" fmla="*/ 0 h 3771"/>
                    <a:gd name="T20" fmla="*/ 679 w 3007"/>
                    <a:gd name="T21" fmla="*/ 28 h 3771"/>
                    <a:gd name="T22" fmla="*/ 758 w 3007"/>
                    <a:gd name="T23" fmla="*/ 153 h 3771"/>
                    <a:gd name="T24" fmla="*/ 209 w 3007"/>
                    <a:gd name="T25" fmla="*/ 1167 h 3771"/>
                    <a:gd name="T26" fmla="*/ 121 w 3007"/>
                    <a:gd name="T27" fmla="*/ 1216 h 3771"/>
                    <a:gd name="T28" fmla="*/ 26 w 3007"/>
                    <a:gd name="T29" fmla="*/ 1344 h 3771"/>
                    <a:gd name="T30" fmla="*/ 0 w 3007"/>
                    <a:gd name="T31" fmla="*/ 1307 h 3771"/>
                    <a:gd name="T32" fmla="*/ 33 w 3007"/>
                    <a:gd name="T33" fmla="*/ 1294 h 3771"/>
                    <a:gd name="T34" fmla="*/ 95 w 3007"/>
                    <a:gd name="T35" fmla="*/ 1206 h 3771"/>
                    <a:gd name="T36" fmla="*/ 42 w 3007"/>
                    <a:gd name="T37" fmla="*/ 1167 h 3771"/>
                    <a:gd name="T38" fmla="*/ 42 w 3007"/>
                    <a:gd name="T39" fmla="*/ 1132 h 3771"/>
                    <a:gd name="T40" fmla="*/ 104 w 3007"/>
                    <a:gd name="T41" fmla="*/ 1175 h 3771"/>
                    <a:gd name="T42" fmla="*/ 104 w 3007"/>
                    <a:gd name="T43" fmla="*/ 1136 h 3771"/>
                    <a:gd name="T44" fmla="*/ 152 w 3007"/>
                    <a:gd name="T45" fmla="*/ 1148 h 3771"/>
                    <a:gd name="T46" fmla="*/ 108 w 3007"/>
                    <a:gd name="T47" fmla="*/ 1097 h 3771"/>
                    <a:gd name="T48" fmla="*/ 159 w 3007"/>
                    <a:gd name="T49" fmla="*/ 1091 h 3771"/>
                    <a:gd name="T50" fmla="*/ 24 w 3007"/>
                    <a:gd name="T51" fmla="*/ 1014 h 3771"/>
                    <a:gd name="T52" fmla="*/ 24 w 3007"/>
                    <a:gd name="T53" fmla="*/ 101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3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29 h 342"/>
                    <a:gd name="T2" fmla="*/ 64 w 673"/>
                    <a:gd name="T3" fmla="*/ 38 h 342"/>
                    <a:gd name="T4" fmla="*/ 160 w 673"/>
                    <a:gd name="T5" fmla="*/ 122 h 342"/>
                    <a:gd name="T6" fmla="*/ 169 w 673"/>
                    <a:gd name="T7" fmla="*/ 103 h 342"/>
                    <a:gd name="T8" fmla="*/ 112 w 673"/>
                    <a:gd name="T9" fmla="*/ 41 h 342"/>
                    <a:gd name="T10" fmla="*/ 7 w 673"/>
                    <a:gd name="T11" fmla="*/ 0 h 342"/>
                    <a:gd name="T12" fmla="*/ 0 w 673"/>
                    <a:gd name="T13" fmla="*/ 29 h 342"/>
                    <a:gd name="T14" fmla="*/ 0 w 673"/>
                    <a:gd name="T15" fmla="*/ 29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4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28 h 403"/>
                    <a:gd name="T2" fmla="*/ 86 w 716"/>
                    <a:gd name="T3" fmla="*/ 53 h 403"/>
                    <a:gd name="T4" fmla="*/ 161 w 716"/>
                    <a:gd name="T5" fmla="*/ 144 h 403"/>
                    <a:gd name="T6" fmla="*/ 181 w 716"/>
                    <a:gd name="T7" fmla="*/ 106 h 403"/>
                    <a:gd name="T8" fmla="*/ 106 w 716"/>
                    <a:gd name="T9" fmla="*/ 41 h 403"/>
                    <a:gd name="T10" fmla="*/ 18 w 716"/>
                    <a:gd name="T11" fmla="*/ 0 h 403"/>
                    <a:gd name="T12" fmla="*/ 0 w 716"/>
                    <a:gd name="T13" fmla="*/ 28 h 403"/>
                    <a:gd name="T14" fmla="*/ 0 w 716"/>
                    <a:gd name="T15" fmla="*/ 2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5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28 h 411"/>
                    <a:gd name="T2" fmla="*/ 80 w 717"/>
                    <a:gd name="T3" fmla="*/ 50 h 411"/>
                    <a:gd name="T4" fmla="*/ 164 w 717"/>
                    <a:gd name="T5" fmla="*/ 147 h 411"/>
                    <a:gd name="T6" fmla="*/ 181 w 717"/>
                    <a:gd name="T7" fmla="*/ 112 h 411"/>
                    <a:gd name="T8" fmla="*/ 99 w 717"/>
                    <a:gd name="T9" fmla="*/ 31 h 411"/>
                    <a:gd name="T10" fmla="*/ 14 w 717"/>
                    <a:gd name="T11" fmla="*/ 0 h 411"/>
                    <a:gd name="T12" fmla="*/ 0 w 717"/>
                    <a:gd name="T13" fmla="*/ 28 h 411"/>
                    <a:gd name="T14" fmla="*/ 0 w 717"/>
                    <a:gd name="T15" fmla="*/ 2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6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31 h 386"/>
                    <a:gd name="T2" fmla="*/ 69 w 709"/>
                    <a:gd name="T3" fmla="*/ 47 h 386"/>
                    <a:gd name="T4" fmla="*/ 168 w 709"/>
                    <a:gd name="T5" fmla="*/ 138 h 386"/>
                    <a:gd name="T6" fmla="*/ 179 w 709"/>
                    <a:gd name="T7" fmla="*/ 110 h 386"/>
                    <a:gd name="T8" fmla="*/ 77 w 709"/>
                    <a:gd name="T9" fmla="*/ 19 h 386"/>
                    <a:gd name="T10" fmla="*/ 11 w 709"/>
                    <a:gd name="T11" fmla="*/ 0 h 386"/>
                    <a:gd name="T12" fmla="*/ 0 w 709"/>
                    <a:gd name="T13" fmla="*/ 31 h 386"/>
                    <a:gd name="T14" fmla="*/ 0 w 709"/>
                    <a:gd name="T15" fmla="*/ 31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086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joyinlearning.com/newsletter.html" TargetMode="Externa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www.wtps.org/wths/imc/ProfessionalDevelopment/bullying/bullying_index.htm" TargetMode="Externa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5.png"/><Relationship Id="rId2" Type="http://schemas.openxmlformats.org/officeDocument/2006/relationships/hyperlink" Target="http://www.brainpop.com/socialstudies/cultureandbehavior/bullying/preview.we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opbullyingnow.hrsa.gov/kids" TargetMode="External"/><Relationship Id="rId5" Type="http://schemas.openxmlformats.org/officeDocument/2006/relationships/image" Target="../media/image14.gif"/><Relationship Id="rId4" Type="http://schemas.openxmlformats.org/officeDocument/2006/relationships/hyperlink" Target="http://www.tooter4kids.com/bullying.htm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mindsetonline.com/changeyourmindset/natureofchange/index.html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3429000"/>
          </a:xfrm>
        </p:spPr>
        <p:txBody>
          <a:bodyPr/>
          <a:lstStyle/>
          <a:p>
            <a:pPr eaLnBrk="1" hangingPunct="1"/>
            <a:r>
              <a:rPr lang="en-US" smtClean="0"/>
              <a:t>Bullying Prevention/Intervention: </a:t>
            </a:r>
            <a:br>
              <a:rPr lang="en-US" smtClean="0"/>
            </a:br>
            <a:r>
              <a:rPr lang="en-US" smtClean="0"/>
              <a:t>Strategies and Resources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810000"/>
            <a:ext cx="7696200" cy="167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Samantha Sims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Co-Enrollment and Multiage (3-5</a:t>
            </a:r>
            <a:r>
              <a:rPr lang="en-US" baseline="30000" smtClean="0"/>
              <a:t>th</a:t>
            </a:r>
            <a:r>
              <a:rPr lang="en-US" smtClean="0"/>
              <a:t>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Miles ELC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Strategies—Prevention</a:t>
            </a:r>
            <a:br>
              <a:rPr lang="en-US" smtClean="0"/>
            </a:br>
            <a:r>
              <a:rPr lang="en-US" smtClean="0"/>
              <a:t>Classroom Climate</a:t>
            </a:r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Expected Behaviors—Lifeskills</a:t>
            </a:r>
          </a:p>
          <a:p>
            <a:pPr lvl="1" eaLnBrk="1" hangingPunct="1"/>
            <a:r>
              <a:rPr lang="en-US" sz="2400" smtClean="0"/>
              <a:t>Lifeskills skits</a:t>
            </a:r>
          </a:p>
          <a:p>
            <a:pPr lvl="1" eaLnBrk="1" hangingPunct="1"/>
            <a:r>
              <a:rPr lang="en-US" sz="2400" smtClean="0"/>
              <a:t>Lifeskills for the refrigerator</a:t>
            </a:r>
          </a:p>
          <a:p>
            <a:pPr lvl="1" eaLnBrk="1" hangingPunct="1"/>
            <a:endParaRPr lang="en-US" sz="2400" smtClean="0"/>
          </a:p>
          <a:p>
            <a:pPr eaLnBrk="1" hangingPunct="1">
              <a:buFontTx/>
              <a:buNone/>
            </a:pPr>
            <a:endParaRPr lang="en-US" sz="2800" smtClean="0"/>
          </a:p>
        </p:txBody>
      </p:sp>
      <p:pic>
        <p:nvPicPr>
          <p:cNvPr id="14340" name="Picture 7" descr="perseverance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91000" y="2438400"/>
            <a:ext cx="3500438" cy="23034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Strategies—Prevention</a:t>
            </a:r>
            <a:br>
              <a:rPr lang="en-US" smtClean="0"/>
            </a:br>
            <a:r>
              <a:rPr lang="en-US" smtClean="0"/>
              <a:t>Classroom Climate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Cooperative Learning </a:t>
            </a:r>
          </a:p>
          <a:p>
            <a:pPr eaLnBrk="1" hangingPunct="1"/>
            <a:r>
              <a:rPr lang="en-US" sz="2800" i="1" smtClean="0"/>
              <a:t>Learning to Play, Playing to Learn</a:t>
            </a:r>
            <a:r>
              <a:rPr lang="en-US" sz="2800" smtClean="0"/>
              <a:t> </a:t>
            </a:r>
          </a:p>
          <a:p>
            <a:pPr lvl="1" eaLnBrk="1" hangingPunct="1"/>
            <a:r>
              <a:rPr lang="en-US" sz="2400" smtClean="0"/>
              <a:t>Stay with injured</a:t>
            </a:r>
          </a:p>
          <a:p>
            <a:pPr lvl="1" eaLnBrk="1" hangingPunct="1"/>
            <a:r>
              <a:rPr lang="en-US" sz="2400" smtClean="0"/>
              <a:t>Settle disagreements outside game</a:t>
            </a:r>
          </a:p>
          <a:p>
            <a:pPr lvl="1" eaLnBrk="1" hangingPunct="1"/>
            <a:endParaRPr lang="en-US" sz="2400" smtClean="0"/>
          </a:p>
        </p:txBody>
      </p:sp>
      <p:pic>
        <p:nvPicPr>
          <p:cNvPr id="15364" name="Picture 7" descr="Creative Spirit">
            <a:hlinkClick r:id="rId2"/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2057400"/>
            <a:ext cx="3905250" cy="2460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Strategies—Prevention</a:t>
            </a:r>
            <a:br>
              <a:rPr lang="en-US" smtClean="0"/>
            </a:br>
            <a:r>
              <a:rPr lang="en-US" smtClean="0"/>
              <a:t>Classroom Climate</a:t>
            </a:r>
          </a:p>
        </p:txBody>
      </p:sp>
      <p:sp>
        <p:nvSpPr>
          <p:cNvPr id="16387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Problem Solving</a:t>
            </a:r>
          </a:p>
          <a:p>
            <a:pPr lvl="1" eaLnBrk="1" hangingPunct="1"/>
            <a:r>
              <a:rPr lang="en-US" sz="2400" smtClean="0"/>
              <a:t>Class meeting (</a:t>
            </a:r>
            <a:r>
              <a:rPr lang="en-US" sz="2400" i="1" smtClean="0"/>
              <a:t>Tribes</a:t>
            </a:r>
            <a:r>
              <a:rPr lang="en-US" sz="2400" smtClean="0"/>
              <a:t>)</a:t>
            </a:r>
          </a:p>
          <a:p>
            <a:pPr lvl="1" eaLnBrk="1" hangingPunct="1"/>
            <a:r>
              <a:rPr lang="en-US" sz="2400" smtClean="0"/>
              <a:t>Peer mediator</a:t>
            </a:r>
          </a:p>
          <a:p>
            <a:pPr lvl="1" eaLnBrk="1" hangingPunct="1"/>
            <a:r>
              <a:rPr lang="en-US" sz="2400" smtClean="0"/>
              <a:t>Class Five model</a:t>
            </a:r>
          </a:p>
          <a:p>
            <a:pPr eaLnBrk="1" hangingPunct="1">
              <a:buFontTx/>
              <a:buNone/>
            </a:pPr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</p:txBody>
      </p:sp>
      <p:pic>
        <p:nvPicPr>
          <p:cNvPr id="16388" name="Picture 13" descr="girl exclusions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14800" y="2209800"/>
            <a:ext cx="3124200" cy="20891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Strategies—Prevention</a:t>
            </a:r>
            <a:br>
              <a:rPr lang="en-US" smtClean="0"/>
            </a:br>
            <a:r>
              <a:rPr lang="en-US" smtClean="0"/>
              <a:t>Classroom Climate</a:t>
            </a:r>
          </a:p>
        </p:txBody>
      </p:sp>
      <p:sp>
        <p:nvSpPr>
          <p:cNvPr id="1035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Appreciations</a:t>
            </a:r>
          </a:p>
          <a:p>
            <a:pPr lvl="1" eaLnBrk="1" hangingPunct="1"/>
            <a:r>
              <a:rPr lang="en-US" sz="2400" smtClean="0"/>
              <a:t>Enforces lifeskills</a:t>
            </a:r>
          </a:p>
          <a:p>
            <a:pPr lvl="1" eaLnBrk="1" hangingPunct="1"/>
            <a:r>
              <a:rPr lang="en-US" sz="2400" smtClean="0"/>
              <a:t>Catches them doing right thing</a:t>
            </a:r>
          </a:p>
          <a:p>
            <a:pPr lvl="1" eaLnBrk="1" hangingPunct="1">
              <a:buFontTx/>
              <a:buNone/>
            </a:pPr>
            <a:endParaRPr lang="en-US" sz="2400" smtClean="0"/>
          </a:p>
        </p:txBody>
      </p:sp>
      <p:graphicFrame>
        <p:nvGraphicFramePr>
          <p:cNvPr id="2" name="Diagram 1"/>
          <p:cNvGraphicFramePr/>
          <p:nvPr/>
        </p:nvGraphicFramePr>
        <p:xfrm>
          <a:off x="4629150" y="1828800"/>
          <a:ext cx="373380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Strategies—Prevention</a:t>
            </a:r>
            <a:br>
              <a:rPr lang="en-US" smtClean="0"/>
            </a:br>
            <a:r>
              <a:rPr lang="en-US" smtClean="0"/>
              <a:t>Classroom Climate</a:t>
            </a: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Proactive Relationship-Building (parents, kids, principal)</a:t>
            </a:r>
          </a:p>
          <a:p>
            <a:pPr lvl="1" eaLnBrk="1" hangingPunct="1"/>
            <a:r>
              <a:rPr lang="en-US" sz="2400" smtClean="0"/>
              <a:t>Newsletter</a:t>
            </a:r>
          </a:p>
          <a:p>
            <a:pPr lvl="1" eaLnBrk="1" hangingPunct="1"/>
            <a:r>
              <a:rPr lang="en-US" sz="2400" smtClean="0"/>
              <a:t>Website</a:t>
            </a:r>
          </a:p>
          <a:p>
            <a:pPr lvl="1" eaLnBrk="1" hangingPunct="1"/>
            <a:r>
              <a:rPr lang="en-US" sz="2400" smtClean="0"/>
              <a:t>Positive phone calls home</a:t>
            </a:r>
          </a:p>
          <a:p>
            <a:pPr eaLnBrk="1" hangingPunct="1"/>
            <a:endParaRPr lang="en-US" sz="2800" smtClean="0"/>
          </a:p>
        </p:txBody>
      </p:sp>
      <p:pic>
        <p:nvPicPr>
          <p:cNvPr id="17412" name="Picture 7" descr="positive thinking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2286000"/>
            <a:ext cx="3409950" cy="185420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Strategies—Prevention</a:t>
            </a:r>
            <a:br>
              <a:rPr lang="en-US" sz="4000" smtClean="0"/>
            </a:br>
            <a:r>
              <a:rPr lang="en-US" sz="4000" smtClean="0"/>
              <a:t>Curricular Applications</a:t>
            </a:r>
            <a:br>
              <a:rPr lang="en-US" sz="4000" smtClean="0"/>
            </a:br>
            <a:r>
              <a:rPr lang="en-US" sz="4000" smtClean="0"/>
              <a:t>Juvenile Literature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i="1" smtClean="0"/>
              <a:t>Hoot </a:t>
            </a:r>
            <a:r>
              <a:rPr lang="en-US" smtClean="0"/>
              <a:t> Carl Hiaason (intermediate/middle)</a:t>
            </a:r>
          </a:p>
          <a:p>
            <a:pPr eaLnBrk="1" hangingPunct="1">
              <a:lnSpc>
                <a:spcPct val="90000"/>
              </a:lnSpc>
            </a:pPr>
            <a:r>
              <a:rPr lang="en-US" i="1" smtClean="0"/>
              <a:t>Joshua T. Bates: In Trouble Again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Susan Shreve (intermediate)</a:t>
            </a:r>
            <a:r>
              <a:rPr lang="en-US" i="1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i="1" smtClean="0"/>
              <a:t>Marvin Redpost: Why Pick on Me</a:t>
            </a:r>
            <a:r>
              <a:rPr lang="en-US" smtClean="0"/>
              <a:t> Louis Sachar (primary)</a:t>
            </a:r>
          </a:p>
          <a:p>
            <a:pPr eaLnBrk="1" hangingPunct="1">
              <a:lnSpc>
                <a:spcPct val="90000"/>
              </a:lnSpc>
            </a:pPr>
            <a:r>
              <a:rPr lang="en-US" i="1" smtClean="0"/>
              <a:t>Wringer</a:t>
            </a:r>
            <a:r>
              <a:rPr lang="en-US" smtClean="0"/>
              <a:t> Jerry Spinelli (middle)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Strategies—Prevention</a:t>
            </a:r>
            <a:br>
              <a:rPr lang="en-US" smtClean="0"/>
            </a:br>
            <a:r>
              <a:rPr lang="en-US" smtClean="0"/>
              <a:t>Curricular Applications</a:t>
            </a:r>
          </a:p>
        </p:txBody>
      </p:sp>
      <p:sp>
        <p:nvSpPr>
          <p:cNvPr id="19459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/>
              <a:t>Internet: </a:t>
            </a:r>
          </a:p>
          <a:p>
            <a:pPr eaLnBrk="1" hangingPunct="1">
              <a:buFontTx/>
              <a:buNone/>
            </a:pPr>
            <a:r>
              <a:rPr lang="en-US" sz="2800" smtClean="0"/>
              <a:t>One stop shopping for lessons, movie list, books, educational videos, cyberbulling </a:t>
            </a:r>
          </a:p>
          <a:p>
            <a:pPr eaLnBrk="1" hangingPunct="1">
              <a:buFontTx/>
              <a:buNone/>
            </a:pPr>
            <a:endParaRPr lang="en-US" sz="2800" smtClean="0"/>
          </a:p>
        </p:txBody>
      </p:sp>
      <p:pic>
        <p:nvPicPr>
          <p:cNvPr id="19460" name="Picture 7" descr="bullying">
            <a:hlinkClick r:id="rId2"/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29200" y="2133600"/>
            <a:ext cx="2190750" cy="2190750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Internet Resources</a:t>
            </a:r>
          </a:p>
        </p:txBody>
      </p:sp>
      <p:pic>
        <p:nvPicPr>
          <p:cNvPr id="20483" name="Picture 6" descr="Brainpop">
            <a:hlinkClick r:id="rId2"/>
          </p:cNvPr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1676400"/>
            <a:ext cx="1141413" cy="3505200"/>
          </a:xfrm>
        </p:spPr>
      </p:pic>
      <p:pic>
        <p:nvPicPr>
          <p:cNvPr id="20484" name="Picture 8" descr="tooter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438400"/>
            <a:ext cx="2667000" cy="177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9" descr="sbn-logo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191000"/>
            <a:ext cx="3124200" cy="223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Strategies—Prevention Movies </a:t>
            </a:r>
            <a:br>
              <a:rPr lang="en-US" sz="4000" smtClean="0"/>
            </a:br>
            <a:endParaRPr lang="en-US" sz="40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Karate Kid</a:t>
            </a:r>
          </a:p>
          <a:p>
            <a:pPr eaLnBrk="1" hangingPunct="1"/>
            <a:r>
              <a:rPr lang="en-US" smtClean="0"/>
              <a:t>Mighty Ducks 2 </a:t>
            </a:r>
          </a:p>
          <a:p>
            <a:pPr eaLnBrk="1" hangingPunct="1"/>
            <a:r>
              <a:rPr lang="en-US" smtClean="0"/>
              <a:t>Max Kleeble’s Big Move</a:t>
            </a:r>
          </a:p>
          <a:p>
            <a:pPr eaLnBrk="1" hangingPunct="1"/>
            <a:r>
              <a:rPr lang="en-US" smtClean="0"/>
              <a:t>Your ideas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Strategies—Intervention</a:t>
            </a:r>
            <a:br>
              <a:rPr lang="en-US" smtClean="0"/>
            </a:br>
            <a:endParaRPr lang="en-US" smtClean="0"/>
          </a:p>
        </p:txBody>
      </p:sp>
      <p:sp>
        <p:nvSpPr>
          <p:cNvPr id="2060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Messages from you!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Teacher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Positive Classroom Discipline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Love and Logic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Counselor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Peers-BYSTANDERS!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  <p:graphicFrame>
        <p:nvGraphicFramePr>
          <p:cNvPr id="2" name="Diagram 1"/>
          <p:cNvGraphicFramePr/>
          <p:nvPr/>
        </p:nvGraphicFramePr>
        <p:xfrm>
          <a:off x="4629150" y="1828800"/>
          <a:ext cx="373380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Agenda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Drawing on our own experiences</a:t>
            </a:r>
          </a:p>
          <a:p>
            <a:pPr eaLnBrk="1" hangingPunct="1"/>
            <a:r>
              <a:rPr lang="en-US" smtClean="0"/>
              <a:t>Strategies for prevention/intervention with resources and practice</a:t>
            </a:r>
          </a:p>
          <a:p>
            <a:pPr eaLnBrk="1" hangingPunct="1"/>
            <a:r>
              <a:rPr lang="en-US" smtClean="0"/>
              <a:t>Feedback, question/response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Teachers Were People, Too 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Moving past symptoms to contributing factors </a:t>
            </a:r>
          </a:p>
          <a:p>
            <a:pPr eaLnBrk="1" hangingPunct="1"/>
            <a:r>
              <a:rPr lang="en-US" sz="2800" smtClean="0"/>
              <a:t>On the spectrum of bullying </a:t>
            </a:r>
          </a:p>
        </p:txBody>
      </p:sp>
      <p:pic>
        <p:nvPicPr>
          <p:cNvPr id="7172" name="Picture 7" descr="adult bullying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29200" y="2667000"/>
            <a:ext cx="2800350" cy="211772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6870700" cy="1600200"/>
          </a:xfrm>
        </p:spPr>
        <p:txBody>
          <a:bodyPr/>
          <a:lstStyle/>
          <a:p>
            <a:pPr eaLnBrk="1" hangingPunct="1"/>
            <a:r>
              <a:rPr lang="en-US" sz="4000" b="1" smtClean="0"/>
              <a:t>Coming to a </a:t>
            </a:r>
            <a:br>
              <a:rPr lang="en-US" sz="4000" b="1" smtClean="0"/>
            </a:br>
            <a:r>
              <a:rPr lang="en-US" sz="4000" b="1" smtClean="0"/>
              <a:t>Common Definition of Bullying</a:t>
            </a:r>
          </a:p>
        </p:txBody>
      </p:sp>
      <p:sp>
        <p:nvSpPr>
          <p:cNvPr id="8195" name="Rectangle 11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438400"/>
            <a:ext cx="3771900" cy="3657600"/>
          </a:xfrm>
        </p:spPr>
        <p:txBody>
          <a:bodyPr/>
          <a:lstStyle/>
          <a:p>
            <a:pPr eaLnBrk="1" hangingPunct="1"/>
            <a:r>
              <a:rPr lang="en-US" sz="2800" smtClean="0"/>
              <a:t>If there is no victim, there is no bully </a:t>
            </a:r>
          </a:p>
          <a:p>
            <a:pPr eaLnBrk="1" hangingPunct="1"/>
            <a:endParaRPr lang="en-US" sz="2800" smtClean="0"/>
          </a:p>
        </p:txBody>
      </p:sp>
      <p:pic>
        <p:nvPicPr>
          <p:cNvPr id="8196" name="Picture 13" descr="low self image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1600" y="1600200"/>
            <a:ext cx="2857500" cy="3810000"/>
          </a:xfrm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Strategies—Prevention</a:t>
            </a:r>
            <a:br>
              <a:rPr lang="en-US" smtClean="0"/>
            </a:br>
            <a:r>
              <a:rPr lang="en-US" smtClean="0"/>
              <a:t>Classroom Climate</a:t>
            </a:r>
          </a:p>
        </p:txBody>
      </p:sp>
      <p:sp>
        <p:nvSpPr>
          <p:cNvPr id="9219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Messages from you! </a:t>
            </a:r>
          </a:p>
          <a:p>
            <a:pPr lvl="1" eaLnBrk="1" hangingPunct="1">
              <a:buFontTx/>
              <a:buNone/>
            </a:pPr>
            <a:r>
              <a:rPr lang="en-US" sz="2400" i="1" smtClean="0"/>
              <a:t>Mindset</a:t>
            </a:r>
            <a:r>
              <a:rPr lang="en-US" sz="2400" smtClean="0"/>
              <a:t> Carol Dweck </a:t>
            </a:r>
            <a:endParaRPr lang="en-US" sz="2400" i="1" smtClean="0"/>
          </a:p>
        </p:txBody>
      </p:sp>
      <p:pic>
        <p:nvPicPr>
          <p:cNvPr id="9220" name="Picture 9" descr="dweck_book">
            <a:hlinkClick r:id="rId2"/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19600" y="2270125"/>
            <a:ext cx="3886200" cy="29765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Strategies—Prevention</a:t>
            </a:r>
            <a:br>
              <a:rPr lang="en-US" smtClean="0"/>
            </a:br>
            <a:r>
              <a:rPr lang="en-US" smtClean="0"/>
              <a:t>Classroom Climate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Skillful Teacher</a:t>
            </a:r>
          </a:p>
          <a:p>
            <a:pPr lvl="1" eaLnBrk="1" hangingPunct="1"/>
            <a:r>
              <a:rPr lang="en-US" sz="2400" smtClean="0"/>
              <a:t>Wait time p. 310</a:t>
            </a:r>
          </a:p>
          <a:p>
            <a:pPr lvl="1" eaLnBrk="1" hangingPunct="1"/>
            <a:r>
              <a:rPr lang="en-US" sz="2400" smtClean="0"/>
              <a:t>Attribution retraining p. 304-320</a:t>
            </a:r>
          </a:p>
          <a:p>
            <a:pPr lvl="2" eaLnBrk="1" hangingPunct="1">
              <a:buFontTx/>
              <a:buNone/>
            </a:pPr>
            <a:endParaRPr lang="en-US" sz="2000" smtClean="0"/>
          </a:p>
        </p:txBody>
      </p:sp>
      <p:pic>
        <p:nvPicPr>
          <p:cNvPr id="10244" name="Picture 5" descr="skillful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14950" y="2495550"/>
            <a:ext cx="1847850" cy="32194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Strategies—Prevention</a:t>
            </a:r>
            <a:br>
              <a:rPr lang="en-US" smtClean="0"/>
            </a:br>
            <a:r>
              <a:rPr lang="en-US" smtClean="0"/>
              <a:t>Classroom Climate</a:t>
            </a:r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Discussion Moves</a:t>
            </a:r>
          </a:p>
          <a:p>
            <a:pPr lvl="1" eaLnBrk="1" hangingPunct="1"/>
            <a:r>
              <a:rPr lang="en-US" sz="2400" smtClean="0"/>
              <a:t>Restating</a:t>
            </a:r>
          </a:p>
          <a:p>
            <a:pPr lvl="1" eaLnBrk="1" hangingPunct="1"/>
            <a:r>
              <a:rPr lang="en-US" sz="2400" smtClean="0"/>
              <a:t>Revoicing</a:t>
            </a:r>
          </a:p>
          <a:p>
            <a:pPr lvl="1" eaLnBrk="1" hangingPunct="1"/>
            <a:r>
              <a:rPr lang="en-US" sz="2400" smtClean="0"/>
              <a:t>Adding on</a:t>
            </a:r>
          </a:p>
          <a:p>
            <a:pPr lvl="1" eaLnBrk="1" hangingPunct="1"/>
            <a:r>
              <a:rPr lang="en-US" sz="2400" smtClean="0"/>
              <a:t>Agree/disagree with explanation</a:t>
            </a:r>
          </a:p>
          <a:p>
            <a:pPr lvl="1" eaLnBrk="1" hangingPunct="1"/>
            <a:r>
              <a:rPr lang="en-US" sz="2400" smtClean="0"/>
              <a:t>Think time </a:t>
            </a:r>
          </a:p>
        </p:txBody>
      </p:sp>
      <p:pic>
        <p:nvPicPr>
          <p:cNvPr id="11268" name="Picture 6" descr="math Discusion Moves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2362200"/>
            <a:ext cx="2566988" cy="27384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Strategies—Prevention</a:t>
            </a:r>
            <a:br>
              <a:rPr lang="en-US" smtClean="0"/>
            </a:br>
            <a:r>
              <a:rPr lang="en-US" smtClean="0"/>
              <a:t>Classroom Climate</a:t>
            </a:r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Messages from you! </a:t>
            </a:r>
          </a:p>
          <a:p>
            <a:pPr lvl="1" eaLnBrk="1" hangingPunct="1"/>
            <a:r>
              <a:rPr lang="en-US" sz="2400" smtClean="0"/>
              <a:t>Discipline</a:t>
            </a:r>
          </a:p>
          <a:p>
            <a:pPr lvl="2" eaLnBrk="1" hangingPunct="1"/>
            <a:r>
              <a:rPr lang="en-US" sz="2000" smtClean="0"/>
              <a:t>No shaming</a:t>
            </a:r>
          </a:p>
          <a:p>
            <a:pPr lvl="2" eaLnBrk="1" hangingPunct="1"/>
            <a:r>
              <a:rPr lang="en-US" sz="2000" smtClean="0"/>
              <a:t>Matching (</a:t>
            </a:r>
            <a:r>
              <a:rPr lang="en-US" sz="2000" i="1" smtClean="0"/>
              <a:t>Skillful Teacher)</a:t>
            </a:r>
          </a:p>
          <a:p>
            <a:pPr lvl="2" eaLnBrk="1" hangingPunct="1"/>
            <a:r>
              <a:rPr lang="en-US" sz="2000" i="1" smtClean="0"/>
              <a:t>Positive Classroom Discipline</a:t>
            </a:r>
          </a:p>
          <a:p>
            <a:pPr lvl="2" eaLnBrk="1" hangingPunct="1"/>
            <a:r>
              <a:rPr lang="en-US" sz="2000" i="1" smtClean="0"/>
              <a:t>Love and Logic</a:t>
            </a:r>
          </a:p>
          <a:p>
            <a:pPr eaLnBrk="1" hangingPunct="1"/>
            <a:endParaRPr lang="en-US" sz="2800" i="1" smtClean="0"/>
          </a:p>
        </p:txBody>
      </p:sp>
      <p:pic>
        <p:nvPicPr>
          <p:cNvPr id="12292" name="Picture 7" descr="negative Self  Concept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1676400"/>
            <a:ext cx="3054350" cy="4648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Strategies—Prevention</a:t>
            </a:r>
            <a:br>
              <a:rPr lang="en-US" smtClean="0"/>
            </a:br>
            <a:r>
              <a:rPr lang="en-US" smtClean="0"/>
              <a:t>Classroom Climate</a:t>
            </a:r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Communicating with Assertiveness</a:t>
            </a:r>
          </a:p>
          <a:p>
            <a:pPr lvl="1" eaLnBrk="1" hangingPunct="1"/>
            <a:r>
              <a:rPr lang="en-US" sz="2400" smtClean="0"/>
              <a:t>Everyday communication</a:t>
            </a:r>
          </a:p>
          <a:p>
            <a:pPr eaLnBrk="1" hangingPunct="1">
              <a:buFontTx/>
              <a:buNone/>
            </a:pPr>
            <a:endParaRPr lang="en-US" sz="2800" smtClean="0"/>
          </a:p>
          <a:p>
            <a:pPr eaLnBrk="1" hangingPunct="1"/>
            <a:endParaRPr lang="en-US" sz="2800" smtClean="0"/>
          </a:p>
        </p:txBody>
      </p:sp>
      <p:pic>
        <p:nvPicPr>
          <p:cNvPr id="13316" name="Picture 7" descr="ring around the victim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95800" y="2170113"/>
            <a:ext cx="4038600" cy="30035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243</TotalTime>
  <Words>275</Words>
  <Application>Microsoft Office PowerPoint</Application>
  <PresentationFormat>On-screen Show (4:3)</PresentationFormat>
  <Paragraphs>90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Comic Sans MS</vt:lpstr>
      <vt:lpstr>Arial</vt:lpstr>
      <vt:lpstr>Calibri</vt:lpstr>
      <vt:lpstr>Crayons</vt:lpstr>
      <vt:lpstr>Bullying Prevention/Intervention:  Strategies and Resources</vt:lpstr>
      <vt:lpstr>Agenda</vt:lpstr>
      <vt:lpstr>Teachers Were People, Too </vt:lpstr>
      <vt:lpstr>Coming to a  Common Definition of Bullying</vt:lpstr>
      <vt:lpstr>Strategies—Prevention Classroom Climate</vt:lpstr>
      <vt:lpstr>Strategies—Prevention Classroom Climate</vt:lpstr>
      <vt:lpstr>Strategies—Prevention Classroom Climate</vt:lpstr>
      <vt:lpstr>Strategies—Prevention Classroom Climate</vt:lpstr>
      <vt:lpstr>Strategies—Prevention Classroom Climate</vt:lpstr>
      <vt:lpstr>Strategies—Prevention Classroom Climate</vt:lpstr>
      <vt:lpstr>Strategies—Prevention Classroom Climate</vt:lpstr>
      <vt:lpstr>Strategies—Prevention Classroom Climate</vt:lpstr>
      <vt:lpstr>Strategies—Prevention Classroom Climate</vt:lpstr>
      <vt:lpstr>Strategies—Prevention Classroom Climate</vt:lpstr>
      <vt:lpstr>Strategies—Prevention Curricular Applications Juvenile Literature</vt:lpstr>
      <vt:lpstr>Strategies—Prevention Curricular Applications</vt:lpstr>
      <vt:lpstr>Internet Resources</vt:lpstr>
      <vt:lpstr>  Strategies—Prevention Movies  </vt:lpstr>
      <vt:lpstr>Strategies—Intervention </vt:lpstr>
    </vt:vector>
  </TitlesOfParts>
  <Company>TUSD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</dc:title>
  <dc:creator>ssims</dc:creator>
  <cp:lastModifiedBy>Teacher E-Solutions</cp:lastModifiedBy>
  <cp:revision>6</cp:revision>
  <dcterms:created xsi:type="dcterms:W3CDTF">2009-10-31T18:35:00Z</dcterms:created>
  <dcterms:modified xsi:type="dcterms:W3CDTF">2019-01-18T15:53:06Z</dcterms:modified>
</cp:coreProperties>
</file>