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918325"/>
            <a:chOff x="0" y="0"/>
            <a:chExt cx="5760" cy="4358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invGray">
            <a:xfrm>
              <a:off x="5533" y="280"/>
              <a:ext cx="227" cy="198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invGray">
            <a:xfrm>
              <a:off x="0" y="0"/>
              <a:ext cx="5760" cy="1344"/>
            </a:xfrm>
            <a:custGeom>
              <a:avLst/>
              <a:gdLst>
                <a:gd name="T0" fmla="*/ 0 w 5760"/>
                <a:gd name="T1" fmla="*/ 0 h 1104"/>
                <a:gd name="T2" fmla="*/ 5760 w 5760"/>
                <a:gd name="T3" fmla="*/ 0 h 1104"/>
                <a:gd name="T4" fmla="*/ 5760 w 5760"/>
                <a:gd name="T5" fmla="*/ 720 h 1104"/>
                <a:gd name="T6" fmla="*/ 3600 w 5760"/>
                <a:gd name="T7" fmla="*/ 624 h 1104"/>
                <a:gd name="T8" fmla="*/ 0 w 5760"/>
                <a:gd name="T9" fmla="*/ 1000 h 1104"/>
                <a:gd name="T10" fmla="*/ 0 w 5760"/>
                <a:gd name="T11" fmla="*/ 0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60" h="1104">
                  <a:moveTo>
                    <a:pt x="0" y="0"/>
                  </a:moveTo>
                  <a:lnTo>
                    <a:pt x="5760" y="0"/>
                  </a:lnTo>
                  <a:lnTo>
                    <a:pt x="5760" y="720"/>
                  </a:lnTo>
                  <a:cubicBezTo>
                    <a:pt x="5400" y="824"/>
                    <a:pt x="4560" y="577"/>
                    <a:pt x="3600" y="624"/>
                  </a:cubicBezTo>
                  <a:cubicBezTo>
                    <a:pt x="2640" y="671"/>
                    <a:pt x="600" y="1104"/>
                    <a:pt x="0" y="100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invGray">
            <a:xfrm>
              <a:off x="0" y="733"/>
              <a:ext cx="5760" cy="3587"/>
            </a:xfrm>
            <a:custGeom>
              <a:avLst/>
              <a:gdLst>
                <a:gd name="T0" fmla="*/ 0 w 5760"/>
                <a:gd name="T1" fmla="*/ 582 h 3587"/>
                <a:gd name="T2" fmla="*/ 2640 w 5760"/>
                <a:gd name="T3" fmla="*/ 267 h 3587"/>
                <a:gd name="T4" fmla="*/ 3373 w 5760"/>
                <a:gd name="T5" fmla="*/ 160 h 3587"/>
                <a:gd name="T6" fmla="*/ 5760 w 5760"/>
                <a:gd name="T7" fmla="*/ 358 h 3587"/>
                <a:gd name="T8" fmla="*/ 5760 w 5760"/>
                <a:gd name="T9" fmla="*/ 3587 h 3587"/>
                <a:gd name="T10" fmla="*/ 0 w 5760"/>
                <a:gd name="T11" fmla="*/ 3587 h 3587"/>
                <a:gd name="T12" fmla="*/ 0 w 5760"/>
                <a:gd name="T13" fmla="*/ 582 h 3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0" h="3587">
                  <a:moveTo>
                    <a:pt x="0" y="582"/>
                  </a:moveTo>
                  <a:cubicBezTo>
                    <a:pt x="1027" y="680"/>
                    <a:pt x="1960" y="387"/>
                    <a:pt x="2640" y="267"/>
                  </a:cubicBezTo>
                  <a:cubicBezTo>
                    <a:pt x="2640" y="267"/>
                    <a:pt x="3268" y="180"/>
                    <a:pt x="3373" y="160"/>
                  </a:cubicBezTo>
                  <a:cubicBezTo>
                    <a:pt x="4120" y="0"/>
                    <a:pt x="5280" y="358"/>
                    <a:pt x="5760" y="358"/>
                  </a:cubicBezTo>
                  <a:lnTo>
                    <a:pt x="5760" y="3587"/>
                  </a:lnTo>
                  <a:lnTo>
                    <a:pt x="0" y="3587"/>
                  </a:lnTo>
                  <a:cubicBezTo>
                    <a:pt x="0" y="3587"/>
                    <a:pt x="0" y="582"/>
                    <a:pt x="0" y="58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invGray">
            <a:xfrm>
              <a:off x="0" y="184"/>
              <a:ext cx="5760" cy="538"/>
            </a:xfrm>
            <a:custGeom>
              <a:avLst/>
              <a:gdLst>
                <a:gd name="T0" fmla="*/ 0 w 5760"/>
                <a:gd name="T1" fmla="*/ 163 h 538"/>
                <a:gd name="T2" fmla="*/ 0 w 5760"/>
                <a:gd name="T3" fmla="*/ 403 h 538"/>
                <a:gd name="T4" fmla="*/ 1773 w 5760"/>
                <a:gd name="T5" fmla="*/ 443 h 538"/>
                <a:gd name="T6" fmla="*/ 4573 w 5760"/>
                <a:gd name="T7" fmla="*/ 176 h 538"/>
                <a:gd name="T8" fmla="*/ 5760 w 5760"/>
                <a:gd name="T9" fmla="*/ 536 h 538"/>
                <a:gd name="T10" fmla="*/ 5760 w 5760"/>
                <a:gd name="T11" fmla="*/ 163 h 538"/>
                <a:gd name="T12" fmla="*/ 4560 w 5760"/>
                <a:gd name="T13" fmla="*/ 29 h 538"/>
                <a:gd name="T14" fmla="*/ 1987 w 5760"/>
                <a:gd name="T15" fmla="*/ 336 h 538"/>
                <a:gd name="T16" fmla="*/ 0 w 5760"/>
                <a:gd name="T17" fmla="*/ 163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60" h="538">
                  <a:moveTo>
                    <a:pt x="0" y="163"/>
                  </a:moveTo>
                  <a:lnTo>
                    <a:pt x="0" y="403"/>
                  </a:lnTo>
                  <a:cubicBezTo>
                    <a:pt x="295" y="450"/>
                    <a:pt x="1011" y="481"/>
                    <a:pt x="1773" y="443"/>
                  </a:cubicBezTo>
                  <a:cubicBezTo>
                    <a:pt x="2535" y="405"/>
                    <a:pt x="3909" y="161"/>
                    <a:pt x="4573" y="176"/>
                  </a:cubicBezTo>
                  <a:cubicBezTo>
                    <a:pt x="5237" y="191"/>
                    <a:pt x="5562" y="538"/>
                    <a:pt x="5760" y="536"/>
                  </a:cubicBezTo>
                  <a:lnTo>
                    <a:pt x="5760" y="163"/>
                  </a:lnTo>
                  <a:cubicBezTo>
                    <a:pt x="5560" y="79"/>
                    <a:pt x="5189" y="0"/>
                    <a:pt x="4560" y="29"/>
                  </a:cubicBezTo>
                  <a:cubicBezTo>
                    <a:pt x="3931" y="58"/>
                    <a:pt x="2747" y="314"/>
                    <a:pt x="1987" y="336"/>
                  </a:cubicBezTo>
                  <a:cubicBezTo>
                    <a:pt x="1227" y="358"/>
                    <a:pt x="414" y="199"/>
                    <a:pt x="0" y="1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hidden">
            <a:xfrm>
              <a:off x="0" y="1515"/>
              <a:ext cx="5760" cy="674"/>
            </a:xfrm>
            <a:custGeom>
              <a:avLst/>
              <a:gdLst>
                <a:gd name="T0" fmla="*/ 0 w 5760"/>
                <a:gd name="T1" fmla="*/ 246 h 674"/>
                <a:gd name="T2" fmla="*/ 0 w 5760"/>
                <a:gd name="T3" fmla="*/ 406 h 674"/>
                <a:gd name="T4" fmla="*/ 1280 w 5760"/>
                <a:gd name="T5" fmla="*/ 645 h 674"/>
                <a:gd name="T6" fmla="*/ 1627 w 5760"/>
                <a:gd name="T7" fmla="*/ 580 h 674"/>
                <a:gd name="T8" fmla="*/ 4493 w 5760"/>
                <a:gd name="T9" fmla="*/ 113 h 674"/>
                <a:gd name="T10" fmla="*/ 5760 w 5760"/>
                <a:gd name="T11" fmla="*/ 606 h 674"/>
                <a:gd name="T12" fmla="*/ 5760 w 5760"/>
                <a:gd name="T13" fmla="*/ 233 h 674"/>
                <a:gd name="T14" fmla="*/ 4040 w 5760"/>
                <a:gd name="T15" fmla="*/ 33 h 674"/>
                <a:gd name="T16" fmla="*/ 1093 w 5760"/>
                <a:gd name="T17" fmla="*/ 433 h 674"/>
                <a:gd name="T18" fmla="*/ 0 w 5760"/>
                <a:gd name="T19" fmla="*/ 246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60" h="674">
                  <a:moveTo>
                    <a:pt x="0" y="246"/>
                  </a:moveTo>
                  <a:lnTo>
                    <a:pt x="0" y="406"/>
                  </a:lnTo>
                  <a:cubicBezTo>
                    <a:pt x="213" y="463"/>
                    <a:pt x="1009" y="616"/>
                    <a:pt x="1280" y="645"/>
                  </a:cubicBezTo>
                  <a:cubicBezTo>
                    <a:pt x="1551" y="674"/>
                    <a:pt x="1092" y="669"/>
                    <a:pt x="1627" y="580"/>
                  </a:cubicBezTo>
                  <a:cubicBezTo>
                    <a:pt x="2162" y="491"/>
                    <a:pt x="3804" y="109"/>
                    <a:pt x="4493" y="113"/>
                  </a:cubicBezTo>
                  <a:cubicBezTo>
                    <a:pt x="5182" y="117"/>
                    <a:pt x="5549" y="586"/>
                    <a:pt x="5760" y="606"/>
                  </a:cubicBezTo>
                  <a:lnTo>
                    <a:pt x="5760" y="233"/>
                  </a:lnTo>
                  <a:cubicBezTo>
                    <a:pt x="5471" y="158"/>
                    <a:pt x="4818" y="0"/>
                    <a:pt x="4040" y="33"/>
                  </a:cubicBezTo>
                  <a:cubicBezTo>
                    <a:pt x="3262" y="66"/>
                    <a:pt x="1766" y="398"/>
                    <a:pt x="1093" y="433"/>
                  </a:cubicBezTo>
                  <a:cubicBezTo>
                    <a:pt x="420" y="468"/>
                    <a:pt x="228" y="285"/>
                    <a:pt x="0" y="24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white">
            <a:xfrm>
              <a:off x="1560" y="959"/>
              <a:ext cx="4200" cy="3361"/>
            </a:xfrm>
            <a:custGeom>
              <a:avLst/>
              <a:gdLst>
                <a:gd name="T0" fmla="*/ 0 w 4200"/>
                <a:gd name="T1" fmla="*/ 3361 h 3361"/>
                <a:gd name="T2" fmla="*/ 1054 w 4200"/>
                <a:gd name="T3" fmla="*/ 295 h 3361"/>
                <a:gd name="T4" fmla="*/ 4200 w 4200"/>
                <a:gd name="T5" fmla="*/ 1588 h 3361"/>
                <a:gd name="T6" fmla="*/ 4200 w 4200"/>
                <a:gd name="T7" fmla="*/ 2028 h 3361"/>
                <a:gd name="T8" fmla="*/ 1200 w 4200"/>
                <a:gd name="T9" fmla="*/ 442 h 3361"/>
                <a:gd name="T10" fmla="*/ 347 w 4200"/>
                <a:gd name="T11" fmla="*/ 3361 h 3361"/>
                <a:gd name="T12" fmla="*/ 0 w 4200"/>
                <a:gd name="T13" fmla="*/ 3361 h 3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00" h="3361">
                  <a:moveTo>
                    <a:pt x="0" y="3361"/>
                  </a:moveTo>
                  <a:cubicBezTo>
                    <a:pt x="118" y="2850"/>
                    <a:pt x="354" y="590"/>
                    <a:pt x="1054" y="295"/>
                  </a:cubicBezTo>
                  <a:cubicBezTo>
                    <a:pt x="1754" y="0"/>
                    <a:pt x="3676" y="1299"/>
                    <a:pt x="4200" y="1588"/>
                  </a:cubicBezTo>
                  <a:lnTo>
                    <a:pt x="4200" y="2028"/>
                  </a:lnTo>
                  <a:cubicBezTo>
                    <a:pt x="3700" y="1837"/>
                    <a:pt x="1842" y="220"/>
                    <a:pt x="1200" y="442"/>
                  </a:cubicBezTo>
                  <a:cubicBezTo>
                    <a:pt x="558" y="664"/>
                    <a:pt x="547" y="2875"/>
                    <a:pt x="347" y="3361"/>
                  </a:cubicBezTo>
                  <a:lnTo>
                    <a:pt x="0" y="336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invGray">
            <a:xfrm>
              <a:off x="0" y="2169"/>
              <a:ext cx="5760" cy="1925"/>
            </a:xfrm>
            <a:custGeom>
              <a:avLst/>
              <a:gdLst>
                <a:gd name="T0" fmla="*/ 0 w 5760"/>
                <a:gd name="T1" fmla="*/ 804 h 1925"/>
                <a:gd name="T2" fmla="*/ 0 w 5760"/>
                <a:gd name="T3" fmla="*/ 991 h 1925"/>
                <a:gd name="T4" fmla="*/ 1547 w 5760"/>
                <a:gd name="T5" fmla="*/ 1818 h 1925"/>
                <a:gd name="T6" fmla="*/ 3253 w 5760"/>
                <a:gd name="T7" fmla="*/ 351 h 1925"/>
                <a:gd name="T8" fmla="*/ 5760 w 5760"/>
                <a:gd name="T9" fmla="*/ 1537 h 1925"/>
                <a:gd name="T10" fmla="*/ 5760 w 5760"/>
                <a:gd name="T11" fmla="*/ 1151 h 1925"/>
                <a:gd name="T12" fmla="*/ 3240 w 5760"/>
                <a:gd name="T13" fmla="*/ 84 h 1925"/>
                <a:gd name="T14" fmla="*/ 1573 w 5760"/>
                <a:gd name="T15" fmla="*/ 1671 h 1925"/>
                <a:gd name="T16" fmla="*/ 0 w 5760"/>
                <a:gd name="T17" fmla="*/ 804 h 19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60" h="1925">
                  <a:moveTo>
                    <a:pt x="0" y="804"/>
                  </a:moveTo>
                  <a:lnTo>
                    <a:pt x="0" y="991"/>
                  </a:lnTo>
                  <a:cubicBezTo>
                    <a:pt x="258" y="1160"/>
                    <a:pt x="1005" y="1925"/>
                    <a:pt x="1547" y="1818"/>
                  </a:cubicBezTo>
                  <a:cubicBezTo>
                    <a:pt x="2089" y="1711"/>
                    <a:pt x="2551" y="398"/>
                    <a:pt x="3253" y="351"/>
                  </a:cubicBezTo>
                  <a:cubicBezTo>
                    <a:pt x="3955" y="304"/>
                    <a:pt x="5342" y="1404"/>
                    <a:pt x="5760" y="1537"/>
                  </a:cubicBezTo>
                  <a:lnTo>
                    <a:pt x="5760" y="1151"/>
                  </a:lnTo>
                  <a:cubicBezTo>
                    <a:pt x="5405" y="1124"/>
                    <a:pt x="3982" y="0"/>
                    <a:pt x="3240" y="84"/>
                  </a:cubicBezTo>
                  <a:cubicBezTo>
                    <a:pt x="2542" y="171"/>
                    <a:pt x="2113" y="1551"/>
                    <a:pt x="1573" y="1671"/>
                  </a:cubicBezTo>
                  <a:cubicBezTo>
                    <a:pt x="1033" y="1791"/>
                    <a:pt x="262" y="826"/>
                    <a:pt x="0" y="8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white">
            <a:xfrm>
              <a:off x="0" y="2238"/>
              <a:ext cx="3929" cy="2120"/>
            </a:xfrm>
            <a:custGeom>
              <a:avLst/>
              <a:gdLst>
                <a:gd name="T0" fmla="*/ 0 w 4196"/>
                <a:gd name="T1" fmla="*/ 415 h 2120"/>
                <a:gd name="T2" fmla="*/ 0 w 4196"/>
                <a:gd name="T3" fmla="*/ 508 h 2120"/>
                <a:gd name="T4" fmla="*/ 1933 w 4196"/>
                <a:gd name="T5" fmla="*/ 229 h 2120"/>
                <a:gd name="T6" fmla="*/ 3920 w 4196"/>
                <a:gd name="T7" fmla="*/ 1055 h 2120"/>
                <a:gd name="T8" fmla="*/ 3587 w 4196"/>
                <a:gd name="T9" fmla="*/ 2082 h 2120"/>
                <a:gd name="T10" fmla="*/ 3947 w 4196"/>
                <a:gd name="T11" fmla="*/ 829 h 2120"/>
                <a:gd name="T12" fmla="*/ 2253 w 4196"/>
                <a:gd name="T13" fmla="*/ 69 h 2120"/>
                <a:gd name="T14" fmla="*/ 0 w 4196"/>
                <a:gd name="T15" fmla="*/ 415 h 2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6" h="2120">
                  <a:moveTo>
                    <a:pt x="0" y="415"/>
                  </a:moveTo>
                  <a:lnTo>
                    <a:pt x="0" y="508"/>
                  </a:lnTo>
                  <a:cubicBezTo>
                    <a:pt x="160" y="577"/>
                    <a:pt x="1280" y="138"/>
                    <a:pt x="1933" y="229"/>
                  </a:cubicBezTo>
                  <a:cubicBezTo>
                    <a:pt x="2586" y="320"/>
                    <a:pt x="3644" y="746"/>
                    <a:pt x="3920" y="1055"/>
                  </a:cubicBezTo>
                  <a:cubicBezTo>
                    <a:pt x="4196" y="1364"/>
                    <a:pt x="3583" y="2120"/>
                    <a:pt x="3587" y="2082"/>
                  </a:cubicBezTo>
                  <a:lnTo>
                    <a:pt x="3947" y="829"/>
                  </a:lnTo>
                  <a:cubicBezTo>
                    <a:pt x="3725" y="494"/>
                    <a:pt x="2911" y="138"/>
                    <a:pt x="2253" y="69"/>
                  </a:cubicBezTo>
                  <a:cubicBezTo>
                    <a:pt x="1595" y="0"/>
                    <a:pt x="469" y="343"/>
                    <a:pt x="0" y="4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0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dt" sz="quarter" idx="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endParaRPr lang="en-US"/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sldNum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fld id="{02A5D6B9-9146-43EB-91C2-EB941636C6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8D854E-B70C-4D7B-B917-7FD9880C59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26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C379B-2F8D-402E-A1CB-8BE7F204B0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493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25D30-AE40-4FB3-9124-6E60AC7557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84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629175-4267-41C4-92F7-0630C1F92A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48D65E-8E33-4401-941A-741F923B7C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352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E89654-B8F4-40EF-A414-BA8012FB51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71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6DBFEE-A38B-40DD-937B-402BCBC01E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81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08E336-1960-48A5-823C-A3D17B9B6A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9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D688EA-C83D-4FBB-AAAF-C9CB82EF41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88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BE3E58-5B2E-4413-A155-C0B432A50A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851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918325"/>
            <a:chOff x="0" y="0"/>
            <a:chExt cx="5760" cy="4358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invGray">
            <a:xfrm>
              <a:off x="5533" y="280"/>
              <a:ext cx="227" cy="198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" name="Freeform 4"/>
            <p:cNvSpPr>
              <a:spLocks/>
            </p:cNvSpPr>
            <p:nvPr/>
          </p:nvSpPr>
          <p:spPr bwMode="invGray">
            <a:xfrm>
              <a:off x="0" y="0"/>
              <a:ext cx="5760" cy="1344"/>
            </a:xfrm>
            <a:custGeom>
              <a:avLst/>
              <a:gdLst>
                <a:gd name="T0" fmla="*/ 0 w 5760"/>
                <a:gd name="T1" fmla="*/ 0 h 1104"/>
                <a:gd name="T2" fmla="*/ 5760 w 5760"/>
                <a:gd name="T3" fmla="*/ 0 h 1104"/>
                <a:gd name="T4" fmla="*/ 5760 w 5760"/>
                <a:gd name="T5" fmla="*/ 720 h 1104"/>
                <a:gd name="T6" fmla="*/ 3600 w 5760"/>
                <a:gd name="T7" fmla="*/ 624 h 1104"/>
                <a:gd name="T8" fmla="*/ 0 w 5760"/>
                <a:gd name="T9" fmla="*/ 1000 h 1104"/>
                <a:gd name="T10" fmla="*/ 0 w 5760"/>
                <a:gd name="T11" fmla="*/ 0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60" h="1104">
                  <a:moveTo>
                    <a:pt x="0" y="0"/>
                  </a:moveTo>
                  <a:lnTo>
                    <a:pt x="5760" y="0"/>
                  </a:lnTo>
                  <a:lnTo>
                    <a:pt x="5760" y="720"/>
                  </a:lnTo>
                  <a:cubicBezTo>
                    <a:pt x="5400" y="824"/>
                    <a:pt x="4560" y="577"/>
                    <a:pt x="3600" y="624"/>
                  </a:cubicBezTo>
                  <a:cubicBezTo>
                    <a:pt x="2640" y="671"/>
                    <a:pt x="600" y="1104"/>
                    <a:pt x="0" y="100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" name="Freeform 5"/>
            <p:cNvSpPr>
              <a:spLocks/>
            </p:cNvSpPr>
            <p:nvPr/>
          </p:nvSpPr>
          <p:spPr bwMode="invGray">
            <a:xfrm>
              <a:off x="0" y="733"/>
              <a:ext cx="5760" cy="3587"/>
            </a:xfrm>
            <a:custGeom>
              <a:avLst/>
              <a:gdLst>
                <a:gd name="T0" fmla="*/ 0 w 5760"/>
                <a:gd name="T1" fmla="*/ 582 h 3587"/>
                <a:gd name="T2" fmla="*/ 2640 w 5760"/>
                <a:gd name="T3" fmla="*/ 267 h 3587"/>
                <a:gd name="T4" fmla="*/ 3373 w 5760"/>
                <a:gd name="T5" fmla="*/ 160 h 3587"/>
                <a:gd name="T6" fmla="*/ 5760 w 5760"/>
                <a:gd name="T7" fmla="*/ 358 h 3587"/>
                <a:gd name="T8" fmla="*/ 5760 w 5760"/>
                <a:gd name="T9" fmla="*/ 3587 h 3587"/>
                <a:gd name="T10" fmla="*/ 0 w 5760"/>
                <a:gd name="T11" fmla="*/ 3587 h 3587"/>
                <a:gd name="T12" fmla="*/ 0 w 5760"/>
                <a:gd name="T13" fmla="*/ 582 h 3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0" h="3587">
                  <a:moveTo>
                    <a:pt x="0" y="582"/>
                  </a:moveTo>
                  <a:cubicBezTo>
                    <a:pt x="1027" y="680"/>
                    <a:pt x="1960" y="387"/>
                    <a:pt x="2640" y="267"/>
                  </a:cubicBezTo>
                  <a:cubicBezTo>
                    <a:pt x="2640" y="267"/>
                    <a:pt x="3268" y="180"/>
                    <a:pt x="3373" y="160"/>
                  </a:cubicBezTo>
                  <a:cubicBezTo>
                    <a:pt x="4120" y="0"/>
                    <a:pt x="5280" y="358"/>
                    <a:pt x="5760" y="358"/>
                  </a:cubicBezTo>
                  <a:lnTo>
                    <a:pt x="5760" y="3587"/>
                  </a:lnTo>
                  <a:lnTo>
                    <a:pt x="0" y="3587"/>
                  </a:lnTo>
                  <a:cubicBezTo>
                    <a:pt x="0" y="3587"/>
                    <a:pt x="0" y="582"/>
                    <a:pt x="0" y="58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" name="Freeform 6"/>
            <p:cNvSpPr>
              <a:spLocks/>
            </p:cNvSpPr>
            <p:nvPr/>
          </p:nvSpPr>
          <p:spPr bwMode="invGray">
            <a:xfrm>
              <a:off x="0" y="184"/>
              <a:ext cx="5760" cy="538"/>
            </a:xfrm>
            <a:custGeom>
              <a:avLst/>
              <a:gdLst>
                <a:gd name="T0" fmla="*/ 0 w 5760"/>
                <a:gd name="T1" fmla="*/ 163 h 538"/>
                <a:gd name="T2" fmla="*/ 0 w 5760"/>
                <a:gd name="T3" fmla="*/ 403 h 538"/>
                <a:gd name="T4" fmla="*/ 1773 w 5760"/>
                <a:gd name="T5" fmla="*/ 443 h 538"/>
                <a:gd name="T6" fmla="*/ 4573 w 5760"/>
                <a:gd name="T7" fmla="*/ 176 h 538"/>
                <a:gd name="T8" fmla="*/ 5760 w 5760"/>
                <a:gd name="T9" fmla="*/ 536 h 538"/>
                <a:gd name="T10" fmla="*/ 5760 w 5760"/>
                <a:gd name="T11" fmla="*/ 163 h 538"/>
                <a:gd name="T12" fmla="*/ 4560 w 5760"/>
                <a:gd name="T13" fmla="*/ 29 h 538"/>
                <a:gd name="T14" fmla="*/ 1987 w 5760"/>
                <a:gd name="T15" fmla="*/ 336 h 538"/>
                <a:gd name="T16" fmla="*/ 0 w 5760"/>
                <a:gd name="T17" fmla="*/ 163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60" h="538">
                  <a:moveTo>
                    <a:pt x="0" y="163"/>
                  </a:moveTo>
                  <a:lnTo>
                    <a:pt x="0" y="403"/>
                  </a:lnTo>
                  <a:cubicBezTo>
                    <a:pt x="295" y="450"/>
                    <a:pt x="1011" y="481"/>
                    <a:pt x="1773" y="443"/>
                  </a:cubicBezTo>
                  <a:cubicBezTo>
                    <a:pt x="2535" y="405"/>
                    <a:pt x="3909" y="161"/>
                    <a:pt x="4573" y="176"/>
                  </a:cubicBezTo>
                  <a:cubicBezTo>
                    <a:pt x="5237" y="191"/>
                    <a:pt x="5562" y="538"/>
                    <a:pt x="5760" y="536"/>
                  </a:cubicBezTo>
                  <a:lnTo>
                    <a:pt x="5760" y="163"/>
                  </a:lnTo>
                  <a:cubicBezTo>
                    <a:pt x="5560" y="79"/>
                    <a:pt x="5189" y="0"/>
                    <a:pt x="4560" y="29"/>
                  </a:cubicBezTo>
                  <a:cubicBezTo>
                    <a:pt x="3931" y="58"/>
                    <a:pt x="2747" y="314"/>
                    <a:pt x="1987" y="336"/>
                  </a:cubicBezTo>
                  <a:cubicBezTo>
                    <a:pt x="1227" y="358"/>
                    <a:pt x="414" y="199"/>
                    <a:pt x="0" y="1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invGray">
            <a:xfrm>
              <a:off x="0" y="1515"/>
              <a:ext cx="5760" cy="674"/>
            </a:xfrm>
            <a:custGeom>
              <a:avLst/>
              <a:gdLst>
                <a:gd name="T0" fmla="*/ 0 w 5760"/>
                <a:gd name="T1" fmla="*/ 246 h 674"/>
                <a:gd name="T2" fmla="*/ 0 w 5760"/>
                <a:gd name="T3" fmla="*/ 406 h 674"/>
                <a:gd name="T4" fmla="*/ 1280 w 5760"/>
                <a:gd name="T5" fmla="*/ 645 h 674"/>
                <a:gd name="T6" fmla="*/ 1627 w 5760"/>
                <a:gd name="T7" fmla="*/ 580 h 674"/>
                <a:gd name="T8" fmla="*/ 4493 w 5760"/>
                <a:gd name="T9" fmla="*/ 113 h 674"/>
                <a:gd name="T10" fmla="*/ 5760 w 5760"/>
                <a:gd name="T11" fmla="*/ 606 h 674"/>
                <a:gd name="T12" fmla="*/ 5760 w 5760"/>
                <a:gd name="T13" fmla="*/ 233 h 674"/>
                <a:gd name="T14" fmla="*/ 4040 w 5760"/>
                <a:gd name="T15" fmla="*/ 33 h 674"/>
                <a:gd name="T16" fmla="*/ 1093 w 5760"/>
                <a:gd name="T17" fmla="*/ 433 h 674"/>
                <a:gd name="T18" fmla="*/ 0 w 5760"/>
                <a:gd name="T19" fmla="*/ 246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60" h="674">
                  <a:moveTo>
                    <a:pt x="0" y="246"/>
                  </a:moveTo>
                  <a:lnTo>
                    <a:pt x="0" y="406"/>
                  </a:lnTo>
                  <a:cubicBezTo>
                    <a:pt x="213" y="463"/>
                    <a:pt x="1009" y="616"/>
                    <a:pt x="1280" y="645"/>
                  </a:cubicBezTo>
                  <a:cubicBezTo>
                    <a:pt x="1551" y="674"/>
                    <a:pt x="1092" y="669"/>
                    <a:pt x="1627" y="580"/>
                  </a:cubicBezTo>
                  <a:cubicBezTo>
                    <a:pt x="2162" y="491"/>
                    <a:pt x="3804" y="109"/>
                    <a:pt x="4493" y="113"/>
                  </a:cubicBezTo>
                  <a:cubicBezTo>
                    <a:pt x="5182" y="117"/>
                    <a:pt x="5549" y="586"/>
                    <a:pt x="5760" y="606"/>
                  </a:cubicBezTo>
                  <a:lnTo>
                    <a:pt x="5760" y="233"/>
                  </a:lnTo>
                  <a:cubicBezTo>
                    <a:pt x="5471" y="158"/>
                    <a:pt x="4818" y="0"/>
                    <a:pt x="4040" y="33"/>
                  </a:cubicBezTo>
                  <a:cubicBezTo>
                    <a:pt x="3262" y="66"/>
                    <a:pt x="1766" y="398"/>
                    <a:pt x="1093" y="433"/>
                  </a:cubicBezTo>
                  <a:cubicBezTo>
                    <a:pt x="420" y="468"/>
                    <a:pt x="228" y="285"/>
                    <a:pt x="0" y="24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invGray">
            <a:xfrm>
              <a:off x="1560" y="959"/>
              <a:ext cx="4200" cy="3361"/>
            </a:xfrm>
            <a:custGeom>
              <a:avLst/>
              <a:gdLst>
                <a:gd name="T0" fmla="*/ 0 w 4200"/>
                <a:gd name="T1" fmla="*/ 3361 h 3361"/>
                <a:gd name="T2" fmla="*/ 1054 w 4200"/>
                <a:gd name="T3" fmla="*/ 295 h 3361"/>
                <a:gd name="T4" fmla="*/ 4200 w 4200"/>
                <a:gd name="T5" fmla="*/ 1588 h 3361"/>
                <a:gd name="T6" fmla="*/ 4200 w 4200"/>
                <a:gd name="T7" fmla="*/ 2028 h 3361"/>
                <a:gd name="T8" fmla="*/ 1200 w 4200"/>
                <a:gd name="T9" fmla="*/ 442 h 3361"/>
                <a:gd name="T10" fmla="*/ 347 w 4200"/>
                <a:gd name="T11" fmla="*/ 3361 h 3361"/>
                <a:gd name="T12" fmla="*/ 0 w 4200"/>
                <a:gd name="T13" fmla="*/ 3361 h 3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00" h="3361">
                  <a:moveTo>
                    <a:pt x="0" y="3361"/>
                  </a:moveTo>
                  <a:cubicBezTo>
                    <a:pt x="118" y="2850"/>
                    <a:pt x="354" y="590"/>
                    <a:pt x="1054" y="295"/>
                  </a:cubicBezTo>
                  <a:cubicBezTo>
                    <a:pt x="1754" y="0"/>
                    <a:pt x="3676" y="1299"/>
                    <a:pt x="4200" y="1588"/>
                  </a:cubicBezTo>
                  <a:lnTo>
                    <a:pt x="4200" y="2028"/>
                  </a:lnTo>
                  <a:cubicBezTo>
                    <a:pt x="3700" y="1837"/>
                    <a:pt x="1842" y="220"/>
                    <a:pt x="1200" y="442"/>
                  </a:cubicBezTo>
                  <a:cubicBezTo>
                    <a:pt x="558" y="664"/>
                    <a:pt x="547" y="2875"/>
                    <a:pt x="347" y="3361"/>
                  </a:cubicBezTo>
                  <a:lnTo>
                    <a:pt x="0" y="336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invGray">
            <a:xfrm>
              <a:off x="0" y="2169"/>
              <a:ext cx="5760" cy="1925"/>
            </a:xfrm>
            <a:custGeom>
              <a:avLst/>
              <a:gdLst>
                <a:gd name="T0" fmla="*/ 0 w 5760"/>
                <a:gd name="T1" fmla="*/ 804 h 1925"/>
                <a:gd name="T2" fmla="*/ 0 w 5760"/>
                <a:gd name="T3" fmla="*/ 991 h 1925"/>
                <a:gd name="T4" fmla="*/ 1547 w 5760"/>
                <a:gd name="T5" fmla="*/ 1818 h 1925"/>
                <a:gd name="T6" fmla="*/ 3253 w 5760"/>
                <a:gd name="T7" fmla="*/ 351 h 1925"/>
                <a:gd name="T8" fmla="*/ 5760 w 5760"/>
                <a:gd name="T9" fmla="*/ 1537 h 1925"/>
                <a:gd name="T10" fmla="*/ 5760 w 5760"/>
                <a:gd name="T11" fmla="*/ 1151 h 1925"/>
                <a:gd name="T12" fmla="*/ 3240 w 5760"/>
                <a:gd name="T13" fmla="*/ 84 h 1925"/>
                <a:gd name="T14" fmla="*/ 1573 w 5760"/>
                <a:gd name="T15" fmla="*/ 1671 h 1925"/>
                <a:gd name="T16" fmla="*/ 0 w 5760"/>
                <a:gd name="T17" fmla="*/ 804 h 19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60" h="1925">
                  <a:moveTo>
                    <a:pt x="0" y="804"/>
                  </a:moveTo>
                  <a:lnTo>
                    <a:pt x="0" y="991"/>
                  </a:lnTo>
                  <a:cubicBezTo>
                    <a:pt x="258" y="1160"/>
                    <a:pt x="1005" y="1925"/>
                    <a:pt x="1547" y="1818"/>
                  </a:cubicBezTo>
                  <a:cubicBezTo>
                    <a:pt x="2089" y="1711"/>
                    <a:pt x="2551" y="398"/>
                    <a:pt x="3253" y="351"/>
                  </a:cubicBezTo>
                  <a:cubicBezTo>
                    <a:pt x="3955" y="304"/>
                    <a:pt x="5342" y="1404"/>
                    <a:pt x="5760" y="1537"/>
                  </a:cubicBezTo>
                  <a:lnTo>
                    <a:pt x="5760" y="1151"/>
                  </a:lnTo>
                  <a:cubicBezTo>
                    <a:pt x="5405" y="1124"/>
                    <a:pt x="3982" y="0"/>
                    <a:pt x="3240" y="84"/>
                  </a:cubicBezTo>
                  <a:cubicBezTo>
                    <a:pt x="2542" y="171"/>
                    <a:pt x="2113" y="1551"/>
                    <a:pt x="1573" y="1671"/>
                  </a:cubicBezTo>
                  <a:cubicBezTo>
                    <a:pt x="1033" y="1791"/>
                    <a:pt x="262" y="826"/>
                    <a:pt x="0" y="8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" name="Freeform 10"/>
            <p:cNvSpPr>
              <a:spLocks/>
            </p:cNvSpPr>
            <p:nvPr/>
          </p:nvSpPr>
          <p:spPr bwMode="invGray">
            <a:xfrm>
              <a:off x="0" y="2238"/>
              <a:ext cx="3929" cy="2120"/>
            </a:xfrm>
            <a:custGeom>
              <a:avLst/>
              <a:gdLst>
                <a:gd name="T0" fmla="*/ 0 w 4196"/>
                <a:gd name="T1" fmla="*/ 415 h 2120"/>
                <a:gd name="T2" fmla="*/ 0 w 4196"/>
                <a:gd name="T3" fmla="*/ 508 h 2120"/>
                <a:gd name="T4" fmla="*/ 1933 w 4196"/>
                <a:gd name="T5" fmla="*/ 229 h 2120"/>
                <a:gd name="T6" fmla="*/ 3920 w 4196"/>
                <a:gd name="T7" fmla="*/ 1055 h 2120"/>
                <a:gd name="T8" fmla="*/ 3587 w 4196"/>
                <a:gd name="T9" fmla="*/ 2082 h 2120"/>
                <a:gd name="T10" fmla="*/ 3947 w 4196"/>
                <a:gd name="T11" fmla="*/ 829 h 2120"/>
                <a:gd name="T12" fmla="*/ 2253 w 4196"/>
                <a:gd name="T13" fmla="*/ 69 h 2120"/>
                <a:gd name="T14" fmla="*/ 0 w 4196"/>
                <a:gd name="T15" fmla="*/ 415 h 2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6" h="2120">
                  <a:moveTo>
                    <a:pt x="0" y="415"/>
                  </a:moveTo>
                  <a:lnTo>
                    <a:pt x="0" y="508"/>
                  </a:lnTo>
                  <a:cubicBezTo>
                    <a:pt x="160" y="577"/>
                    <a:pt x="1280" y="138"/>
                    <a:pt x="1933" y="229"/>
                  </a:cubicBezTo>
                  <a:cubicBezTo>
                    <a:pt x="2586" y="320"/>
                    <a:pt x="3644" y="746"/>
                    <a:pt x="3920" y="1055"/>
                  </a:cubicBezTo>
                  <a:cubicBezTo>
                    <a:pt x="4196" y="1364"/>
                    <a:pt x="3583" y="2120"/>
                    <a:pt x="3587" y="2082"/>
                  </a:cubicBezTo>
                  <a:lnTo>
                    <a:pt x="3947" y="829"/>
                  </a:lnTo>
                  <a:cubicBezTo>
                    <a:pt x="3725" y="494"/>
                    <a:pt x="2911" y="138"/>
                    <a:pt x="2253" y="69"/>
                  </a:cubicBezTo>
                  <a:cubicBezTo>
                    <a:pt x="1595" y="0"/>
                    <a:pt x="469" y="343"/>
                    <a:pt x="0" y="4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83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05D815BA-D256-4AD1-91C6-F6F8E558C8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GB">
                <a:latin typeface="Franklin Gothic Medium" pitchFamily="34" charset="0"/>
              </a:rPr>
              <a:t>Sentence Objective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4000">
                <a:latin typeface="Franklin Gothic Medium" pitchFamily="34" charset="0"/>
              </a:rPr>
              <a:t>We will know what is meant by the word </a:t>
            </a:r>
            <a:r>
              <a:rPr lang="en-GB" sz="4000">
                <a:solidFill>
                  <a:srgbClr val="FFFF66"/>
                </a:solidFill>
                <a:latin typeface="Franklin Gothic Medium" pitchFamily="34" charset="0"/>
              </a:rPr>
              <a:t>definition.</a:t>
            </a:r>
          </a:p>
          <a:p>
            <a:endParaRPr lang="en-GB" sz="4000">
              <a:latin typeface="Franklin Gothic Medium" pitchFamily="34" charset="0"/>
            </a:endParaRPr>
          </a:p>
          <a:p>
            <a:r>
              <a:rPr lang="en-GB" sz="4000">
                <a:latin typeface="Franklin Gothic Medium" pitchFamily="34" charset="0"/>
              </a:rPr>
              <a:t>We will be able to create our own </a:t>
            </a:r>
            <a:r>
              <a:rPr lang="en-GB" sz="4000">
                <a:solidFill>
                  <a:srgbClr val="FFFF66"/>
                </a:solidFill>
                <a:latin typeface="Franklin Gothic Medium" pitchFamily="34" charset="0"/>
              </a:rPr>
              <a:t>definitions</a:t>
            </a:r>
            <a:r>
              <a:rPr lang="en-GB" sz="4000">
                <a:latin typeface="Franklin Gothic Medium" pitchFamily="34" charset="0"/>
              </a:rPr>
              <a:t> for </a:t>
            </a:r>
            <a:r>
              <a:rPr lang="en-GB" sz="4000">
                <a:solidFill>
                  <a:srgbClr val="FFFF66"/>
                </a:solidFill>
                <a:latin typeface="Franklin Gothic Medium" pitchFamily="34" charset="0"/>
              </a:rPr>
              <a:t>common words.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FFFF66"/>
                </a:solidFill>
                <a:latin typeface="Franklin Gothic Medium" pitchFamily="34" charset="0"/>
              </a:rPr>
              <a:t>Define a definition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3600">
                <a:latin typeface="Franklin Gothic Medium" pitchFamily="34" charset="0"/>
              </a:rPr>
              <a:t>A definition is a phrase or sentence that describes the meaning of a word.</a:t>
            </a:r>
          </a:p>
          <a:p>
            <a:endParaRPr lang="en-GB" sz="3600">
              <a:latin typeface="Franklin Gothic Medium" pitchFamily="34" charset="0"/>
            </a:endParaRPr>
          </a:p>
          <a:p>
            <a:r>
              <a:rPr lang="en-GB" sz="3600">
                <a:latin typeface="Franklin Gothic Medium" pitchFamily="34" charset="0"/>
              </a:rPr>
              <a:t>We find definitions in a dictionary or glossary.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latin typeface="Franklin Gothic Medium" pitchFamily="34" charset="0"/>
              </a:rPr>
              <a:t>Guess the word from its definition.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>
                <a:latin typeface="Franklin Gothic Medium" pitchFamily="34" charset="0"/>
              </a:rPr>
              <a:t>A person who travels into space.</a:t>
            </a:r>
          </a:p>
          <a:p>
            <a:endParaRPr lang="en-GB">
              <a:latin typeface="Franklin Gothic Medium" pitchFamily="34" charset="0"/>
            </a:endParaRPr>
          </a:p>
          <a:p>
            <a:r>
              <a:rPr lang="en-GB">
                <a:latin typeface="Franklin Gothic Medium" pitchFamily="34" charset="0"/>
              </a:rPr>
              <a:t>The sharp edged front teeth of a mammal.</a:t>
            </a:r>
          </a:p>
          <a:p>
            <a:endParaRPr lang="en-GB">
              <a:latin typeface="Franklin Gothic Medium" pitchFamily="34" charset="0"/>
            </a:endParaRPr>
          </a:p>
          <a:p>
            <a:r>
              <a:rPr lang="en-GB">
                <a:latin typeface="Franklin Gothic Medium" pitchFamily="34" charset="0"/>
              </a:rPr>
              <a:t>Trained fighter in Ancient Rome.</a:t>
            </a:r>
          </a:p>
          <a:p>
            <a:endParaRPr lang="en-GB">
              <a:latin typeface="Franklin Gothic Medium" pitchFamily="34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4724400" y="2514600"/>
            <a:ext cx="3048000" cy="5794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solidFill>
                  <a:srgbClr val="FFFF66"/>
                </a:solidFill>
                <a:latin typeface="Franklin Gothic Medium" pitchFamily="34" charset="0"/>
              </a:rPr>
              <a:t>Astronaut </a:t>
            </a: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4800600" y="3886200"/>
            <a:ext cx="3048000" cy="5794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solidFill>
                  <a:srgbClr val="FFFF66"/>
                </a:solidFill>
                <a:latin typeface="Franklin Gothic Medium" pitchFamily="34" charset="0"/>
              </a:rPr>
              <a:t>Incisors  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4800600" y="5486400"/>
            <a:ext cx="3048000" cy="5794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solidFill>
                  <a:srgbClr val="FFFF66"/>
                </a:solidFill>
                <a:latin typeface="Franklin Gothic Medium" pitchFamily="34" charset="0"/>
              </a:rPr>
              <a:t>Gladiators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/>
      <p:bldP spid="1029" grpId="0" animBg="1" autoUpdateAnimBg="0"/>
      <p:bldP spid="1030" grpId="0" animBg="1" autoUpdateAnimBg="0"/>
      <p:bldP spid="1031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Franklin Gothic Medium" pitchFamily="34" charset="0"/>
              </a:rPr>
              <a:t>Your turn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4400">
                <a:latin typeface="Franklin Gothic Medium" pitchFamily="34" charset="0"/>
              </a:rPr>
              <a:t>Create a definition for…</a:t>
            </a:r>
          </a:p>
          <a:p>
            <a:endParaRPr lang="en-GB" sz="4400">
              <a:latin typeface="Franklin Gothic Medium" pitchFamily="34" charset="0"/>
            </a:endParaRPr>
          </a:p>
          <a:p>
            <a:endParaRPr lang="en-GB" sz="4400">
              <a:latin typeface="Franklin Gothic Medium" pitchFamily="34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362200" y="3124200"/>
            <a:ext cx="41910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7200">
                <a:solidFill>
                  <a:srgbClr val="FFFF66"/>
                </a:solidFill>
                <a:latin typeface="Arial Black" pitchFamily="34" charset="0"/>
              </a:rPr>
              <a:t>gold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85800" y="4800600"/>
            <a:ext cx="8001000" cy="1370013"/>
          </a:xfrm>
          <a:prstGeom prst="rect">
            <a:avLst/>
          </a:prstGeom>
          <a:gradFill rotWithShape="0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bg2"/>
                </a:solidFill>
                <a:latin typeface="Arial Black" pitchFamily="34" charset="0"/>
              </a:rPr>
              <a:t>Challenge: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chemeClr val="bg2"/>
                </a:solidFill>
                <a:latin typeface="Arial Black" pitchFamily="34" charset="0"/>
              </a:rPr>
              <a:t>Can you find the definitions of this word in your different class dictionaries?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  <p:bldP spid="6148" grpId="0" autoUpdateAnimBg="0"/>
      <p:bldP spid="6149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Franklin Gothic Medium" pitchFamily="34" charset="0"/>
              </a:rPr>
              <a:t>Text Objectives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4000">
                <a:latin typeface="Franklin Gothic Medium" pitchFamily="34" charset="0"/>
              </a:rPr>
              <a:t>We will be able to add a diagram to our non-chronological reports.</a:t>
            </a:r>
          </a:p>
          <a:p>
            <a:endParaRPr lang="en-GB" sz="4000">
              <a:latin typeface="Franklin Gothic Medium" pitchFamily="34" charset="0"/>
            </a:endParaRPr>
          </a:p>
          <a:p>
            <a:r>
              <a:rPr lang="en-GB" sz="4000">
                <a:latin typeface="Franklin Gothic Medium" pitchFamily="34" charset="0"/>
              </a:rPr>
              <a:t>We will be able to use technical vocabulary to label our diagrams.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GB">
                <a:latin typeface="Franklin Gothic Medium" pitchFamily="34" charset="0"/>
              </a:rPr>
              <a:t>Your Task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r>
              <a:rPr lang="en-GB">
                <a:latin typeface="Franklin Gothic Medium" pitchFamily="34" charset="0"/>
              </a:rPr>
              <a:t>You MUST have completed a basic </a:t>
            </a:r>
            <a:r>
              <a:rPr lang="en-GB">
                <a:solidFill>
                  <a:schemeClr val="tx2"/>
                </a:solidFill>
                <a:latin typeface="Franklin Gothic Medium" pitchFamily="34" charset="0"/>
              </a:rPr>
              <a:t>drawing</a:t>
            </a:r>
            <a:r>
              <a:rPr lang="en-GB">
                <a:latin typeface="Franklin Gothic Medium" pitchFamily="34" charset="0"/>
              </a:rPr>
              <a:t>.</a:t>
            </a:r>
          </a:p>
          <a:p>
            <a:pPr>
              <a:buFontTx/>
              <a:buNone/>
            </a:pPr>
            <a:endParaRPr lang="en-GB">
              <a:latin typeface="Franklin Gothic Medium" pitchFamily="34" charset="0"/>
            </a:endParaRPr>
          </a:p>
          <a:p>
            <a:r>
              <a:rPr lang="en-GB">
                <a:latin typeface="Franklin Gothic Medium" pitchFamily="34" charset="0"/>
              </a:rPr>
              <a:t>You SHOULD have </a:t>
            </a:r>
            <a:r>
              <a:rPr lang="en-GB">
                <a:solidFill>
                  <a:schemeClr val="tx2"/>
                </a:solidFill>
                <a:latin typeface="Franklin Gothic Medium" pitchFamily="34" charset="0"/>
              </a:rPr>
              <a:t>labelled</a:t>
            </a:r>
            <a:r>
              <a:rPr lang="en-GB">
                <a:latin typeface="Franklin Gothic Medium" pitchFamily="34" charset="0"/>
              </a:rPr>
              <a:t> your drawing.</a:t>
            </a:r>
          </a:p>
          <a:p>
            <a:pPr>
              <a:buFontTx/>
              <a:buNone/>
            </a:pPr>
            <a:endParaRPr lang="en-GB">
              <a:latin typeface="Franklin Gothic Medium" pitchFamily="34" charset="0"/>
            </a:endParaRPr>
          </a:p>
          <a:p>
            <a:r>
              <a:rPr lang="en-GB">
                <a:latin typeface="Franklin Gothic Medium" pitchFamily="34" charset="0"/>
              </a:rPr>
              <a:t>You COULD have added </a:t>
            </a:r>
            <a:r>
              <a:rPr lang="en-GB">
                <a:solidFill>
                  <a:schemeClr val="tx2"/>
                </a:solidFill>
                <a:latin typeface="Franklin Gothic Medium" pitchFamily="34" charset="0"/>
              </a:rPr>
              <a:t>detail</a:t>
            </a:r>
            <a:r>
              <a:rPr lang="en-GB">
                <a:latin typeface="Franklin Gothic Medium" pitchFamily="34" charset="0"/>
              </a:rPr>
              <a:t> to your drawing and used </a:t>
            </a:r>
            <a:r>
              <a:rPr lang="en-GB">
                <a:solidFill>
                  <a:schemeClr val="tx2"/>
                </a:solidFill>
                <a:latin typeface="Franklin Gothic Medium" pitchFamily="34" charset="0"/>
              </a:rPr>
              <a:t>technical vocabulary</a:t>
            </a:r>
            <a:r>
              <a:rPr lang="en-GB">
                <a:latin typeface="Franklin Gothic Medium" pitchFamily="34" charset="0"/>
              </a:rPr>
              <a:t> for your labels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ibbons">
  <a:themeElements>
    <a:clrScheme name="Ribbons 1">
      <a:dk1>
        <a:srgbClr val="220011"/>
      </a:dk1>
      <a:lt1>
        <a:srgbClr val="FFFFCC"/>
      </a:lt1>
      <a:dk2>
        <a:srgbClr val="660033"/>
      </a:dk2>
      <a:lt2>
        <a:srgbClr val="FFCC00"/>
      </a:lt2>
      <a:accent1>
        <a:srgbClr val="CC0099"/>
      </a:accent1>
      <a:accent2>
        <a:srgbClr val="56002B"/>
      </a:accent2>
      <a:accent3>
        <a:srgbClr val="B8AAAD"/>
      </a:accent3>
      <a:accent4>
        <a:srgbClr val="DADAAE"/>
      </a:accent4>
      <a:accent5>
        <a:srgbClr val="E2AACA"/>
      </a:accent5>
      <a:accent6>
        <a:srgbClr val="4D0026"/>
      </a:accent6>
      <a:hlink>
        <a:srgbClr val="9C004E"/>
      </a:hlink>
      <a:folHlink>
        <a:srgbClr val="FF6600"/>
      </a:folHlink>
    </a:clrScheme>
    <a:fontScheme name="Ribbons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Ribbons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2">
        <a:dk1>
          <a:srgbClr val="001600"/>
        </a:dk1>
        <a:lt1>
          <a:srgbClr val="669900"/>
        </a:lt1>
        <a:dk2>
          <a:srgbClr val="000000"/>
        </a:dk2>
        <a:lt2>
          <a:srgbClr val="006600"/>
        </a:lt2>
        <a:accent1>
          <a:srgbClr val="336600"/>
        </a:accent1>
        <a:accent2>
          <a:srgbClr val="89BA00"/>
        </a:accent2>
        <a:accent3>
          <a:srgbClr val="B8CAAA"/>
        </a:accent3>
        <a:accent4>
          <a:srgbClr val="001100"/>
        </a:accent4>
        <a:accent5>
          <a:srgbClr val="ADB8AA"/>
        </a:accent5>
        <a:accent6>
          <a:srgbClr val="7CA800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3">
        <a:dk1>
          <a:srgbClr val="000000"/>
        </a:dk1>
        <a:lt1>
          <a:srgbClr val="B2B2B2"/>
        </a:lt1>
        <a:dk2>
          <a:srgbClr val="000000"/>
        </a:dk2>
        <a:lt2>
          <a:srgbClr val="777777"/>
        </a:lt2>
        <a:accent1>
          <a:srgbClr val="CBCBCB"/>
        </a:accent1>
        <a:accent2>
          <a:srgbClr val="969696"/>
        </a:accent2>
        <a:accent3>
          <a:srgbClr val="D5D5D5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333333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4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5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6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Designs\Ribbons.pot</Template>
  <TotalTime>30</TotalTime>
  <Words>169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Times New Roman</vt:lpstr>
      <vt:lpstr>Franklin Gothic Medium</vt:lpstr>
      <vt:lpstr>Arial Black</vt:lpstr>
      <vt:lpstr>Ribbons</vt:lpstr>
      <vt:lpstr>Sentence Objective</vt:lpstr>
      <vt:lpstr>Define a definition</vt:lpstr>
      <vt:lpstr>Guess the word from its definition.</vt:lpstr>
      <vt:lpstr>Your turn</vt:lpstr>
      <vt:lpstr>Text Objectives</vt:lpstr>
      <vt:lpstr>Your Task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Sentence Objective</dc:title>
  <dc:creator>Lindsay</dc:creator>
  <cp:lastModifiedBy>Teacher E-Solutions</cp:lastModifiedBy>
  <cp:revision>2</cp:revision>
  <dcterms:created xsi:type="dcterms:W3CDTF">2004-11-20T18:49:33Z</dcterms:created>
  <dcterms:modified xsi:type="dcterms:W3CDTF">2019-01-18T16:51:00Z</dcterms:modified>
</cp:coreProperties>
</file>