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sldIdLst>
    <p:sldId id="274" r:id="rId2"/>
    <p:sldId id="256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5" r:id="rId20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1" d="100"/>
          <a:sy n="41" d="100"/>
        </p:scale>
        <p:origin x="-672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146" name="Group 2"/>
          <p:cNvGrpSpPr>
            <a:grpSpLocks/>
          </p:cNvGrpSpPr>
          <p:nvPr/>
        </p:nvGrpSpPr>
        <p:grpSpPr bwMode="auto">
          <a:xfrm>
            <a:off x="-3222625" y="304800"/>
            <a:ext cx="11909425" cy="4724400"/>
            <a:chOff x="-2030" y="192"/>
            <a:chExt cx="7502" cy="2976"/>
          </a:xfrm>
        </p:grpSpPr>
        <p:sp>
          <p:nvSpPr>
            <p:cNvPr id="6147" name="Line 3"/>
            <p:cNvSpPr>
              <a:spLocks noChangeShapeType="1"/>
            </p:cNvSpPr>
            <p:nvPr/>
          </p:nvSpPr>
          <p:spPr bwMode="auto">
            <a:xfrm>
              <a:off x="912" y="1584"/>
              <a:ext cx="456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48" name="AutoShape 4"/>
            <p:cNvSpPr>
              <a:spLocks noChangeArrowheads="1"/>
            </p:cNvSpPr>
            <p:nvPr/>
          </p:nvSpPr>
          <p:spPr bwMode="auto">
            <a:xfrm>
              <a:off x="-1584" y="864"/>
              <a:ext cx="2304" cy="2304"/>
            </a:xfrm>
            <a:custGeom>
              <a:avLst/>
              <a:gdLst>
                <a:gd name="G0" fmla="+- 12083 0 0"/>
                <a:gd name="G1" fmla="+- -32000 0 0"/>
                <a:gd name="G2" fmla="+- 32000 0 0"/>
                <a:gd name="T0" fmla="*/ 32000 32000  1"/>
                <a:gd name="T1" fmla="*/ G0 G0  1"/>
                <a:gd name="T2" fmla="+- 0 T0 T1"/>
                <a:gd name="T3" fmla="sqrt T2"/>
                <a:gd name="G3" fmla="*/ 32000 T3 32000"/>
                <a:gd name="T4" fmla="*/ 32000 32000  1"/>
                <a:gd name="T5" fmla="*/ G1 G1  1"/>
                <a:gd name="T6" fmla="+- 0 T4 T5"/>
                <a:gd name="T7" fmla="sqrt T6"/>
                <a:gd name="G4" fmla="*/ 32000 T7 32000"/>
                <a:gd name="T8" fmla="*/ 32000 32000  1"/>
                <a:gd name="T9" fmla="*/ G2 G2  1"/>
                <a:gd name="T10" fmla="+- 0 T8 T9"/>
                <a:gd name="T11" fmla="sqrt T10"/>
                <a:gd name="G5" fmla="*/ 32000 T11 32000"/>
                <a:gd name="G6" fmla="+- 0 0 G3"/>
                <a:gd name="G7" fmla="+- 0 0 G4"/>
                <a:gd name="G8" fmla="+- 0 0 G5"/>
                <a:gd name="G9" fmla="+- 0 G4 G0"/>
                <a:gd name="G10" fmla="?: G9 G4 G0"/>
                <a:gd name="G11" fmla="?: G9 G1 G6"/>
                <a:gd name="G12" fmla="+- 0 G5 G0"/>
                <a:gd name="G13" fmla="?: G12 G5 G0"/>
                <a:gd name="G14" fmla="?: G12 G2 G3"/>
                <a:gd name="G15" fmla="+- G11 0 1"/>
                <a:gd name="G16" fmla="+- G14 1 0"/>
                <a:gd name="G17" fmla="+- 0 G14 G3"/>
                <a:gd name="G18" fmla="?: G17 G8 G13"/>
                <a:gd name="G19" fmla="?: G17 G0 G13"/>
                <a:gd name="G20" fmla="?: G17 G3 G16"/>
                <a:gd name="G21" fmla="+- 0 G6 G11"/>
                <a:gd name="G22" fmla="?: G21 G7 G10"/>
                <a:gd name="G23" fmla="?: G21 G0 G10"/>
                <a:gd name="G24" fmla="?: G21 G6 G15"/>
                <a:gd name="G25" fmla="min G10 G13"/>
                <a:gd name="G26" fmla="max G8 G7"/>
                <a:gd name="G27" fmla="max G26 G0"/>
                <a:gd name="T12" fmla="+- 0 12083 -32000"/>
                <a:gd name="T13" fmla="*/ T12 w 64000"/>
                <a:gd name="T14" fmla="+- 0 -29632 -32000"/>
                <a:gd name="T15" fmla="*/ -29632 h 64000"/>
                <a:gd name="T16" fmla="+- 0 32000 -32000"/>
                <a:gd name="T17" fmla="*/ T16 w 64000"/>
                <a:gd name="T18" fmla="+- 0 0 -32000"/>
                <a:gd name="T19" fmla="*/ 0 h 64000"/>
                <a:gd name="T20" fmla="+- 0 12083 -32000"/>
                <a:gd name="T21" fmla="*/ T20 w 64000"/>
                <a:gd name="T22" fmla="+- 0 29631 -32000"/>
                <a:gd name="T23" fmla="*/ 29631 h 64000"/>
                <a:gd name="T24" fmla="+- 0 12083 -32000"/>
                <a:gd name="T25" fmla="*/ T24 w 64000"/>
                <a:gd name="T26" fmla="+- 0 29631 -32000"/>
                <a:gd name="T27" fmla="*/ 29631 h 64000"/>
                <a:gd name="T28" fmla="+- 0 12082 -32000"/>
                <a:gd name="T29" fmla="*/ T28 w 64000"/>
                <a:gd name="T30" fmla="+- 0 29631 -32000"/>
                <a:gd name="T31" fmla="*/ 29631 h 64000"/>
                <a:gd name="T32" fmla="+- 0 12083 -32000"/>
                <a:gd name="T33" fmla="*/ T32 w 64000"/>
                <a:gd name="T34" fmla="+- 0 29632 -32000"/>
                <a:gd name="T35" fmla="*/ 29632 h 64000"/>
                <a:gd name="T36" fmla="+- 0 12083 -32000"/>
                <a:gd name="T37" fmla="*/ T36 w 64000"/>
                <a:gd name="T38" fmla="+- 0 -29632 -32000"/>
                <a:gd name="T39" fmla="*/ -29632 h 64000"/>
                <a:gd name="T40" fmla="+- 0 12082 -32000"/>
                <a:gd name="T41" fmla="*/ T40 w 64000"/>
                <a:gd name="T42" fmla="+- 0 -29632 -32000"/>
                <a:gd name="T43" fmla="*/ -29632 h 64000"/>
                <a:gd name="T44" fmla="+- 0 12083 -32000"/>
                <a:gd name="T45" fmla="*/ T44 w 64000"/>
                <a:gd name="T46" fmla="+- 0 -29632 -32000"/>
                <a:gd name="T47" fmla="*/ -29632 h 64000"/>
                <a:gd name="T48" fmla="+- 0 G27 -32000"/>
                <a:gd name="T49" fmla="*/ T48 w 64000"/>
                <a:gd name="T50" fmla="+- 0 G11 -32000"/>
                <a:gd name="T51" fmla="*/ G11 h 64000"/>
                <a:gd name="T52" fmla="+- 0 G25 -32000"/>
                <a:gd name="T53" fmla="*/ T52 w 64000"/>
                <a:gd name="T54" fmla="+- 0 G14 -32000"/>
                <a:gd name="T55" fmla="*/ G14 h 64000"/>
              </a:gdLst>
              <a:ahLst/>
              <a:cxnLst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</a:cxnLst>
              <a:rect l="T49" t="T51" r="T53" b="T55"/>
              <a:pathLst>
                <a:path w="64000" h="64000">
                  <a:moveTo>
                    <a:pt x="44083" y="2368"/>
                  </a:moveTo>
                  <a:cubicBezTo>
                    <a:pt x="56127" y="7280"/>
                    <a:pt x="64000" y="18993"/>
                    <a:pt x="64000" y="32000"/>
                  </a:cubicBezTo>
                  <a:cubicBezTo>
                    <a:pt x="64000" y="45006"/>
                    <a:pt x="56127" y="56719"/>
                    <a:pt x="44083" y="61631"/>
                  </a:cubicBezTo>
                  <a:cubicBezTo>
                    <a:pt x="44082" y="61631"/>
                    <a:pt x="44082" y="61631"/>
                    <a:pt x="44082" y="61631"/>
                  </a:cubicBezTo>
                  <a:lnTo>
                    <a:pt x="44083" y="61632"/>
                  </a:lnTo>
                  <a:lnTo>
                    <a:pt x="44083" y="2368"/>
                  </a:lnTo>
                  <a:lnTo>
                    <a:pt x="44082" y="2368"/>
                  </a:lnTo>
                  <a:cubicBezTo>
                    <a:pt x="44082" y="2368"/>
                    <a:pt x="44082" y="2368"/>
                    <a:pt x="44083" y="2368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6149" name="AutoShape 5"/>
            <p:cNvSpPr>
              <a:spLocks noChangeArrowheads="1"/>
            </p:cNvSpPr>
            <p:nvPr/>
          </p:nvSpPr>
          <p:spPr bwMode="auto">
            <a:xfrm>
              <a:off x="-2030" y="192"/>
              <a:ext cx="2544" cy="2544"/>
            </a:xfrm>
            <a:custGeom>
              <a:avLst/>
              <a:gdLst>
                <a:gd name="G0" fmla="+- 18994 0 0"/>
                <a:gd name="G1" fmla="+- -30013 0 0"/>
                <a:gd name="G2" fmla="+- 32000 0 0"/>
                <a:gd name="T0" fmla="*/ 32000 32000  1"/>
                <a:gd name="T1" fmla="*/ G0 G0  1"/>
                <a:gd name="T2" fmla="+- 0 T0 T1"/>
                <a:gd name="T3" fmla="sqrt T2"/>
                <a:gd name="G3" fmla="*/ 32000 T3 32000"/>
                <a:gd name="T4" fmla="*/ 32000 32000  1"/>
                <a:gd name="T5" fmla="*/ G1 G1  1"/>
                <a:gd name="T6" fmla="+- 0 T4 T5"/>
                <a:gd name="T7" fmla="sqrt T6"/>
                <a:gd name="G4" fmla="*/ 32000 T7 32000"/>
                <a:gd name="T8" fmla="*/ 32000 32000  1"/>
                <a:gd name="T9" fmla="*/ G2 G2  1"/>
                <a:gd name="T10" fmla="+- 0 T8 T9"/>
                <a:gd name="T11" fmla="sqrt T10"/>
                <a:gd name="G5" fmla="*/ 32000 T11 32000"/>
                <a:gd name="G6" fmla="+- 0 0 G3"/>
                <a:gd name="G7" fmla="+- 0 0 G4"/>
                <a:gd name="G8" fmla="+- 0 0 G5"/>
                <a:gd name="G9" fmla="+- 0 G4 G0"/>
                <a:gd name="G10" fmla="?: G9 G4 G0"/>
                <a:gd name="G11" fmla="?: G9 G1 G6"/>
                <a:gd name="G12" fmla="+- 0 G5 G0"/>
                <a:gd name="G13" fmla="?: G12 G5 G0"/>
                <a:gd name="G14" fmla="?: G12 G2 G3"/>
                <a:gd name="G15" fmla="+- G11 0 1"/>
                <a:gd name="G16" fmla="+- G14 1 0"/>
                <a:gd name="G17" fmla="+- 0 G14 G3"/>
                <a:gd name="G18" fmla="?: G17 G8 G13"/>
                <a:gd name="G19" fmla="?: G17 G0 G13"/>
                <a:gd name="G20" fmla="?: G17 G3 G16"/>
                <a:gd name="G21" fmla="+- 0 G6 G11"/>
                <a:gd name="G22" fmla="?: G21 G7 G10"/>
                <a:gd name="G23" fmla="?: G21 G0 G10"/>
                <a:gd name="G24" fmla="?: G21 G6 G15"/>
                <a:gd name="G25" fmla="min G10 G13"/>
                <a:gd name="G26" fmla="max G8 G7"/>
                <a:gd name="G27" fmla="max G26 G0"/>
                <a:gd name="T12" fmla="+- 0 18994 -32000"/>
                <a:gd name="T13" fmla="*/ T12 w 64000"/>
                <a:gd name="T14" fmla="+- 0 -25754 -32000"/>
                <a:gd name="T15" fmla="*/ -25754 h 64000"/>
                <a:gd name="T16" fmla="+- 0 32000 -32000"/>
                <a:gd name="T17" fmla="*/ T16 w 64000"/>
                <a:gd name="T18" fmla="+- 0 0 -32000"/>
                <a:gd name="T19" fmla="*/ 0 h 64000"/>
                <a:gd name="T20" fmla="+- 0 18994 -32000"/>
                <a:gd name="T21" fmla="*/ T20 w 64000"/>
                <a:gd name="T22" fmla="+- 0 25753 -32000"/>
                <a:gd name="T23" fmla="*/ 25753 h 64000"/>
                <a:gd name="T24" fmla="+- 0 18994 -32000"/>
                <a:gd name="T25" fmla="*/ T24 w 64000"/>
                <a:gd name="T26" fmla="+- 0 25753 -32000"/>
                <a:gd name="T27" fmla="*/ 25753 h 64000"/>
                <a:gd name="T28" fmla="+- 0 18993 -32000"/>
                <a:gd name="T29" fmla="*/ T28 w 64000"/>
                <a:gd name="T30" fmla="+- 0 25753 -32000"/>
                <a:gd name="T31" fmla="*/ 25753 h 64000"/>
                <a:gd name="T32" fmla="+- 0 18994 -32000"/>
                <a:gd name="T33" fmla="*/ T32 w 64000"/>
                <a:gd name="T34" fmla="+- 0 25754 -32000"/>
                <a:gd name="T35" fmla="*/ 25754 h 64000"/>
                <a:gd name="T36" fmla="+- 0 18994 -32000"/>
                <a:gd name="T37" fmla="*/ T36 w 64000"/>
                <a:gd name="T38" fmla="+- 0 -25754 -32000"/>
                <a:gd name="T39" fmla="*/ -25754 h 64000"/>
                <a:gd name="T40" fmla="+- 0 18993 -32000"/>
                <a:gd name="T41" fmla="*/ T40 w 64000"/>
                <a:gd name="T42" fmla="+- 0 -25754 -32000"/>
                <a:gd name="T43" fmla="*/ -25754 h 64000"/>
                <a:gd name="T44" fmla="+- 0 18994 -32000"/>
                <a:gd name="T45" fmla="*/ T44 w 64000"/>
                <a:gd name="T46" fmla="+- 0 -25754 -32000"/>
                <a:gd name="T47" fmla="*/ -25754 h 64000"/>
                <a:gd name="T48" fmla="+- 0 G27 -32000"/>
                <a:gd name="T49" fmla="*/ T48 w 64000"/>
                <a:gd name="T50" fmla="+- 0 G11 -32000"/>
                <a:gd name="T51" fmla="*/ G11 h 64000"/>
                <a:gd name="T52" fmla="+- 0 G25 -32000"/>
                <a:gd name="T53" fmla="*/ T52 w 64000"/>
                <a:gd name="T54" fmla="+- 0 G14 -32000"/>
                <a:gd name="T55" fmla="*/ G14 h 64000"/>
              </a:gdLst>
              <a:ahLst/>
              <a:cxnLst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</a:cxnLst>
              <a:rect l="T49" t="T51" r="T53" b="T55"/>
              <a:pathLst>
                <a:path w="64000" h="64000">
                  <a:moveTo>
                    <a:pt x="50994" y="6246"/>
                  </a:moveTo>
                  <a:cubicBezTo>
                    <a:pt x="59172" y="12279"/>
                    <a:pt x="64000" y="21837"/>
                    <a:pt x="64000" y="32000"/>
                  </a:cubicBezTo>
                  <a:cubicBezTo>
                    <a:pt x="64000" y="42162"/>
                    <a:pt x="59172" y="51720"/>
                    <a:pt x="50994" y="57753"/>
                  </a:cubicBezTo>
                  <a:cubicBezTo>
                    <a:pt x="50993" y="57753"/>
                    <a:pt x="50993" y="57753"/>
                    <a:pt x="50993" y="57753"/>
                  </a:cubicBezTo>
                  <a:lnTo>
                    <a:pt x="50994" y="57754"/>
                  </a:lnTo>
                  <a:lnTo>
                    <a:pt x="50994" y="6246"/>
                  </a:lnTo>
                  <a:lnTo>
                    <a:pt x="50993" y="6246"/>
                  </a:lnTo>
                  <a:cubicBezTo>
                    <a:pt x="50993" y="6246"/>
                    <a:pt x="50993" y="6246"/>
                    <a:pt x="50994" y="6246"/>
                  </a:cubicBez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latin typeface="Arial" charset="0"/>
              </a:endParaRPr>
            </a:p>
          </p:txBody>
        </p:sp>
      </p:grpSp>
      <p:sp>
        <p:nvSpPr>
          <p:cNvPr id="6150" name="Rectangle 6"/>
          <p:cNvSpPr>
            <a:spLocks noGrp="1" noChangeArrowheads="1"/>
          </p:cNvSpPr>
          <p:nvPr>
            <p:ph type="ctrTitle"/>
          </p:nvPr>
        </p:nvSpPr>
        <p:spPr>
          <a:xfrm>
            <a:off x="1443038" y="985838"/>
            <a:ext cx="7239000" cy="1444625"/>
          </a:xfrm>
        </p:spPr>
        <p:txBody>
          <a:bodyPr/>
          <a:lstStyle>
            <a:lvl1pPr>
              <a:defRPr sz="4000"/>
            </a:lvl1pPr>
          </a:lstStyle>
          <a:p>
            <a:pPr lvl="0"/>
            <a:r>
              <a:rPr lang="en-GB" noProof="0" smtClean="0"/>
              <a:t>Click to edit Master title style</a:t>
            </a:r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ubTitle" idx="1"/>
          </p:nvPr>
        </p:nvSpPr>
        <p:spPr>
          <a:xfrm>
            <a:off x="1443038" y="3427413"/>
            <a:ext cx="72390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pPr lvl="0"/>
            <a:r>
              <a:rPr lang="en-GB" noProof="0" smtClean="0"/>
              <a:t>Click to edit Master subtitle style</a:t>
            </a:r>
          </a:p>
        </p:txBody>
      </p:sp>
      <p:sp>
        <p:nvSpPr>
          <p:cNvPr id="6152" name="Rectangle 8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153" name="Rectangle 9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154" name="Rectangle 10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1C43B491-22CC-4704-BCB2-35555D676A25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FB5F633-DB91-4F9F-B717-419902D0C771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523430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6413" y="301625"/>
            <a:ext cx="1827212" cy="564038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0013" y="301625"/>
            <a:ext cx="5334000" cy="564038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F50512B-CF73-4C26-A0C1-B73A3751220C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632458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9D2C402-471F-497C-9792-B669152031AA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86944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106ED82-F076-4E7D-AC7C-FA59DA16D413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59624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0013" y="1827213"/>
            <a:ext cx="3579812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02225" y="1827213"/>
            <a:ext cx="35814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E65F621-6638-471C-9389-9DFCAE0C99B5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72152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A600032-1DB2-429E-B2E1-41607629FE95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63039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C4BCE0F-43C1-4A1B-8B43-7011C35A145D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210865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72DC7FA-9754-4952-9108-77D4E8D537E5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14566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8A4330A-6FCA-4043-AD1D-3EB26CF4102F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752568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0A4D3F5-7DEF-4209-9BEC-ED65F919E0A4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433115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22" name="Group 2"/>
          <p:cNvGrpSpPr>
            <a:grpSpLocks/>
          </p:cNvGrpSpPr>
          <p:nvPr/>
        </p:nvGrpSpPr>
        <p:grpSpPr bwMode="auto">
          <a:xfrm>
            <a:off x="-3238500" y="0"/>
            <a:ext cx="11925300" cy="3810000"/>
            <a:chOff x="-2040" y="0"/>
            <a:chExt cx="7512" cy="2400"/>
          </a:xfrm>
        </p:grpSpPr>
        <p:sp>
          <p:nvSpPr>
            <p:cNvPr id="5123" name="AutoShape 3"/>
            <p:cNvSpPr>
              <a:spLocks noChangeArrowheads="1"/>
            </p:cNvSpPr>
            <p:nvPr/>
          </p:nvSpPr>
          <p:spPr bwMode="auto">
            <a:xfrm>
              <a:off x="-2040" y="432"/>
              <a:ext cx="2592" cy="1968"/>
            </a:xfrm>
            <a:custGeom>
              <a:avLst/>
              <a:gdLst>
                <a:gd name="G0" fmla="+- 18296 0 0"/>
                <a:gd name="G1" fmla="+- -30880 0 0"/>
                <a:gd name="G2" fmla="+- 31512 0 0"/>
                <a:gd name="T0" fmla="*/ 32000 32000  1"/>
                <a:gd name="T1" fmla="*/ G0 G0  1"/>
                <a:gd name="T2" fmla="+- 0 T0 T1"/>
                <a:gd name="T3" fmla="sqrt T2"/>
                <a:gd name="G3" fmla="*/ 32000 T3 32000"/>
                <a:gd name="T4" fmla="*/ 32000 32000  1"/>
                <a:gd name="T5" fmla="*/ G1 G1  1"/>
                <a:gd name="T6" fmla="+- 0 T4 T5"/>
                <a:gd name="T7" fmla="sqrt T6"/>
                <a:gd name="G4" fmla="*/ 32000 T7 32000"/>
                <a:gd name="T8" fmla="*/ 32000 32000  1"/>
                <a:gd name="T9" fmla="*/ G2 G2  1"/>
                <a:gd name="T10" fmla="+- 0 T8 T9"/>
                <a:gd name="T11" fmla="sqrt T10"/>
                <a:gd name="G5" fmla="*/ 32000 T11 32000"/>
                <a:gd name="G6" fmla="+- 0 0 G3"/>
                <a:gd name="G7" fmla="+- 0 0 G4"/>
                <a:gd name="G8" fmla="+- 0 0 G5"/>
                <a:gd name="G9" fmla="+- 0 G4 G0"/>
                <a:gd name="G10" fmla="?: G9 G4 G0"/>
                <a:gd name="G11" fmla="?: G9 G1 G6"/>
                <a:gd name="G12" fmla="+- 0 G5 G0"/>
                <a:gd name="G13" fmla="?: G12 G5 G0"/>
                <a:gd name="G14" fmla="?: G12 G2 G3"/>
                <a:gd name="G15" fmla="+- G11 0 1"/>
                <a:gd name="G16" fmla="+- G14 1 0"/>
                <a:gd name="G17" fmla="+- 0 G14 G3"/>
                <a:gd name="G18" fmla="?: G17 G8 G13"/>
                <a:gd name="G19" fmla="?: G17 G0 G13"/>
                <a:gd name="G20" fmla="?: G17 G3 G16"/>
                <a:gd name="G21" fmla="+- 0 G6 G11"/>
                <a:gd name="G22" fmla="?: G21 G7 G10"/>
                <a:gd name="G23" fmla="?: G21 G0 G10"/>
                <a:gd name="G24" fmla="?: G21 G6 G15"/>
                <a:gd name="G25" fmla="min G10 G13"/>
                <a:gd name="G26" fmla="max G8 G7"/>
                <a:gd name="G27" fmla="max G26 G0"/>
                <a:gd name="T12" fmla="+- 0 18296 -32000"/>
                <a:gd name="T13" fmla="*/ T12 w 64000"/>
                <a:gd name="T14" fmla="+- 0 -26254 -32000"/>
                <a:gd name="T15" fmla="*/ -26254 h 64000"/>
                <a:gd name="T16" fmla="+- 0 32000 -32000"/>
                <a:gd name="T17" fmla="*/ T16 w 64000"/>
                <a:gd name="T18" fmla="+- 0 0 -32000"/>
                <a:gd name="T19" fmla="*/ 0 h 64000"/>
                <a:gd name="T20" fmla="+- 0 18296 -32000"/>
                <a:gd name="T21" fmla="*/ T20 w 64000"/>
                <a:gd name="T22" fmla="+- 0 26253 -32000"/>
                <a:gd name="T23" fmla="*/ 26253 h 64000"/>
                <a:gd name="T24" fmla="+- 0 18296 -32000"/>
                <a:gd name="T25" fmla="*/ T24 w 64000"/>
                <a:gd name="T26" fmla="+- 0 26253 -32000"/>
                <a:gd name="T27" fmla="*/ 26253 h 64000"/>
                <a:gd name="T28" fmla="+- 0 18295 -32000"/>
                <a:gd name="T29" fmla="*/ T28 w 64000"/>
                <a:gd name="T30" fmla="+- 0 26253 -32000"/>
                <a:gd name="T31" fmla="*/ 26253 h 64000"/>
                <a:gd name="T32" fmla="+- 0 18296 -32000"/>
                <a:gd name="T33" fmla="*/ T32 w 64000"/>
                <a:gd name="T34" fmla="+- 0 26254 -32000"/>
                <a:gd name="T35" fmla="*/ 26254 h 64000"/>
                <a:gd name="T36" fmla="+- 0 18296 -32000"/>
                <a:gd name="T37" fmla="*/ T36 w 64000"/>
                <a:gd name="T38" fmla="+- 0 -26254 -32000"/>
                <a:gd name="T39" fmla="*/ -26254 h 64000"/>
                <a:gd name="T40" fmla="+- 0 18295 -32000"/>
                <a:gd name="T41" fmla="*/ T40 w 64000"/>
                <a:gd name="T42" fmla="+- 0 -26254 -32000"/>
                <a:gd name="T43" fmla="*/ -26254 h 64000"/>
                <a:gd name="T44" fmla="+- 0 18296 -32000"/>
                <a:gd name="T45" fmla="*/ T44 w 64000"/>
                <a:gd name="T46" fmla="+- 0 -26254 -32000"/>
                <a:gd name="T47" fmla="*/ -26254 h 64000"/>
                <a:gd name="T48" fmla="+- 0 G27 -32000"/>
                <a:gd name="T49" fmla="*/ T48 w 64000"/>
                <a:gd name="T50" fmla="+- 0 G11 -32000"/>
                <a:gd name="T51" fmla="*/ G11 h 64000"/>
                <a:gd name="T52" fmla="+- 0 G25 -32000"/>
                <a:gd name="T53" fmla="*/ T52 w 64000"/>
                <a:gd name="T54" fmla="+- 0 G14 -32000"/>
                <a:gd name="T55" fmla="*/ G14 h 64000"/>
              </a:gdLst>
              <a:ahLst/>
              <a:cxnLst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</a:cxnLst>
              <a:rect l="T49" t="T51" r="T53" b="T55"/>
              <a:pathLst>
                <a:path w="64000" h="64000">
                  <a:moveTo>
                    <a:pt x="50296" y="5746"/>
                  </a:moveTo>
                  <a:cubicBezTo>
                    <a:pt x="58882" y="11730"/>
                    <a:pt x="64000" y="21534"/>
                    <a:pt x="64000" y="32000"/>
                  </a:cubicBezTo>
                  <a:cubicBezTo>
                    <a:pt x="64000" y="42465"/>
                    <a:pt x="58882" y="52269"/>
                    <a:pt x="50296" y="58253"/>
                  </a:cubicBezTo>
                  <a:cubicBezTo>
                    <a:pt x="50296" y="58253"/>
                    <a:pt x="50296" y="58253"/>
                    <a:pt x="50295" y="58253"/>
                  </a:cubicBezTo>
                  <a:lnTo>
                    <a:pt x="50296" y="58254"/>
                  </a:lnTo>
                  <a:lnTo>
                    <a:pt x="50296" y="5746"/>
                  </a:lnTo>
                  <a:lnTo>
                    <a:pt x="50295" y="5746"/>
                  </a:lnTo>
                  <a:cubicBezTo>
                    <a:pt x="50296" y="5746"/>
                    <a:pt x="50296" y="5746"/>
                    <a:pt x="50296" y="5746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5124" name="AutoShape 4"/>
            <p:cNvSpPr>
              <a:spLocks noChangeArrowheads="1"/>
            </p:cNvSpPr>
            <p:nvPr/>
          </p:nvSpPr>
          <p:spPr bwMode="auto">
            <a:xfrm>
              <a:off x="-1528" y="0"/>
              <a:ext cx="1949" cy="1987"/>
            </a:xfrm>
            <a:custGeom>
              <a:avLst/>
              <a:gdLst>
                <a:gd name="G0" fmla="+- 18077 0 0"/>
                <a:gd name="G1" fmla="+- -30880 0 0"/>
                <a:gd name="G2" fmla="+- 32000 0 0"/>
                <a:gd name="T0" fmla="*/ 32000 32000  1"/>
                <a:gd name="T1" fmla="*/ G0 G0  1"/>
                <a:gd name="T2" fmla="+- 0 T0 T1"/>
                <a:gd name="T3" fmla="sqrt T2"/>
                <a:gd name="G3" fmla="*/ 32000 T3 32000"/>
                <a:gd name="T4" fmla="*/ 32000 32000  1"/>
                <a:gd name="T5" fmla="*/ G1 G1  1"/>
                <a:gd name="T6" fmla="+- 0 T4 T5"/>
                <a:gd name="T7" fmla="sqrt T6"/>
                <a:gd name="G4" fmla="*/ 32000 T7 32000"/>
                <a:gd name="T8" fmla="*/ 32000 32000  1"/>
                <a:gd name="T9" fmla="*/ G2 G2  1"/>
                <a:gd name="T10" fmla="+- 0 T8 T9"/>
                <a:gd name="T11" fmla="sqrt T10"/>
                <a:gd name="G5" fmla="*/ 32000 T11 32000"/>
                <a:gd name="G6" fmla="+- 0 0 G3"/>
                <a:gd name="G7" fmla="+- 0 0 G4"/>
                <a:gd name="G8" fmla="+- 0 0 G5"/>
                <a:gd name="G9" fmla="+- 0 G4 G0"/>
                <a:gd name="G10" fmla="?: G9 G4 G0"/>
                <a:gd name="G11" fmla="?: G9 G1 G6"/>
                <a:gd name="G12" fmla="+- 0 G5 G0"/>
                <a:gd name="G13" fmla="?: G12 G5 G0"/>
                <a:gd name="G14" fmla="?: G12 G2 G3"/>
                <a:gd name="G15" fmla="+- G11 0 1"/>
                <a:gd name="G16" fmla="+- G14 1 0"/>
                <a:gd name="G17" fmla="+- 0 G14 G3"/>
                <a:gd name="G18" fmla="?: G17 G8 G13"/>
                <a:gd name="G19" fmla="?: G17 G0 G13"/>
                <a:gd name="G20" fmla="?: G17 G3 G16"/>
                <a:gd name="G21" fmla="+- 0 G6 G11"/>
                <a:gd name="G22" fmla="?: G21 G7 G10"/>
                <a:gd name="G23" fmla="?: G21 G0 G10"/>
                <a:gd name="G24" fmla="?: G21 G6 G15"/>
                <a:gd name="G25" fmla="min G10 G13"/>
                <a:gd name="G26" fmla="max G8 G7"/>
                <a:gd name="G27" fmla="max G26 G0"/>
                <a:gd name="T12" fmla="+- 0 18077 -32000"/>
                <a:gd name="T13" fmla="*/ T12 w 64000"/>
                <a:gd name="T14" fmla="+- 0 -26405 -32000"/>
                <a:gd name="T15" fmla="*/ -26405 h 64000"/>
                <a:gd name="T16" fmla="+- 0 32000 -32000"/>
                <a:gd name="T17" fmla="*/ T16 w 64000"/>
                <a:gd name="T18" fmla="+- 0 0 -32000"/>
                <a:gd name="T19" fmla="*/ 0 h 64000"/>
                <a:gd name="T20" fmla="+- 0 18077 -32000"/>
                <a:gd name="T21" fmla="*/ T20 w 64000"/>
                <a:gd name="T22" fmla="+- 0 26404 -32000"/>
                <a:gd name="T23" fmla="*/ 26404 h 64000"/>
                <a:gd name="T24" fmla="+- 0 18077 -32000"/>
                <a:gd name="T25" fmla="*/ T24 w 64000"/>
                <a:gd name="T26" fmla="+- 0 26404 -32000"/>
                <a:gd name="T27" fmla="*/ 26404 h 64000"/>
                <a:gd name="T28" fmla="+- 0 18076 -32000"/>
                <a:gd name="T29" fmla="*/ T28 w 64000"/>
                <a:gd name="T30" fmla="+- 0 26404 -32000"/>
                <a:gd name="T31" fmla="*/ 26404 h 64000"/>
                <a:gd name="T32" fmla="+- 0 18077 -32000"/>
                <a:gd name="T33" fmla="*/ T32 w 64000"/>
                <a:gd name="T34" fmla="+- 0 26405 -32000"/>
                <a:gd name="T35" fmla="*/ 26405 h 64000"/>
                <a:gd name="T36" fmla="+- 0 18077 -32000"/>
                <a:gd name="T37" fmla="*/ T36 w 64000"/>
                <a:gd name="T38" fmla="+- 0 -26405 -32000"/>
                <a:gd name="T39" fmla="*/ -26405 h 64000"/>
                <a:gd name="T40" fmla="+- 0 18076 -32000"/>
                <a:gd name="T41" fmla="*/ T40 w 64000"/>
                <a:gd name="T42" fmla="+- 0 -26405 -32000"/>
                <a:gd name="T43" fmla="*/ -26405 h 64000"/>
                <a:gd name="T44" fmla="+- 0 18077 -32000"/>
                <a:gd name="T45" fmla="*/ T44 w 64000"/>
                <a:gd name="T46" fmla="+- 0 -26405 -32000"/>
                <a:gd name="T47" fmla="*/ -26405 h 64000"/>
                <a:gd name="T48" fmla="+- 0 G27 -32000"/>
                <a:gd name="T49" fmla="*/ T48 w 64000"/>
                <a:gd name="T50" fmla="+- 0 G11 -32000"/>
                <a:gd name="T51" fmla="*/ G11 h 64000"/>
                <a:gd name="T52" fmla="+- 0 G25 -32000"/>
                <a:gd name="T53" fmla="*/ T52 w 64000"/>
                <a:gd name="T54" fmla="+- 0 G14 -32000"/>
                <a:gd name="T55" fmla="*/ G14 h 64000"/>
              </a:gdLst>
              <a:ahLst/>
              <a:cxnLst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</a:cxnLst>
              <a:rect l="T49" t="T51" r="T53" b="T55"/>
              <a:pathLst>
                <a:path w="64000" h="64000">
                  <a:moveTo>
                    <a:pt x="50077" y="5595"/>
                  </a:moveTo>
                  <a:cubicBezTo>
                    <a:pt x="58790" y="11560"/>
                    <a:pt x="64000" y="21440"/>
                    <a:pt x="64000" y="32000"/>
                  </a:cubicBezTo>
                  <a:cubicBezTo>
                    <a:pt x="64000" y="42559"/>
                    <a:pt x="58790" y="52439"/>
                    <a:pt x="50077" y="58404"/>
                  </a:cubicBezTo>
                  <a:cubicBezTo>
                    <a:pt x="50077" y="58404"/>
                    <a:pt x="50077" y="58404"/>
                    <a:pt x="50076" y="58404"/>
                  </a:cubicBezTo>
                  <a:lnTo>
                    <a:pt x="50077" y="58405"/>
                  </a:lnTo>
                  <a:lnTo>
                    <a:pt x="50077" y="5595"/>
                  </a:lnTo>
                  <a:lnTo>
                    <a:pt x="50076" y="5595"/>
                  </a:lnTo>
                  <a:cubicBezTo>
                    <a:pt x="50077" y="5595"/>
                    <a:pt x="50077" y="5595"/>
                    <a:pt x="50077" y="5595"/>
                  </a:cubicBez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5125" name="Line 5"/>
            <p:cNvSpPr>
              <a:spLocks noChangeShapeType="1"/>
            </p:cNvSpPr>
            <p:nvPr/>
          </p:nvSpPr>
          <p:spPr bwMode="auto">
            <a:xfrm>
              <a:off x="864" y="960"/>
              <a:ext cx="460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5126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1370013" y="301625"/>
            <a:ext cx="7313612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1370013" y="1827213"/>
            <a:ext cx="7313612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5128" name="Rectangle 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/>
          </a:p>
        </p:txBody>
      </p:sp>
      <p:sp>
        <p:nvSpPr>
          <p:cNvPr id="5129" name="Rectangle 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/>
            </a:lvl1pPr>
          </a:lstStyle>
          <a:p>
            <a:endParaRPr lang="en-GB"/>
          </a:p>
        </p:txBody>
      </p:sp>
      <p:sp>
        <p:nvSpPr>
          <p:cNvPr id="5130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B4542BA-13BD-4347-8D56-D20C9BC2FD98}" type="slidenum">
              <a:rPr lang="en-GB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¡"/>
        <a:defRPr sz="29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25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65000"/>
        <a:buFont typeface="Wingdings" pitchFamily="2" charset="2"/>
        <a:buChar char="¡"/>
        <a:defRPr sz="22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19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ChangeArrowheads="1"/>
          </p:cNvSpPr>
          <p:nvPr/>
        </p:nvSpPr>
        <p:spPr bwMode="auto">
          <a:xfrm>
            <a:off x="1187450" y="1557338"/>
            <a:ext cx="7526338" cy="3381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r>
              <a:rPr lang="en-GB" sz="5400" b="1" u="sng">
                <a:latin typeface="Comic Sans MS" pitchFamily="66" charset="0"/>
              </a:rPr>
              <a:t>Derek’s full. Stop.</a:t>
            </a:r>
          </a:p>
          <a:p>
            <a:endParaRPr lang="en-GB" sz="5400" b="1" u="sng">
              <a:latin typeface="Comic Sans MS" pitchFamily="66" charset="0"/>
            </a:endParaRPr>
          </a:p>
          <a:p>
            <a:endParaRPr lang="en-GB" sz="5400" b="1" u="sng">
              <a:latin typeface="Comic Sans MS" pitchFamily="66" charset="0"/>
            </a:endParaRPr>
          </a:p>
          <a:p>
            <a:pPr algn="r"/>
            <a:r>
              <a:rPr lang="en-GB" sz="5400" b="1" i="1">
                <a:latin typeface="Comic Sans MS" pitchFamily="66" charset="0"/>
              </a:rPr>
              <a:t>A Story</a:t>
            </a:r>
            <a:endParaRPr lang="en-GB" sz="2800" b="1" i="1">
              <a:latin typeface="Arial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ChangeArrowheads="1"/>
          </p:cNvSpPr>
          <p:nvPr/>
        </p:nvSpPr>
        <p:spPr bwMode="auto">
          <a:xfrm>
            <a:off x="1258888" y="1654175"/>
            <a:ext cx="7526337" cy="2559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r>
              <a:rPr lang="en-GB" sz="5400">
                <a:latin typeface="Comic Sans MS" pitchFamily="66" charset="0"/>
              </a:rPr>
              <a:t>His dad was smoking. The front door bell went outside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ChangeArrowheads="1"/>
          </p:cNvSpPr>
          <p:nvPr/>
        </p:nvSpPr>
        <p:spPr bwMode="auto">
          <a:xfrm>
            <a:off x="1258888" y="1657350"/>
            <a:ext cx="7526337" cy="3381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r>
              <a:rPr lang="en-GB" sz="5400">
                <a:latin typeface="Comic Sans MS" pitchFamily="66" charset="0"/>
              </a:rPr>
              <a:t>The front door bell went. Outside Derek could hear talking. It was his sister's coat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ChangeArrowheads="1"/>
          </p:cNvSpPr>
          <p:nvPr/>
        </p:nvSpPr>
        <p:spPr bwMode="auto">
          <a:xfrm>
            <a:off x="1258888" y="1646238"/>
            <a:ext cx="7526337" cy="420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r>
              <a:rPr lang="en-GB" sz="5400">
                <a:latin typeface="Comic Sans MS" pitchFamily="66" charset="0"/>
              </a:rPr>
              <a:t>It was his sisters. "Coat please Mum," said Tina. Mum said, "Put the cups away out in the garden." 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ChangeArrowheads="1"/>
          </p:cNvSpPr>
          <p:nvPr/>
        </p:nvSpPr>
        <p:spPr bwMode="auto">
          <a:xfrm>
            <a:off x="1258888" y="1657350"/>
            <a:ext cx="7526337" cy="3381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r>
              <a:rPr lang="en-GB" sz="5400">
                <a:latin typeface="Comic Sans MS" pitchFamily="66" charset="0"/>
              </a:rPr>
              <a:t>Mum said, "Put the cups away.“</a:t>
            </a:r>
          </a:p>
          <a:p>
            <a:r>
              <a:rPr lang="en-GB" sz="5400">
                <a:latin typeface="Comic Sans MS" pitchFamily="66" charset="0"/>
              </a:rPr>
              <a:t>Out in the garden it was raining people. 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ChangeArrowheads="1"/>
          </p:cNvSpPr>
          <p:nvPr/>
        </p:nvSpPr>
        <p:spPr bwMode="auto">
          <a:xfrm>
            <a:off x="1258888" y="1649413"/>
            <a:ext cx="7526337" cy="5026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r>
              <a:rPr lang="en-GB" sz="5400">
                <a:latin typeface="Comic Sans MS" pitchFamily="66" charset="0"/>
              </a:rPr>
              <a:t>Out in the garden it was raining.</a:t>
            </a:r>
          </a:p>
          <a:p>
            <a:r>
              <a:rPr lang="en-GB" sz="5400">
                <a:latin typeface="Comic Sans MS" pitchFamily="66" charset="0"/>
              </a:rPr>
              <a:t>People stood out in the street waiting for the arrival of the bus stop. 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ChangeArrowheads="1"/>
          </p:cNvSpPr>
          <p:nvPr/>
        </p:nvSpPr>
        <p:spPr bwMode="auto">
          <a:xfrm>
            <a:off x="1258888" y="1627188"/>
            <a:ext cx="7526337" cy="4954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r>
              <a:rPr lang="en-GB" sz="5300">
                <a:latin typeface="Comic Sans MS" pitchFamily="66" charset="0"/>
              </a:rPr>
              <a:t>People stood out in the street waiting for the arrival of the bus. "Stop dawdling Derek," said Mum, "or you'll be late yesterday."</a:t>
            </a:r>
            <a:r>
              <a:rPr lang="en-GB" sz="5400">
                <a:latin typeface="Comic Sans MS" pitchFamily="66" charset="0"/>
              </a:rPr>
              <a:t> 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ChangeArrowheads="1"/>
          </p:cNvSpPr>
          <p:nvPr/>
        </p:nvSpPr>
        <p:spPr bwMode="auto">
          <a:xfrm>
            <a:off x="1258888" y="1649413"/>
            <a:ext cx="7526337" cy="5026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r>
              <a:rPr lang="en-GB" sz="5400">
                <a:latin typeface="Comic Sans MS" pitchFamily="66" charset="0"/>
              </a:rPr>
              <a:t>"Stop dawdling Derek," said Mum, "or you'll be late." Yesterday Derek had been off school with a cold dad. 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ChangeArrowheads="1"/>
          </p:cNvSpPr>
          <p:nvPr/>
        </p:nvSpPr>
        <p:spPr bwMode="auto">
          <a:xfrm>
            <a:off x="1258888" y="1639888"/>
            <a:ext cx="7526337" cy="2559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r>
              <a:rPr lang="en-GB" sz="5400">
                <a:latin typeface="Comic Sans MS" pitchFamily="66" charset="0"/>
              </a:rPr>
              <a:t>Yesterday Derek had been off school. Dad said his teacher cried. 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ChangeArrowheads="1"/>
          </p:cNvSpPr>
          <p:nvPr/>
        </p:nvSpPr>
        <p:spPr bwMode="auto">
          <a:xfrm>
            <a:off x="1258888" y="1635125"/>
            <a:ext cx="7526337" cy="5026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r>
              <a:rPr lang="en-GB" sz="5400">
                <a:latin typeface="Comic Sans MS" pitchFamily="66" charset="0"/>
              </a:rPr>
              <a:t>Dad said his teacher cried out to him at the school gate that Derek had missed an important lesson on writing.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ChangeArrowheads="1"/>
          </p:cNvSpPr>
          <p:nvPr/>
        </p:nvSpPr>
        <p:spPr bwMode="auto">
          <a:xfrm>
            <a:off x="1187450" y="1557338"/>
            <a:ext cx="7526338" cy="3381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r>
              <a:rPr lang="en-GB" sz="5400" b="1" u="sng">
                <a:latin typeface="Comic Sans MS" pitchFamily="66" charset="0"/>
              </a:rPr>
              <a:t>Derek’s full. Stop.</a:t>
            </a:r>
          </a:p>
          <a:p>
            <a:endParaRPr lang="en-GB" sz="5400" b="1" u="sng">
              <a:latin typeface="Comic Sans MS" pitchFamily="66" charset="0"/>
            </a:endParaRPr>
          </a:p>
          <a:p>
            <a:endParaRPr lang="en-GB" sz="5400" b="1" u="sng">
              <a:latin typeface="Comic Sans MS" pitchFamily="66" charset="0"/>
            </a:endParaRPr>
          </a:p>
          <a:p>
            <a:pPr algn="r"/>
            <a:r>
              <a:rPr lang="en-GB" sz="5400" b="1" i="1">
                <a:latin typeface="Comic Sans MS" pitchFamily="66" charset="0"/>
              </a:rPr>
              <a:t>The End</a:t>
            </a:r>
            <a:endParaRPr lang="en-GB" sz="2800" b="1" i="1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1258888" y="1628775"/>
            <a:ext cx="7526337" cy="2559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r>
              <a:rPr lang="en-GB" sz="5400">
                <a:latin typeface="Comic Sans MS" pitchFamily="66" charset="0"/>
              </a:rPr>
              <a:t>Derek woke up, went downstairs and ate his cat</a:t>
            </a:r>
            <a:endParaRPr lang="en-GB" sz="2800">
              <a:latin typeface="Arial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1258888" y="1631950"/>
            <a:ext cx="7526337" cy="3381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r>
              <a:rPr lang="en-GB" sz="5400">
                <a:latin typeface="Comic Sans MS" pitchFamily="66" charset="0"/>
              </a:rPr>
              <a:t>Derek woke up, went downstairs and ate. His cat was playing in his cereal bowl</a:t>
            </a:r>
            <a:r>
              <a:rPr lang="en-GB"/>
              <a:t>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ChangeArrowheads="1"/>
          </p:cNvSpPr>
          <p:nvPr/>
        </p:nvSpPr>
        <p:spPr bwMode="auto">
          <a:xfrm>
            <a:off x="1258888" y="1662113"/>
            <a:ext cx="7526337" cy="2559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r>
              <a:rPr lang="en-GB" sz="5400">
                <a:latin typeface="Comic Sans MS" pitchFamily="66" charset="0"/>
              </a:rPr>
              <a:t>His cat was playing. In his cereal bowl Derek had his favourite nan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ChangeArrowheads="1"/>
          </p:cNvSpPr>
          <p:nvPr/>
        </p:nvSpPr>
        <p:spPr bwMode="auto">
          <a:xfrm>
            <a:off x="1258888" y="1628775"/>
            <a:ext cx="7526337" cy="3381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r>
              <a:rPr lang="en-GB" sz="5400">
                <a:latin typeface="Comic Sans MS" pitchFamily="66" charset="0"/>
              </a:rPr>
              <a:t>In his cereal bowl Derek had his favourite. Nan had bought it him.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ChangeArrowheads="1"/>
          </p:cNvSpPr>
          <p:nvPr/>
        </p:nvSpPr>
        <p:spPr bwMode="auto">
          <a:xfrm>
            <a:off x="1258888" y="1628775"/>
            <a:ext cx="7526337" cy="3381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r>
              <a:rPr lang="en-GB" sz="5400">
                <a:latin typeface="Comic Sans MS" pitchFamily="66" charset="0"/>
              </a:rPr>
              <a:t>On the radio Derek could hear his favourite pop singer - his mum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1258888" y="1646238"/>
            <a:ext cx="7526337" cy="420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r>
              <a:rPr lang="en-GB" sz="5400">
                <a:latin typeface="Comic Sans MS" pitchFamily="66" charset="0"/>
              </a:rPr>
              <a:t>On the radio Derek could hear his favourite pop singer. His mum was hoovering up his dad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ChangeArrowheads="1"/>
          </p:cNvSpPr>
          <p:nvPr/>
        </p:nvSpPr>
        <p:spPr bwMode="auto">
          <a:xfrm>
            <a:off x="1258888" y="1643063"/>
            <a:ext cx="7526337" cy="3381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r>
              <a:rPr lang="en-GB" sz="5400">
                <a:latin typeface="Comic Sans MS" pitchFamily="66" charset="0"/>
              </a:rPr>
              <a:t>His mum was hoovering up. His dad was smoking the front door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1258888" y="1643063"/>
            <a:ext cx="7526337" cy="3381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r>
              <a:rPr lang="en-GB" sz="5400">
                <a:latin typeface="Comic Sans MS" pitchFamily="66" charset="0"/>
              </a:rPr>
              <a:t>His mum was hoovering up. His dad was smoking the front door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Eclipse">
  <a:themeElements>
    <a:clrScheme name="Eclipse 1">
      <a:dk1>
        <a:srgbClr val="000000"/>
      </a:dk1>
      <a:lt1>
        <a:srgbClr val="FFFFFF"/>
      </a:lt1>
      <a:dk2>
        <a:srgbClr val="006666"/>
      </a:dk2>
      <a:lt2>
        <a:srgbClr val="5F5F5F"/>
      </a:lt2>
      <a:accent1>
        <a:srgbClr val="33CCCC"/>
      </a:accent1>
      <a:accent2>
        <a:srgbClr val="99CCCC"/>
      </a:accent2>
      <a:accent3>
        <a:srgbClr val="FFFFFF"/>
      </a:accent3>
      <a:accent4>
        <a:srgbClr val="000000"/>
      </a:accent4>
      <a:accent5>
        <a:srgbClr val="ADE2E2"/>
      </a:accent5>
      <a:accent6>
        <a:srgbClr val="8AB9B9"/>
      </a:accent6>
      <a:hlink>
        <a:srgbClr val="006666"/>
      </a:hlink>
      <a:folHlink>
        <a:srgbClr val="B2B2B2"/>
      </a:folHlink>
    </a:clrScheme>
    <a:fontScheme name="Eclipse">
      <a:majorFont>
        <a:latin typeface="Arial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Eclipse 1">
        <a:dk1>
          <a:srgbClr val="000000"/>
        </a:dk1>
        <a:lt1>
          <a:srgbClr val="FFFFFF"/>
        </a:lt1>
        <a:dk2>
          <a:srgbClr val="006666"/>
        </a:dk2>
        <a:lt2>
          <a:srgbClr val="5F5F5F"/>
        </a:lt2>
        <a:accent1>
          <a:srgbClr val="33CCCC"/>
        </a:accent1>
        <a:accent2>
          <a:srgbClr val="99CCCC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AB9B9"/>
        </a:accent6>
        <a:hlink>
          <a:srgbClr val="006666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lipse 2">
        <a:dk1>
          <a:srgbClr val="000000"/>
        </a:dk1>
        <a:lt1>
          <a:srgbClr val="FFFFFF"/>
        </a:lt1>
        <a:dk2>
          <a:srgbClr val="333366"/>
        </a:dk2>
        <a:lt2>
          <a:srgbClr val="5F5F5F"/>
        </a:lt2>
        <a:accent1>
          <a:srgbClr val="CC99FF"/>
        </a:accent1>
        <a:accent2>
          <a:srgbClr val="99CCCC"/>
        </a:accent2>
        <a:accent3>
          <a:srgbClr val="FFFFFF"/>
        </a:accent3>
        <a:accent4>
          <a:srgbClr val="000000"/>
        </a:accent4>
        <a:accent5>
          <a:srgbClr val="E2CAFF"/>
        </a:accent5>
        <a:accent6>
          <a:srgbClr val="8AB9B9"/>
        </a:accent6>
        <a:hlink>
          <a:srgbClr val="666699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lipse 3">
        <a:dk1>
          <a:srgbClr val="000000"/>
        </a:dk1>
        <a:lt1>
          <a:srgbClr val="FFFFFF"/>
        </a:lt1>
        <a:dk2>
          <a:srgbClr val="0000CC"/>
        </a:dk2>
        <a:lt2>
          <a:srgbClr val="434343"/>
        </a:lt2>
        <a:accent1>
          <a:srgbClr val="99CC00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E7B900"/>
        </a:accent6>
        <a:hlink>
          <a:srgbClr val="FF000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lipse 4">
        <a:dk1>
          <a:srgbClr val="000000"/>
        </a:dk1>
        <a:lt1>
          <a:srgbClr val="64AAAE"/>
        </a:lt1>
        <a:dk2>
          <a:srgbClr val="FFFFCC"/>
        </a:dk2>
        <a:lt2>
          <a:srgbClr val="5F5F5F"/>
        </a:lt2>
        <a:accent1>
          <a:srgbClr val="B4B1DB"/>
        </a:accent1>
        <a:accent2>
          <a:srgbClr val="61C1D7"/>
        </a:accent2>
        <a:accent3>
          <a:srgbClr val="B8D2D3"/>
        </a:accent3>
        <a:accent4>
          <a:srgbClr val="000000"/>
        </a:accent4>
        <a:accent5>
          <a:srgbClr val="D6D5EA"/>
        </a:accent5>
        <a:accent6>
          <a:srgbClr val="57AFC3"/>
        </a:accent6>
        <a:hlink>
          <a:srgbClr val="257177"/>
        </a:hlink>
        <a:folHlink>
          <a:srgbClr val="CC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lipse 5">
        <a:dk1>
          <a:srgbClr val="5F5F5F"/>
        </a:dk1>
        <a:lt1>
          <a:srgbClr val="F8F8F8"/>
        </a:lt1>
        <a:dk2>
          <a:srgbClr val="2A285A"/>
        </a:dk2>
        <a:lt2>
          <a:srgbClr val="FFFFFF"/>
        </a:lt2>
        <a:accent1>
          <a:srgbClr val="999966"/>
        </a:accent1>
        <a:accent2>
          <a:srgbClr val="8C8B9D"/>
        </a:accent2>
        <a:accent3>
          <a:srgbClr val="ACACB5"/>
        </a:accent3>
        <a:accent4>
          <a:srgbClr val="D4D4D4"/>
        </a:accent4>
        <a:accent5>
          <a:srgbClr val="CACAB8"/>
        </a:accent5>
        <a:accent6>
          <a:srgbClr val="7E7D8E"/>
        </a:accent6>
        <a:hlink>
          <a:srgbClr val="465174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lipse 6">
        <a:dk1>
          <a:srgbClr val="434343"/>
        </a:dk1>
        <a:lt1>
          <a:srgbClr val="FFFFFF"/>
        </a:lt1>
        <a:dk2>
          <a:srgbClr val="360404"/>
        </a:dk2>
        <a:lt2>
          <a:srgbClr val="FFFFFF"/>
        </a:lt2>
        <a:accent1>
          <a:srgbClr val="669900"/>
        </a:accent1>
        <a:accent2>
          <a:srgbClr val="CC6600"/>
        </a:accent2>
        <a:accent3>
          <a:srgbClr val="AEAAAA"/>
        </a:accent3>
        <a:accent4>
          <a:srgbClr val="DADADA"/>
        </a:accent4>
        <a:accent5>
          <a:srgbClr val="B8CAAA"/>
        </a:accent5>
        <a:accent6>
          <a:srgbClr val="B95C00"/>
        </a:accent6>
        <a:hlink>
          <a:srgbClr val="CC33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lipse 7">
        <a:dk1>
          <a:srgbClr val="434343"/>
        </a:dk1>
        <a:lt1>
          <a:srgbClr val="FFFFFF"/>
        </a:lt1>
        <a:dk2>
          <a:srgbClr val="000000"/>
        </a:dk2>
        <a:lt2>
          <a:srgbClr val="8285FE"/>
        </a:lt2>
        <a:accent1>
          <a:srgbClr val="669900"/>
        </a:accent1>
        <a:accent2>
          <a:srgbClr val="9900FF"/>
        </a:accent2>
        <a:accent3>
          <a:srgbClr val="AAAAAA"/>
        </a:accent3>
        <a:accent4>
          <a:srgbClr val="DADADA"/>
        </a:accent4>
        <a:accent5>
          <a:srgbClr val="B8CAAA"/>
        </a:accent5>
        <a:accent6>
          <a:srgbClr val="8A00E7"/>
        </a:accent6>
        <a:hlink>
          <a:srgbClr val="6600CC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lipse 8">
        <a:dk1>
          <a:srgbClr val="434343"/>
        </a:dk1>
        <a:lt1>
          <a:srgbClr val="FFFFFF"/>
        </a:lt1>
        <a:dk2>
          <a:srgbClr val="000000"/>
        </a:dk2>
        <a:lt2>
          <a:srgbClr val="0066FF"/>
        </a:lt2>
        <a:accent1>
          <a:srgbClr val="339966"/>
        </a:accent1>
        <a:accent2>
          <a:srgbClr val="FFCC00"/>
        </a:accent2>
        <a:accent3>
          <a:srgbClr val="AAAAAA"/>
        </a:accent3>
        <a:accent4>
          <a:srgbClr val="DADADA"/>
        </a:accent4>
        <a:accent5>
          <a:srgbClr val="ADCAB8"/>
        </a:accent5>
        <a:accent6>
          <a:srgbClr val="E7B900"/>
        </a:accent6>
        <a:hlink>
          <a:srgbClr val="CC00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lipse 9">
        <a:dk1>
          <a:srgbClr val="333300"/>
        </a:dk1>
        <a:lt1>
          <a:srgbClr val="FFFFFF"/>
        </a:lt1>
        <a:dk2>
          <a:srgbClr val="669900"/>
        </a:dk2>
        <a:lt2>
          <a:srgbClr val="FFFFCC"/>
        </a:lt2>
        <a:accent1>
          <a:srgbClr val="CCCC00"/>
        </a:accent1>
        <a:accent2>
          <a:srgbClr val="99CC00"/>
        </a:accent2>
        <a:accent3>
          <a:srgbClr val="B8CAAA"/>
        </a:accent3>
        <a:accent4>
          <a:srgbClr val="DADADA"/>
        </a:accent4>
        <a:accent5>
          <a:srgbClr val="E2E2AA"/>
        </a:accent5>
        <a:accent6>
          <a:srgbClr val="8AB900"/>
        </a:accent6>
        <a:hlink>
          <a:srgbClr val="336600"/>
        </a:hlink>
        <a:folHlink>
          <a:srgbClr val="FFFF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lipse 10">
        <a:dk1>
          <a:srgbClr val="333333"/>
        </a:dk1>
        <a:lt1>
          <a:srgbClr val="FFFFCC"/>
        </a:lt1>
        <a:dk2>
          <a:srgbClr val="660000"/>
        </a:dk2>
        <a:lt2>
          <a:srgbClr val="CCCCCC"/>
        </a:lt2>
        <a:accent1>
          <a:srgbClr val="FF6600"/>
        </a:accent1>
        <a:accent2>
          <a:srgbClr val="CC3300"/>
        </a:accent2>
        <a:accent3>
          <a:srgbClr val="B8AAAA"/>
        </a:accent3>
        <a:accent4>
          <a:srgbClr val="DADAAE"/>
        </a:accent4>
        <a:accent5>
          <a:srgbClr val="FFB8AA"/>
        </a:accent5>
        <a:accent6>
          <a:srgbClr val="B92D00"/>
        </a:accent6>
        <a:hlink>
          <a:srgbClr val="9900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Eclipse</Template>
  <TotalTime>41</TotalTime>
  <Words>311</Words>
  <Application>Microsoft Office PowerPoint</Application>
  <PresentationFormat>On-screen Show (4:3)</PresentationFormat>
  <Paragraphs>27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5" baseType="lpstr">
      <vt:lpstr>Arial</vt:lpstr>
      <vt:lpstr>Times New Roman</vt:lpstr>
      <vt:lpstr>Verdana</vt:lpstr>
      <vt:lpstr>Wingdings</vt:lpstr>
      <vt:lpstr>Comic Sans MS</vt:lpstr>
      <vt:lpstr>Eclipse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 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Pitchford</dc:creator>
  <cp:lastModifiedBy>Teacher E-Solutions</cp:lastModifiedBy>
  <cp:revision>8</cp:revision>
  <dcterms:created xsi:type="dcterms:W3CDTF">2005-01-30T18:49:23Z</dcterms:created>
  <dcterms:modified xsi:type="dcterms:W3CDTF">2019-01-18T16:51:01Z</dcterms:modified>
</cp:coreProperties>
</file>