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4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614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C43B491-22CC-4704-BCB2-35555D676A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5F633-DB91-4F9F-B717-419902D0C7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34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0512B-CF73-4C26-A0C1-B73A375122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4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2C402-471F-497C-9792-B669152031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69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6ED82-F076-4E7D-AC7C-FA59DA16D4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96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5F621-6638-471C-9389-9DFCAE0C99B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1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00032-1DB2-429E-B2E1-41607629FE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30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BCE0F-43C1-4A1B-8B43-7011C35A14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08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DC7FA-9754-4952-9108-77D4E8D537E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45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330A-6FCA-4043-AD1D-3EB26CF410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5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A4D3F5-7DEF-4209-9BEC-ED65F919E0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1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512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GB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4542BA-13BD-4347-8D56-D20C9BC2FD9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187450" y="1557338"/>
            <a:ext cx="7526338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 b="1" u="sng">
                <a:latin typeface="Comic Sans MS" pitchFamily="66" charset="0"/>
              </a:rPr>
              <a:t>Derek’s full. Stop.</a:t>
            </a:r>
          </a:p>
          <a:p>
            <a:endParaRPr lang="en-GB" sz="5400" b="1" u="sng">
              <a:latin typeface="Comic Sans MS" pitchFamily="66" charset="0"/>
            </a:endParaRPr>
          </a:p>
          <a:p>
            <a:endParaRPr lang="en-GB" sz="5400" b="1" u="sng">
              <a:latin typeface="Comic Sans MS" pitchFamily="66" charset="0"/>
            </a:endParaRPr>
          </a:p>
          <a:p>
            <a:pPr algn="r"/>
            <a:r>
              <a:rPr lang="en-GB" sz="5400" b="1" i="1">
                <a:latin typeface="Comic Sans MS" pitchFamily="66" charset="0"/>
              </a:rPr>
              <a:t>A Story</a:t>
            </a:r>
            <a:endParaRPr lang="en-GB" sz="2800" b="1" i="1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58888" y="1654175"/>
            <a:ext cx="7526337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His dad was smoking. The front door bell went outside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258888" y="1657350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The front door bell went. Outside Derek could hear talking. It was his sister's coat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58888" y="1646238"/>
            <a:ext cx="7526337" cy="420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It was his sisters. "Coat please Mum," said Tina. Mum said, "Put the cups away out in the garden."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258888" y="1657350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Mum said, "Put the cups away.“</a:t>
            </a:r>
          </a:p>
          <a:p>
            <a:r>
              <a:rPr lang="en-GB" sz="5400">
                <a:latin typeface="Comic Sans MS" pitchFamily="66" charset="0"/>
              </a:rPr>
              <a:t>Out in the garden it was raining people.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8888" y="1649413"/>
            <a:ext cx="7526337" cy="50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Out in the garden it was raining.</a:t>
            </a:r>
          </a:p>
          <a:p>
            <a:r>
              <a:rPr lang="en-GB" sz="5400">
                <a:latin typeface="Comic Sans MS" pitchFamily="66" charset="0"/>
              </a:rPr>
              <a:t>People stood out in the street waiting for the arrival of the bus stop.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258888" y="1627188"/>
            <a:ext cx="7526337" cy="495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300">
                <a:latin typeface="Comic Sans MS" pitchFamily="66" charset="0"/>
              </a:rPr>
              <a:t>People stood out in the street waiting for the arrival of the bus. "Stop dawdling Derek," said Mum, "or you'll be late yesterday."</a:t>
            </a:r>
            <a:r>
              <a:rPr lang="en-GB" sz="540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58888" y="1649413"/>
            <a:ext cx="7526337" cy="50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"Stop dawdling Derek," said Mum, "or you'll be late." Yesterday Derek had been off school with a cold dad.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258888" y="1639888"/>
            <a:ext cx="7526337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Yesterday Derek had been off school. Dad said his teacher cried.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58888" y="1635125"/>
            <a:ext cx="7526337" cy="50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Dad said his teacher cried out to him at the school gate that Derek had missed an important lesson on writing.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187450" y="1557338"/>
            <a:ext cx="7526338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 b="1" u="sng">
                <a:latin typeface="Comic Sans MS" pitchFamily="66" charset="0"/>
              </a:rPr>
              <a:t>Derek’s full. Stop.</a:t>
            </a:r>
          </a:p>
          <a:p>
            <a:endParaRPr lang="en-GB" sz="5400" b="1" u="sng">
              <a:latin typeface="Comic Sans MS" pitchFamily="66" charset="0"/>
            </a:endParaRPr>
          </a:p>
          <a:p>
            <a:endParaRPr lang="en-GB" sz="5400" b="1" u="sng">
              <a:latin typeface="Comic Sans MS" pitchFamily="66" charset="0"/>
            </a:endParaRPr>
          </a:p>
          <a:p>
            <a:pPr algn="r"/>
            <a:r>
              <a:rPr lang="en-GB" sz="5400" b="1" i="1">
                <a:latin typeface="Comic Sans MS" pitchFamily="66" charset="0"/>
              </a:rPr>
              <a:t>The End</a:t>
            </a:r>
            <a:endParaRPr lang="en-GB" sz="28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258888" y="1628775"/>
            <a:ext cx="7526337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Derek woke up, went downstairs and ate his cat</a:t>
            </a:r>
            <a:endParaRPr lang="en-GB" sz="280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58888" y="1631950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Derek woke up, went downstairs and ate. His cat was playing in his cereal bowl</a:t>
            </a:r>
            <a:r>
              <a:rPr lang="en-GB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258888" y="1662113"/>
            <a:ext cx="7526337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His cat was playing. In his cereal bowl Derek had his favourite nan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258888" y="1628775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In his cereal bowl Derek had his favourite. Nan had bought it him.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58888" y="1628775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On the radio Derek could hear his favourite pop singer - his mum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58888" y="1646238"/>
            <a:ext cx="7526337" cy="420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On the radio Derek could hear his favourite pop singer. His mum was hoovering up his dad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58888" y="1643063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His mum was hoovering up. His dad was smoking the front door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58888" y="1643063"/>
            <a:ext cx="7526337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5400">
                <a:latin typeface="Comic Sans MS" pitchFamily="66" charset="0"/>
              </a:rPr>
              <a:t>His mum was hoovering up. His dad was smoking the front door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41</TotalTime>
  <Words>311</Words>
  <Application>Microsoft Office PowerPoint</Application>
  <PresentationFormat>On-screen Show (4:3)</PresentationFormat>
  <Paragraphs>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Times New Roman</vt:lpstr>
      <vt:lpstr>Verdana</vt:lpstr>
      <vt:lpstr>Wingdings</vt:lpstr>
      <vt:lpstr>Comic Sans MS</vt:lpstr>
      <vt:lpstr>Eclipse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8</cp:revision>
  <dcterms:created xsi:type="dcterms:W3CDTF">2005-01-30T18:49:23Z</dcterms:created>
  <dcterms:modified xsi:type="dcterms:W3CDTF">2019-01-18T16:51:01Z</dcterms:modified>
</cp:coreProperties>
</file>