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56" r:id="rId4"/>
    <p:sldId id="261" r:id="rId5"/>
    <p:sldId id="262" r:id="rId6"/>
    <p:sldId id="260" r:id="rId7"/>
    <p:sldId id="257" r:id="rId8"/>
    <p:sldId id="263" r:id="rId9"/>
  </p:sldIdLst>
  <p:sldSz cx="9144000" cy="6858000" type="screen4x3"/>
  <p:notesSz cx="6858000" cy="97377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27" autoAdjust="0"/>
  </p:normalViewPr>
  <p:slideViewPr>
    <p:cSldViewPr>
      <p:cViewPr>
        <p:scale>
          <a:sx n="66" d="100"/>
          <a:sy n="66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5363" y="730250"/>
            <a:ext cx="4867275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25975"/>
            <a:ext cx="54864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48775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48775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9162398-C30E-4CE0-B5F8-AE0C8F0AD73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15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BEC9F-51C3-4952-ACE0-14F0F5C8527A}" type="slidenum">
              <a:rPr lang="en-GB"/>
              <a:pPr/>
              <a:t>1</a:t>
            </a:fld>
            <a:endParaRPr lang="en-GB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8FEE72-2AB7-4AB2-BB64-D5474D87C430}" type="slidenum">
              <a:rPr lang="en-GB"/>
              <a:pPr/>
              <a:t>2</a:t>
            </a:fld>
            <a:endParaRPr lang="en-GB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6F754-83D0-49A7-B7B9-ECA9E4ACA419}" type="slidenum">
              <a:rPr lang="en-GB"/>
              <a:pPr/>
              <a:t>3</a:t>
            </a:fld>
            <a:endParaRPr lang="en-GB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08421-F30E-493E-82E4-D2DC6F9A28E2}" type="slidenum">
              <a:rPr lang="en-GB"/>
              <a:pPr/>
              <a:t>4</a:t>
            </a:fld>
            <a:endParaRPr lang="en-GB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AED454-0F93-4A93-A409-FE86749CC3AB}" type="slidenum">
              <a:rPr lang="en-GB"/>
              <a:pPr/>
              <a:t>5</a:t>
            </a:fld>
            <a:endParaRPr lang="en-GB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10E71-684B-435E-A8FA-C9B30863BF08}" type="slidenum">
              <a:rPr lang="en-GB"/>
              <a:pPr/>
              <a:t>6</a:t>
            </a:fld>
            <a:endParaRPr lang="en-GB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7A2428-1E02-4581-998F-545CE1BCDD51}" type="slidenum">
              <a:rPr lang="en-GB"/>
              <a:pPr/>
              <a:t>7</a:t>
            </a:fld>
            <a:endParaRPr lang="en-GB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7A9C0F-245A-4535-B9DF-61CDFFD7129D}" type="slidenum">
              <a:rPr lang="en-GB"/>
              <a:pPr/>
              <a:t>8</a:t>
            </a:fld>
            <a:endParaRPr lang="en-GB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6950" y="730250"/>
            <a:ext cx="4868863" cy="36512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25975"/>
            <a:ext cx="5029200" cy="43815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D768B-BB84-49EE-B614-B61B7DAC0D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43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8058A-917A-48D9-AD9B-BC0883DB3E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92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C957C-6BFE-482A-AECE-37DAEE538E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3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02E9F-BDED-44AB-863B-9D0AE44546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5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AFF2B-990E-46D5-8783-A87972CE45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480AA-971F-4462-9FA1-F9289A271C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1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17093-1FCE-474D-8F35-D6857DDBD5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79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CEE54-05AE-4612-98ED-60E7FCEE09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4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7AAE3-69BE-4BEC-A1FC-447058BFF0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3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5368F-A2D8-4B66-BDAA-EBD7BD0BC5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7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4B98C-C5D9-4E9F-A66E-3EED9B11FC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31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F19DF37-FA5D-456D-8A1A-90A454FF6E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-36513" y="379413"/>
            <a:ext cx="9180513" cy="4572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Descriptive Writing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908050"/>
            <a:ext cx="9144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Lesson Objectives:	1 Explore ways to make writing descriptive.</a:t>
            </a:r>
          </a:p>
          <a:p>
            <a:pPr>
              <a:spcBef>
                <a:spcPct val="50000"/>
              </a:spcBef>
            </a:pPr>
            <a:r>
              <a:rPr lang="en-GB" sz="2000"/>
              <a:t>			2 Be able to write descriptively.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580063" y="2060575"/>
            <a:ext cx="2016125" cy="1768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solidFill>
                  <a:schemeClr val="bg1"/>
                </a:solidFill>
              </a:rPr>
              <a:t>Key words: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Noun phrase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Verb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Vocabulary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82625" y="1916113"/>
            <a:ext cx="3960813" cy="2100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A noun is…</a:t>
            </a:r>
          </a:p>
          <a:p>
            <a:pPr>
              <a:spcBef>
                <a:spcPct val="50000"/>
              </a:spcBef>
            </a:pPr>
            <a:r>
              <a:rPr lang="en-GB"/>
              <a:t> a) An action or doing word</a:t>
            </a:r>
          </a:p>
          <a:p>
            <a:pPr>
              <a:spcBef>
                <a:spcPct val="50000"/>
              </a:spcBef>
            </a:pPr>
            <a:r>
              <a:rPr lang="en-GB"/>
              <a:t> b) A type of Indian bread</a:t>
            </a:r>
          </a:p>
          <a:p>
            <a:pPr>
              <a:spcBef>
                <a:spcPct val="50000"/>
              </a:spcBef>
            </a:pPr>
            <a:r>
              <a:rPr lang="en-GB"/>
              <a:t> c) A person, place or thing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23850" y="4221163"/>
            <a:ext cx="3960813" cy="2465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A verb is…</a:t>
            </a:r>
          </a:p>
          <a:p>
            <a:pPr>
              <a:spcBef>
                <a:spcPct val="50000"/>
              </a:spcBef>
            </a:pPr>
            <a:r>
              <a:rPr lang="en-GB"/>
              <a:t> a) An action or doing word</a:t>
            </a:r>
          </a:p>
          <a:p>
            <a:pPr>
              <a:spcBef>
                <a:spcPct val="50000"/>
              </a:spcBef>
            </a:pPr>
            <a:r>
              <a:rPr lang="en-GB"/>
              <a:t> b) Something that makes           your pizza taste better</a:t>
            </a:r>
          </a:p>
          <a:p>
            <a:pPr>
              <a:spcBef>
                <a:spcPct val="50000"/>
              </a:spcBef>
            </a:pPr>
            <a:r>
              <a:rPr lang="en-GB"/>
              <a:t> c) A person, place or thing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4643438" y="4497388"/>
            <a:ext cx="3960812" cy="2100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33CC33"/>
                </a:solidFill>
              </a:rPr>
              <a:t>Vocabulary is…</a:t>
            </a:r>
          </a:p>
          <a:p>
            <a:pPr>
              <a:spcBef>
                <a:spcPct val="50000"/>
              </a:spcBef>
            </a:pPr>
            <a:r>
              <a:rPr lang="en-GB"/>
              <a:t> a) word choice</a:t>
            </a:r>
          </a:p>
          <a:p>
            <a:pPr>
              <a:spcBef>
                <a:spcPct val="50000"/>
              </a:spcBef>
            </a:pPr>
            <a:r>
              <a:rPr lang="en-GB"/>
              <a:t> b) sentence length</a:t>
            </a:r>
          </a:p>
          <a:p>
            <a:pPr>
              <a:spcBef>
                <a:spcPct val="50000"/>
              </a:spcBef>
            </a:pPr>
            <a:r>
              <a:rPr lang="en-GB"/>
              <a:t> c) The way you speak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-36513" y="115888"/>
            <a:ext cx="9180513" cy="4572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1 Explore ways to make writing descriptive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0825" y="4437063"/>
            <a:ext cx="3889375" cy="1006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These nouns are PRE-MODIFIED – they have extra information </a:t>
            </a:r>
            <a:r>
              <a:rPr lang="en-GB" sz="2000" u="sng">
                <a:solidFill>
                  <a:schemeClr val="bg1"/>
                </a:solidFill>
              </a:rPr>
              <a:t>in front</a:t>
            </a:r>
            <a:r>
              <a:rPr lang="en-GB" sz="2000">
                <a:solidFill>
                  <a:schemeClr val="bg1"/>
                </a:solidFill>
              </a:rPr>
              <a:t> of them.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50825" y="765175"/>
            <a:ext cx="3960813" cy="3560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1" u="sng">
                <a:solidFill>
                  <a:srgbClr val="FF0000"/>
                </a:solidFill>
                <a:latin typeface="Arial" charset="0"/>
              </a:rPr>
              <a:t>Noun phrases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  <a:latin typeface="Arial" charset="0"/>
              </a:rPr>
              <a:t>Copy these noun phrases and underline the noun</a:t>
            </a:r>
            <a:r>
              <a:rPr lang="en-GB">
                <a:latin typeface="Arial" charset="0"/>
              </a:rPr>
              <a:t>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Arial" charset="0"/>
              </a:rPr>
              <a:t>White wedding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Arial" charset="0"/>
              </a:rPr>
              <a:t>Big, bad wolf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Arial" charset="0"/>
              </a:rPr>
              <a:t>Bare long essay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Arial" charset="0"/>
              </a:rPr>
              <a:t>Three little pigs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572000" y="765175"/>
            <a:ext cx="3960813" cy="3743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1" u="sng">
                <a:solidFill>
                  <a:schemeClr val="accent2"/>
                </a:solidFill>
                <a:latin typeface="Arial" charset="0"/>
              </a:rPr>
              <a:t>Verbs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  <a:latin typeface="Arial" charset="0"/>
              </a:rPr>
              <a:t>Copy these sentences and underline the verb: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Arial" charset="0"/>
              </a:rPr>
              <a:t>It was covered in mud.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Arial" charset="0"/>
              </a:rPr>
              <a:t>He walked alone through the house.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Arial" charset="0"/>
              </a:rPr>
              <a:t>Katie looked at her mother.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250825" y="5589588"/>
            <a:ext cx="38893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Q: Why do you think nouns are pre-modified? What is the effect?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643438" y="4868863"/>
            <a:ext cx="38893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Now think of a more interesting synonym for each verb. Use a thesaurus if you wish.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9" grpId="0"/>
      <p:bldP spid="51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56688" cy="729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23850" y="1628775"/>
            <a:ext cx="1008063" cy="144463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H="1">
            <a:off x="1331913" y="620713"/>
            <a:ext cx="1439862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>
            <a:off x="3995738" y="765175"/>
            <a:ext cx="0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771775" y="188913"/>
            <a:ext cx="1800225" cy="59055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solidFill>
                  <a:srgbClr val="FF0000"/>
                </a:solidFill>
              </a:rPr>
              <a:t>Pre-modified nouns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635375" y="1268413"/>
            <a:ext cx="793750" cy="215900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755650" y="2276475"/>
            <a:ext cx="1800225" cy="8350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</a:rPr>
              <a:t>Exciting verb choices; some personification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779838" y="1484313"/>
            <a:ext cx="433387" cy="142875"/>
          </a:xfrm>
          <a:prstGeom prst="rect">
            <a:avLst/>
          </a:prstGeom>
          <a:noFill/>
          <a:ln w="222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V="1">
            <a:off x="2051050" y="1628775"/>
            <a:ext cx="1728788" cy="647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2411413" y="4113213"/>
            <a:ext cx="360362" cy="179387"/>
          </a:xfrm>
          <a:prstGeom prst="rect">
            <a:avLst/>
          </a:prstGeom>
          <a:noFill/>
          <a:ln w="222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619250" y="3141663"/>
            <a:ext cx="720725" cy="9350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4860925" y="1557338"/>
            <a:ext cx="1871663" cy="1165225"/>
          </a:xfrm>
          <a:prstGeom prst="rect">
            <a:avLst/>
          </a:prstGeom>
          <a:solidFill>
            <a:schemeClr val="bg1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>
                <a:solidFill>
                  <a:srgbClr val="33CC33"/>
                </a:solidFill>
              </a:rPr>
              <a:t>Generally exciting vocabulary, mostly relating to riches, elegance and sophistication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6299200" y="260350"/>
            <a:ext cx="504825" cy="215900"/>
          </a:xfrm>
          <a:prstGeom prst="rect">
            <a:avLst/>
          </a:prstGeom>
          <a:noFill/>
          <a:ln w="22225">
            <a:solidFill>
              <a:srgbClr val="33CC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flipV="1">
            <a:off x="6588125" y="549275"/>
            <a:ext cx="71438" cy="1008063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5795963" y="620713"/>
            <a:ext cx="431800" cy="215900"/>
          </a:xfrm>
          <a:prstGeom prst="rect">
            <a:avLst/>
          </a:prstGeom>
          <a:noFill/>
          <a:ln w="22225">
            <a:solidFill>
              <a:srgbClr val="33CC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 flipV="1">
            <a:off x="5940425" y="981075"/>
            <a:ext cx="0" cy="576263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4" grpId="0" animBg="1"/>
      <p:bldP spid="2055" grpId="0" animBg="1"/>
      <p:bldP spid="2051" grpId="1" animBg="1"/>
      <p:bldP spid="2056" grpId="0" animBg="1"/>
      <p:bldP spid="2057" grpId="0" animBg="1"/>
      <p:bldP spid="2058" grpId="0" animBg="1"/>
      <p:bldP spid="2059" grpId="0" animBg="1"/>
      <p:bldP spid="2062" grpId="0" animBg="1"/>
      <p:bldP spid="2063" grpId="0" animBg="1"/>
      <p:bldP spid="2064" grpId="0" animBg="1"/>
      <p:bldP spid="2066" grpId="0" animBg="1"/>
      <p:bldP spid="2067" grpId="0" animBg="1"/>
      <p:bldP spid="2068" grpId="0" animBg="1"/>
      <p:bldP spid="20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-36513" y="115888"/>
            <a:ext cx="9180513" cy="4572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2 Be able to write descriptively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68313" y="3994150"/>
            <a:ext cx="1368425" cy="2530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Adjective bank: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Soft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Smooth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Rich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Divine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50825" y="765175"/>
            <a:ext cx="8497888" cy="2830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You are going to receive your own chocolate. Eat the chocolate, and then write your own description of it. Be as expressive as possible, and try to use: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rgbClr val="FF0000"/>
                </a:solidFill>
              </a:rPr>
              <a:t>Pre-modified nouns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chemeClr val="accent2"/>
                </a:solidFill>
              </a:rPr>
              <a:t>Exciting verbs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rgbClr val="33CC33"/>
                </a:solidFill>
              </a:rPr>
              <a:t>Suitable vocabulary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051050" y="4164013"/>
            <a:ext cx="1368425" cy="20732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Verb bank: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Wrapped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Swathed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Draped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645025" y="4221163"/>
            <a:ext cx="44640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Use these words to help you, or even better, find your own – use a thesaurus!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>
            <a:off x="3708400" y="5084763"/>
            <a:ext cx="792163" cy="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3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1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7" grpId="0" animBg="1"/>
      <p:bldP spid="7178" grpId="0"/>
      <p:bldP spid="717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-36513" y="115888"/>
            <a:ext cx="9180513" cy="4572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2 Be able to write descriptively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755650" y="2960688"/>
            <a:ext cx="4249738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What they look like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50825" y="765175"/>
            <a:ext cx="8497888" cy="11874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Many of the characters in ‘Of Mice and Men’ are lonely and depressed. Write one paragraph about a lonely and depressed character in today’s society.</a:t>
            </a:r>
            <a:endParaRPr lang="en-GB">
              <a:solidFill>
                <a:srgbClr val="33CC33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39750" y="2133600"/>
            <a:ext cx="446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Tell us: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55650" y="3463925"/>
            <a:ext cx="4249738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Where they live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755650" y="3968750"/>
            <a:ext cx="4249738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</a:rPr>
              <a:t>Why they are lonely and depressed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95288" y="4797425"/>
            <a:ext cx="8137525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You </a:t>
            </a:r>
            <a:r>
              <a:rPr lang="en-GB" b="1" u="sng"/>
              <a:t>must</a:t>
            </a:r>
            <a:r>
              <a:rPr lang="en-GB"/>
              <a:t> be as descriptive as possible, using the skills from today’s lesson.</a:t>
            </a:r>
          </a:p>
          <a:p>
            <a:pPr>
              <a:spcBef>
                <a:spcPct val="50000"/>
              </a:spcBef>
            </a:pPr>
            <a:r>
              <a:rPr lang="en-GB"/>
              <a:t>You </a:t>
            </a:r>
            <a:r>
              <a:rPr lang="en-GB" b="1" u="sng"/>
              <a:t>could</a:t>
            </a:r>
            <a:r>
              <a:rPr lang="en-GB"/>
              <a:t> use figurative language: similes, metaphors, personification…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 rot="452594">
            <a:off x="5292725" y="2408238"/>
            <a:ext cx="3635375" cy="2100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Possible reasons for loneliness / depression:</a:t>
            </a:r>
          </a:p>
          <a:p>
            <a:pPr>
              <a:spcBef>
                <a:spcPct val="50000"/>
              </a:spcBef>
            </a:pPr>
            <a:r>
              <a:rPr lang="en-GB" i="1">
                <a:solidFill>
                  <a:srgbClr val="FF0000"/>
                </a:solidFill>
              </a:rPr>
              <a:t>Racism – homelessness – bullying – poverty – or your own idea!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8" grpId="0"/>
      <p:bldP spid="8200" grpId="0" animBg="1"/>
      <p:bldP spid="8201" grpId="0" animBg="1"/>
      <p:bldP spid="8202" grpId="0"/>
      <p:bldP spid="820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b="1">
                <a:latin typeface="Arial" charset="0"/>
              </a:rPr>
              <a:t>Homework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4800">
                <a:latin typeface="Arial" charset="0"/>
              </a:rPr>
              <a:t>Finish your descriptive paragraph.</a:t>
            </a:r>
          </a:p>
          <a:p>
            <a:pPr algn="ctr">
              <a:buFontTx/>
              <a:buNone/>
            </a:pPr>
            <a:endParaRPr lang="en-GB" sz="4800">
              <a:latin typeface="Arial" charset="0"/>
            </a:endParaRPr>
          </a:p>
          <a:p>
            <a:pPr algn="ctr">
              <a:buFontTx/>
              <a:buNone/>
            </a:pPr>
            <a:r>
              <a:rPr lang="en-GB" sz="4800" b="1">
                <a:latin typeface="Arial" charset="0"/>
              </a:rPr>
              <a:t>Due: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4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798513"/>
            <a:ext cx="7642225" cy="615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39750" y="115888"/>
            <a:ext cx="1800225" cy="284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="1"/>
              <a:t>Pre-modified nouns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627313" y="101600"/>
            <a:ext cx="24479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="1"/>
              <a:t>Exciting verb choices; some personification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5292725" y="115888"/>
            <a:ext cx="3311525" cy="6492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="1"/>
              <a:t>Generally exciting vocabulary, mostly relating to riches, elegance and sophistication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 rot="16200000">
            <a:off x="-2080419" y="3350419"/>
            <a:ext cx="48244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/>
              <a:t>TASK: Draw a line from each box pointing to an example of the language feature…</a:t>
            </a:r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 flipH="1">
            <a:off x="1403350" y="404813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1258888" y="2133600"/>
            <a:ext cx="865187" cy="142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cs typeface="Arial" charset="0"/>
              </a:rPr>
              <a:t>This powerpoint was kindly donated to </a:t>
            </a:r>
            <a:r>
              <a:rPr lang="en-GB">
                <a:cs typeface="Arial" charset="0"/>
                <a:hlinkClick r:id="rId3"/>
              </a:rPr>
              <a:t>www.worldofteaching.com</a:t>
            </a:r>
            <a:endParaRPr lang="en-GB">
              <a:cs typeface="Arial" charset="0"/>
            </a:endParaRPr>
          </a:p>
          <a:p>
            <a:endParaRPr lang="en-GB">
              <a:cs typeface="Arial" charset="0"/>
            </a:endParaRPr>
          </a:p>
          <a:p>
            <a:endParaRPr lang="en-GB">
              <a:cs typeface="Arial" charset="0"/>
            </a:endParaRPr>
          </a:p>
          <a:p>
            <a:endParaRPr lang="en-GB">
              <a:cs typeface="Arial" charset="0"/>
            </a:endParaRPr>
          </a:p>
          <a:p>
            <a:endParaRPr lang="en-GB">
              <a:cs typeface="Arial" charset="0"/>
            </a:endParaRPr>
          </a:p>
          <a:p>
            <a:r>
              <a:rPr lang="en-GB">
                <a:cs typeface="Arial" charset="0"/>
                <a:hlinkClick r:id="rId3"/>
              </a:rPr>
              <a:t>http://www.worldofteaching.com</a:t>
            </a:r>
            <a:r>
              <a:rPr lang="en-GB">
                <a:cs typeface="Arial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489</Words>
  <Application>Microsoft Office PowerPoint</Application>
  <PresentationFormat>On-screen Show (4:3)</PresentationFormat>
  <Paragraphs>84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Homework</vt:lpstr>
      <vt:lpstr>PowerPoint Presentation</vt:lpstr>
      <vt:lpstr>PowerPoint Presentation</vt:lpstr>
    </vt:vector>
  </TitlesOfParts>
  <Company>Highgate Wood School  Performing Arts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Descriptive writing</dc:title>
  <dc:creator>HWS</dc:creator>
  <cp:keywords>Descriptive writing</cp:keywords>
  <cp:lastModifiedBy>Teacher E-Solutions</cp:lastModifiedBy>
  <cp:revision>10</cp:revision>
  <dcterms:created xsi:type="dcterms:W3CDTF">2006-10-13T15:38:49Z</dcterms:created>
  <dcterms:modified xsi:type="dcterms:W3CDTF">2019-01-18T16:51:03Z</dcterms:modified>
</cp:coreProperties>
</file>