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3" r:id="rId1"/>
  </p:sldMasterIdLst>
  <p:sldIdLst>
    <p:sldId id="256" r:id="rId2"/>
    <p:sldId id="257" r:id="rId3"/>
    <p:sldId id="258" r:id="rId4"/>
    <p:sldId id="259" r:id="rId5"/>
    <p:sldId id="263" r:id="rId6"/>
    <p:sldId id="260" r:id="rId7"/>
    <p:sldId id="261" r:id="rId8"/>
    <p:sldId id="262" r:id="rId9"/>
  </p:sldIdLst>
  <p:sldSz cx="9144000" cy="6858000" type="screen4x3"/>
  <p:notesSz cx="6858000" cy="9144000"/>
  <p:defaultTextStyle>
    <a:defPPr>
      <a:defRPr lang="en-GB"/>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36" d="100"/>
          <a:sy n="36" d="100"/>
        </p:scale>
        <p:origin x="-816" y="-8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9218" name="Group 2"/>
          <p:cNvGrpSpPr>
            <a:grpSpLocks/>
          </p:cNvGrpSpPr>
          <p:nvPr/>
        </p:nvGrpSpPr>
        <p:grpSpPr bwMode="auto">
          <a:xfrm>
            <a:off x="-6350" y="20638"/>
            <a:ext cx="9144000" cy="6858000"/>
            <a:chOff x="0" y="0"/>
            <a:chExt cx="5760" cy="4320"/>
          </a:xfrm>
        </p:grpSpPr>
        <p:sp>
          <p:nvSpPr>
            <p:cNvPr id="9219" name="Freeform 3"/>
            <p:cNvSpPr>
              <a:spLocks/>
            </p:cNvSpPr>
            <p:nvPr/>
          </p:nvSpPr>
          <p:spPr bwMode="hidden">
            <a:xfrm>
              <a:off x="0" y="3072"/>
              <a:ext cx="5760" cy="1248"/>
            </a:xfrm>
            <a:custGeom>
              <a:avLst/>
              <a:gdLst>
                <a:gd name="T0" fmla="*/ 6027 w 6027"/>
                <a:gd name="T1" fmla="*/ 2296 h 2296"/>
                <a:gd name="T2" fmla="*/ 0 w 6027"/>
                <a:gd name="T3" fmla="*/ 2296 h 2296"/>
                <a:gd name="T4" fmla="*/ 0 w 6027"/>
                <a:gd name="T5" fmla="*/ 0 h 2296"/>
                <a:gd name="T6" fmla="*/ 6027 w 6027"/>
                <a:gd name="T7" fmla="*/ 0 h 2296"/>
                <a:gd name="T8" fmla="*/ 6027 w 6027"/>
                <a:gd name="T9" fmla="*/ 2296 h 2296"/>
                <a:gd name="T10" fmla="*/ 6027 w 6027"/>
                <a:gd name="T11" fmla="*/ 2296 h 2296"/>
              </a:gdLst>
              <a:ahLst/>
              <a:cxnLst>
                <a:cxn ang="0">
                  <a:pos x="T0" y="T1"/>
                </a:cxn>
                <a:cxn ang="0">
                  <a:pos x="T2" y="T3"/>
                </a:cxn>
                <a:cxn ang="0">
                  <a:pos x="T4" y="T5"/>
                </a:cxn>
                <a:cxn ang="0">
                  <a:pos x="T6" y="T7"/>
                </a:cxn>
                <a:cxn ang="0">
                  <a:pos x="T8" y="T9"/>
                </a:cxn>
                <a:cxn ang="0">
                  <a:pos x="T10" y="T11"/>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220" name="Freeform 4"/>
            <p:cNvSpPr>
              <a:spLocks/>
            </p:cNvSpPr>
            <p:nvPr/>
          </p:nvSpPr>
          <p:spPr bwMode="hidden">
            <a:xfrm>
              <a:off x="0" y="0"/>
              <a:ext cx="5760" cy="3072"/>
            </a:xfrm>
            <a:custGeom>
              <a:avLst/>
              <a:gdLst>
                <a:gd name="T0" fmla="*/ 6027 w 6027"/>
                <a:gd name="T1" fmla="*/ 2296 h 2296"/>
                <a:gd name="T2" fmla="*/ 0 w 6027"/>
                <a:gd name="T3" fmla="*/ 2296 h 2296"/>
                <a:gd name="T4" fmla="*/ 0 w 6027"/>
                <a:gd name="T5" fmla="*/ 0 h 2296"/>
                <a:gd name="T6" fmla="*/ 6027 w 6027"/>
                <a:gd name="T7" fmla="*/ 0 h 2296"/>
                <a:gd name="T8" fmla="*/ 6027 w 6027"/>
                <a:gd name="T9" fmla="*/ 2296 h 2296"/>
                <a:gd name="T10" fmla="*/ 6027 w 6027"/>
                <a:gd name="T11" fmla="*/ 2296 h 2296"/>
              </a:gdLst>
              <a:ahLst/>
              <a:cxnLst>
                <a:cxn ang="0">
                  <a:pos x="T0" y="T1"/>
                </a:cxn>
                <a:cxn ang="0">
                  <a:pos x="T2" y="T3"/>
                </a:cxn>
                <a:cxn ang="0">
                  <a:pos x="T4" y="T5"/>
                </a:cxn>
                <a:cxn ang="0">
                  <a:pos x="T6" y="T7"/>
                </a:cxn>
                <a:cxn ang="0">
                  <a:pos x="T8" y="T9"/>
                </a:cxn>
                <a:cxn ang="0">
                  <a:pos x="T10" y="T11"/>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amma/>
                    <a:shade val="46275"/>
                    <a:invGamma/>
                  </a:schemeClr>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sp>
        <p:nvSpPr>
          <p:cNvPr id="9221" name="Freeform 5"/>
          <p:cNvSpPr>
            <a:spLocks/>
          </p:cNvSpPr>
          <p:nvPr/>
        </p:nvSpPr>
        <p:spPr bwMode="hidden">
          <a:xfrm>
            <a:off x="6242050" y="6269038"/>
            <a:ext cx="2895600" cy="609600"/>
          </a:xfrm>
          <a:custGeom>
            <a:avLst/>
            <a:gdLst>
              <a:gd name="T0" fmla="*/ 5748 w 5748"/>
              <a:gd name="T1" fmla="*/ 246 h 246"/>
              <a:gd name="T2" fmla="*/ 0 w 5748"/>
              <a:gd name="T3" fmla="*/ 246 h 246"/>
              <a:gd name="T4" fmla="*/ 0 w 5748"/>
              <a:gd name="T5" fmla="*/ 0 h 246"/>
              <a:gd name="T6" fmla="*/ 5748 w 5748"/>
              <a:gd name="T7" fmla="*/ 0 h 246"/>
              <a:gd name="T8" fmla="*/ 5748 w 5748"/>
              <a:gd name="T9" fmla="*/ 246 h 246"/>
              <a:gd name="T10" fmla="*/ 5748 w 5748"/>
              <a:gd name="T11" fmla="*/ 246 h 246"/>
            </a:gdLst>
            <a:ahLst/>
            <a:cxnLst>
              <a:cxn ang="0">
                <a:pos x="T0" y="T1"/>
              </a:cxn>
              <a:cxn ang="0">
                <a:pos x="T2" y="T3"/>
              </a:cxn>
              <a:cxn ang="0">
                <a:pos x="T4" y="T5"/>
              </a:cxn>
              <a:cxn ang="0">
                <a:pos x="T6" y="T7"/>
              </a:cxn>
              <a:cxn ang="0">
                <a:pos x="T8" y="T9"/>
              </a:cxn>
              <a:cxn ang="0">
                <a:pos x="T10" y="T11"/>
              </a:cxn>
            </a:cxnLst>
            <a:rect l="0" t="0" r="r" b="b"/>
            <a:pathLst>
              <a:path w="5748" h="246">
                <a:moveTo>
                  <a:pt x="5748" y="246"/>
                </a:moveTo>
                <a:lnTo>
                  <a:pt x="0" y="246"/>
                </a:lnTo>
                <a:lnTo>
                  <a:pt x="0" y="0"/>
                </a:lnTo>
                <a:lnTo>
                  <a:pt x="5748" y="0"/>
                </a:lnTo>
                <a:lnTo>
                  <a:pt x="5748" y="246"/>
                </a:lnTo>
                <a:lnTo>
                  <a:pt x="5748" y="246"/>
                </a:lnTo>
                <a:close/>
              </a:path>
            </a:pathLst>
          </a:custGeom>
          <a:gradFill rotWithShape="0">
            <a:gsLst>
              <a:gs pos="0">
                <a:schemeClr val="bg1"/>
              </a:gs>
              <a:gs pos="100000">
                <a:schemeClr val="hlink"/>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nvGrpSpPr>
          <p:cNvPr id="9222" name="Group 6"/>
          <p:cNvGrpSpPr>
            <a:grpSpLocks/>
          </p:cNvGrpSpPr>
          <p:nvPr/>
        </p:nvGrpSpPr>
        <p:grpSpPr bwMode="auto">
          <a:xfrm>
            <a:off x="-1588" y="6034088"/>
            <a:ext cx="7845426" cy="850900"/>
            <a:chOff x="0" y="3792"/>
            <a:chExt cx="4942" cy="536"/>
          </a:xfrm>
        </p:grpSpPr>
        <p:sp>
          <p:nvSpPr>
            <p:cNvPr id="9223" name="Freeform 7"/>
            <p:cNvSpPr>
              <a:spLocks/>
            </p:cNvSpPr>
            <p:nvPr userDrawn="1"/>
          </p:nvSpPr>
          <p:spPr bwMode="ltGray">
            <a:xfrm>
              <a:off x="1488" y="3792"/>
              <a:ext cx="3240" cy="536"/>
            </a:xfrm>
            <a:custGeom>
              <a:avLst/>
              <a:gdLst>
                <a:gd name="T0" fmla="*/ 3132 w 3240"/>
                <a:gd name="T1" fmla="*/ 469 h 536"/>
                <a:gd name="T2" fmla="*/ 2995 w 3240"/>
                <a:gd name="T3" fmla="*/ 395 h 536"/>
                <a:gd name="T4" fmla="*/ 2911 w 3240"/>
                <a:gd name="T5" fmla="*/ 375 h 536"/>
                <a:gd name="T6" fmla="*/ 2678 w 3240"/>
                <a:gd name="T7" fmla="*/ 228 h 536"/>
                <a:gd name="T8" fmla="*/ 2553 w 3240"/>
                <a:gd name="T9" fmla="*/ 74 h 536"/>
                <a:gd name="T10" fmla="*/ 2457 w 3240"/>
                <a:gd name="T11" fmla="*/ 7 h 536"/>
                <a:gd name="T12" fmla="*/ 2403 w 3240"/>
                <a:gd name="T13" fmla="*/ 47 h 536"/>
                <a:gd name="T14" fmla="*/ 2289 w 3240"/>
                <a:gd name="T15" fmla="*/ 74 h 536"/>
                <a:gd name="T16" fmla="*/ 2134 w 3240"/>
                <a:gd name="T17" fmla="*/ 74 h 536"/>
                <a:gd name="T18" fmla="*/ 2044 w 3240"/>
                <a:gd name="T19" fmla="*/ 128 h 536"/>
                <a:gd name="T20" fmla="*/ 1775 w 3240"/>
                <a:gd name="T21" fmla="*/ 222 h 536"/>
                <a:gd name="T22" fmla="*/ 1602 w 3240"/>
                <a:gd name="T23" fmla="*/ 181 h 536"/>
                <a:gd name="T24" fmla="*/ 1560 w 3240"/>
                <a:gd name="T25" fmla="*/ 101 h 536"/>
                <a:gd name="T26" fmla="*/ 1542 w 3240"/>
                <a:gd name="T27" fmla="*/ 87 h 536"/>
                <a:gd name="T28" fmla="*/ 1446 w 3240"/>
                <a:gd name="T29" fmla="*/ 60 h 536"/>
                <a:gd name="T30" fmla="*/ 1375 w 3240"/>
                <a:gd name="T31" fmla="*/ 74 h 536"/>
                <a:gd name="T32" fmla="*/ 1309 w 3240"/>
                <a:gd name="T33" fmla="*/ 87 h 536"/>
                <a:gd name="T34" fmla="*/ 1243 w 3240"/>
                <a:gd name="T35" fmla="*/ 13 h 536"/>
                <a:gd name="T36" fmla="*/ 1225 w 3240"/>
                <a:gd name="T37" fmla="*/ 0 h 536"/>
                <a:gd name="T38" fmla="*/ 1189 w 3240"/>
                <a:gd name="T39" fmla="*/ 0 h 536"/>
                <a:gd name="T40" fmla="*/ 1106 w 3240"/>
                <a:gd name="T41" fmla="*/ 34 h 536"/>
                <a:gd name="T42" fmla="*/ 1106 w 3240"/>
                <a:gd name="T43" fmla="*/ 34 h 536"/>
                <a:gd name="T44" fmla="*/ 1094 w 3240"/>
                <a:gd name="T45" fmla="*/ 40 h 536"/>
                <a:gd name="T46" fmla="*/ 1070 w 3240"/>
                <a:gd name="T47" fmla="*/ 54 h 536"/>
                <a:gd name="T48" fmla="*/ 1034 w 3240"/>
                <a:gd name="T49" fmla="*/ 74 h 536"/>
                <a:gd name="T50" fmla="*/ 1004 w 3240"/>
                <a:gd name="T51" fmla="*/ 74 h 536"/>
                <a:gd name="T52" fmla="*/ 986 w 3240"/>
                <a:gd name="T53" fmla="*/ 74 h 536"/>
                <a:gd name="T54" fmla="*/ 956 w 3240"/>
                <a:gd name="T55" fmla="*/ 81 h 536"/>
                <a:gd name="T56" fmla="*/ 920 w 3240"/>
                <a:gd name="T57" fmla="*/ 94 h 536"/>
                <a:gd name="T58" fmla="*/ 884 w 3240"/>
                <a:gd name="T59" fmla="*/ 107 h 536"/>
                <a:gd name="T60" fmla="*/ 843 w 3240"/>
                <a:gd name="T61" fmla="*/ 128 h 536"/>
                <a:gd name="T62" fmla="*/ 813 w 3240"/>
                <a:gd name="T63" fmla="*/ 141 h 536"/>
                <a:gd name="T64" fmla="*/ 789 w 3240"/>
                <a:gd name="T65" fmla="*/ 148 h 536"/>
                <a:gd name="T66" fmla="*/ 783 w 3240"/>
                <a:gd name="T67" fmla="*/ 154 h 536"/>
                <a:gd name="T68" fmla="*/ 556 w 3240"/>
                <a:gd name="T69" fmla="*/ 228 h 536"/>
                <a:gd name="T70" fmla="*/ 394 w 3240"/>
                <a:gd name="T71" fmla="*/ 294 h 536"/>
                <a:gd name="T72" fmla="*/ 107 w 3240"/>
                <a:gd name="T73" fmla="*/ 462 h 536"/>
                <a:gd name="T74" fmla="*/ 0 w 3240"/>
                <a:gd name="T75" fmla="*/ 536 h 536"/>
                <a:gd name="T76" fmla="*/ 3240 w 3240"/>
                <a:gd name="T77" fmla="*/ 536 h 536"/>
                <a:gd name="T78" fmla="*/ 3132 w 3240"/>
                <a:gd name="T79" fmla="*/ 469 h 536"/>
                <a:gd name="T80" fmla="*/ 3132 w 3240"/>
                <a:gd name="T81" fmla="*/ 469 h 5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3240" h="536">
                  <a:moveTo>
                    <a:pt x="3132" y="469"/>
                  </a:moveTo>
                  <a:lnTo>
                    <a:pt x="2995" y="395"/>
                  </a:lnTo>
                  <a:lnTo>
                    <a:pt x="2911" y="375"/>
                  </a:lnTo>
                  <a:lnTo>
                    <a:pt x="2678" y="228"/>
                  </a:lnTo>
                  <a:lnTo>
                    <a:pt x="2553" y="74"/>
                  </a:lnTo>
                  <a:lnTo>
                    <a:pt x="2457" y="7"/>
                  </a:lnTo>
                  <a:lnTo>
                    <a:pt x="2403" y="47"/>
                  </a:lnTo>
                  <a:lnTo>
                    <a:pt x="2289" y="74"/>
                  </a:lnTo>
                  <a:lnTo>
                    <a:pt x="2134" y="74"/>
                  </a:lnTo>
                  <a:lnTo>
                    <a:pt x="2044" y="128"/>
                  </a:lnTo>
                  <a:lnTo>
                    <a:pt x="1775" y="222"/>
                  </a:lnTo>
                  <a:lnTo>
                    <a:pt x="1602" y="181"/>
                  </a:lnTo>
                  <a:lnTo>
                    <a:pt x="1560" y="101"/>
                  </a:lnTo>
                  <a:lnTo>
                    <a:pt x="1542" y="87"/>
                  </a:lnTo>
                  <a:lnTo>
                    <a:pt x="1446" y="60"/>
                  </a:lnTo>
                  <a:lnTo>
                    <a:pt x="1375" y="74"/>
                  </a:lnTo>
                  <a:lnTo>
                    <a:pt x="1309" y="87"/>
                  </a:lnTo>
                  <a:lnTo>
                    <a:pt x="1243" y="13"/>
                  </a:lnTo>
                  <a:lnTo>
                    <a:pt x="1225" y="0"/>
                  </a:lnTo>
                  <a:lnTo>
                    <a:pt x="1189" y="0"/>
                  </a:lnTo>
                  <a:lnTo>
                    <a:pt x="1106" y="34"/>
                  </a:lnTo>
                  <a:lnTo>
                    <a:pt x="1106" y="34"/>
                  </a:lnTo>
                  <a:lnTo>
                    <a:pt x="1094" y="40"/>
                  </a:lnTo>
                  <a:lnTo>
                    <a:pt x="1070" y="54"/>
                  </a:lnTo>
                  <a:lnTo>
                    <a:pt x="1034" y="74"/>
                  </a:lnTo>
                  <a:lnTo>
                    <a:pt x="1004" y="74"/>
                  </a:lnTo>
                  <a:lnTo>
                    <a:pt x="986" y="74"/>
                  </a:lnTo>
                  <a:lnTo>
                    <a:pt x="956" y="81"/>
                  </a:lnTo>
                  <a:lnTo>
                    <a:pt x="920" y="94"/>
                  </a:lnTo>
                  <a:lnTo>
                    <a:pt x="884" y="107"/>
                  </a:lnTo>
                  <a:lnTo>
                    <a:pt x="843" y="128"/>
                  </a:lnTo>
                  <a:lnTo>
                    <a:pt x="813" y="141"/>
                  </a:lnTo>
                  <a:lnTo>
                    <a:pt x="789" y="148"/>
                  </a:lnTo>
                  <a:lnTo>
                    <a:pt x="783" y="154"/>
                  </a:lnTo>
                  <a:lnTo>
                    <a:pt x="556" y="228"/>
                  </a:lnTo>
                  <a:lnTo>
                    <a:pt x="394" y="294"/>
                  </a:lnTo>
                  <a:lnTo>
                    <a:pt x="107" y="462"/>
                  </a:lnTo>
                  <a:lnTo>
                    <a:pt x="0" y="536"/>
                  </a:lnTo>
                  <a:lnTo>
                    <a:pt x="3240" y="536"/>
                  </a:lnTo>
                  <a:lnTo>
                    <a:pt x="3132" y="469"/>
                  </a:lnTo>
                  <a:lnTo>
                    <a:pt x="3132" y="469"/>
                  </a:lnTo>
                  <a:close/>
                </a:path>
              </a:pathLst>
            </a:custGeom>
            <a:gradFill rotWithShape="0">
              <a:gsLst>
                <a:gs pos="0">
                  <a:schemeClr val="bg2">
                    <a:gamma/>
                    <a:tint val="66667"/>
                    <a:invGamma/>
                  </a:schemeClr>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nvGrpSpPr>
            <p:cNvPr id="9224" name="Group 8"/>
            <p:cNvGrpSpPr>
              <a:grpSpLocks/>
            </p:cNvGrpSpPr>
            <p:nvPr userDrawn="1"/>
          </p:nvGrpSpPr>
          <p:grpSpPr bwMode="auto">
            <a:xfrm>
              <a:off x="2486" y="3792"/>
              <a:ext cx="2456" cy="536"/>
              <a:chOff x="2486" y="3792"/>
              <a:chExt cx="2456" cy="536"/>
            </a:xfrm>
          </p:grpSpPr>
          <p:sp>
            <p:nvSpPr>
              <p:cNvPr id="9225" name="Freeform 9"/>
              <p:cNvSpPr>
                <a:spLocks/>
              </p:cNvSpPr>
              <p:nvPr userDrawn="1"/>
            </p:nvSpPr>
            <p:spPr bwMode="ltGray">
              <a:xfrm>
                <a:off x="3948" y="3799"/>
                <a:ext cx="994" cy="529"/>
              </a:xfrm>
              <a:custGeom>
                <a:avLst/>
                <a:gdLst>
                  <a:gd name="T0" fmla="*/ 636 w 994"/>
                  <a:gd name="T1" fmla="*/ 373 h 529"/>
                  <a:gd name="T2" fmla="*/ 495 w 994"/>
                  <a:gd name="T3" fmla="*/ 370 h 529"/>
                  <a:gd name="T4" fmla="*/ 280 w 994"/>
                  <a:gd name="T5" fmla="*/ 249 h 529"/>
                  <a:gd name="T6" fmla="*/ 127 w 994"/>
                  <a:gd name="T7" fmla="*/ 66 h 529"/>
                  <a:gd name="T8" fmla="*/ 0 w 994"/>
                  <a:gd name="T9" fmla="*/ 0 h 529"/>
                  <a:gd name="T10" fmla="*/ 22 w 994"/>
                  <a:gd name="T11" fmla="*/ 26 h 529"/>
                  <a:gd name="T12" fmla="*/ 0 w 994"/>
                  <a:gd name="T13" fmla="*/ 65 h 529"/>
                  <a:gd name="T14" fmla="*/ 30 w 994"/>
                  <a:gd name="T15" fmla="*/ 119 h 529"/>
                  <a:gd name="T16" fmla="*/ 75 w 994"/>
                  <a:gd name="T17" fmla="*/ 243 h 529"/>
                  <a:gd name="T18" fmla="*/ 45 w 994"/>
                  <a:gd name="T19" fmla="*/ 422 h 529"/>
                  <a:gd name="T20" fmla="*/ 200 w 994"/>
                  <a:gd name="T21" fmla="*/ 329 h 529"/>
                  <a:gd name="T22" fmla="*/ 592 w 994"/>
                  <a:gd name="T23" fmla="*/ 527 h 529"/>
                  <a:gd name="T24" fmla="*/ 994 w 994"/>
                  <a:gd name="T25" fmla="*/ 529 h 529"/>
                  <a:gd name="T26" fmla="*/ 828 w 994"/>
                  <a:gd name="T27" fmla="*/ 473 h 529"/>
                  <a:gd name="T28" fmla="*/ 636 w 994"/>
                  <a:gd name="T29" fmla="*/ 373 h 5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994" h="529">
                    <a:moveTo>
                      <a:pt x="636" y="373"/>
                    </a:moveTo>
                    <a:lnTo>
                      <a:pt x="495" y="370"/>
                    </a:lnTo>
                    <a:lnTo>
                      <a:pt x="280" y="249"/>
                    </a:lnTo>
                    <a:lnTo>
                      <a:pt x="127" y="66"/>
                    </a:lnTo>
                    <a:lnTo>
                      <a:pt x="0" y="0"/>
                    </a:lnTo>
                    <a:lnTo>
                      <a:pt x="22" y="26"/>
                    </a:lnTo>
                    <a:lnTo>
                      <a:pt x="0" y="65"/>
                    </a:lnTo>
                    <a:lnTo>
                      <a:pt x="30" y="119"/>
                    </a:lnTo>
                    <a:lnTo>
                      <a:pt x="75" y="243"/>
                    </a:lnTo>
                    <a:lnTo>
                      <a:pt x="45" y="422"/>
                    </a:lnTo>
                    <a:lnTo>
                      <a:pt x="200" y="329"/>
                    </a:lnTo>
                    <a:lnTo>
                      <a:pt x="592" y="527"/>
                    </a:lnTo>
                    <a:lnTo>
                      <a:pt x="994" y="529"/>
                    </a:lnTo>
                    <a:lnTo>
                      <a:pt x="828" y="473"/>
                    </a:lnTo>
                    <a:lnTo>
                      <a:pt x="636" y="373"/>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226" name="Freeform 10"/>
              <p:cNvSpPr>
                <a:spLocks/>
              </p:cNvSpPr>
              <p:nvPr userDrawn="1"/>
            </p:nvSpPr>
            <p:spPr bwMode="ltGray">
              <a:xfrm>
                <a:off x="2677" y="3792"/>
                <a:ext cx="186" cy="395"/>
              </a:xfrm>
              <a:custGeom>
                <a:avLst/>
                <a:gdLst>
                  <a:gd name="T0" fmla="*/ 36 w 186"/>
                  <a:gd name="T1" fmla="*/ 0 h 353"/>
                  <a:gd name="T2" fmla="*/ 54 w 186"/>
                  <a:gd name="T3" fmla="*/ 18 h 353"/>
                  <a:gd name="T4" fmla="*/ 24 w 186"/>
                  <a:gd name="T5" fmla="*/ 30 h 353"/>
                  <a:gd name="T6" fmla="*/ 18 w 186"/>
                  <a:gd name="T7" fmla="*/ 66 h 353"/>
                  <a:gd name="T8" fmla="*/ 42 w 186"/>
                  <a:gd name="T9" fmla="*/ 114 h 353"/>
                  <a:gd name="T10" fmla="*/ 48 w 186"/>
                  <a:gd name="T11" fmla="*/ 162 h 353"/>
                  <a:gd name="T12" fmla="*/ 0 w 186"/>
                  <a:gd name="T13" fmla="*/ 353 h 353"/>
                  <a:gd name="T14" fmla="*/ 54 w 186"/>
                  <a:gd name="T15" fmla="*/ 233 h 353"/>
                  <a:gd name="T16" fmla="*/ 84 w 186"/>
                  <a:gd name="T17" fmla="*/ 216 h 353"/>
                  <a:gd name="T18" fmla="*/ 126 w 186"/>
                  <a:gd name="T19" fmla="*/ 126 h 353"/>
                  <a:gd name="T20" fmla="*/ 144 w 186"/>
                  <a:gd name="T21" fmla="*/ 120 h 353"/>
                  <a:gd name="T22" fmla="*/ 144 w 186"/>
                  <a:gd name="T23" fmla="*/ 90 h 353"/>
                  <a:gd name="T24" fmla="*/ 186 w 186"/>
                  <a:gd name="T25" fmla="*/ 66 h 353"/>
                  <a:gd name="T26" fmla="*/ 162 w 186"/>
                  <a:gd name="T27" fmla="*/ 60 h 353"/>
                  <a:gd name="T28" fmla="*/ 36 w 186"/>
                  <a:gd name="T29" fmla="*/ 0 h 353"/>
                  <a:gd name="T30" fmla="*/ 36 w 186"/>
                  <a:gd name="T31" fmla="*/ 0 h 3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86" h="353">
                    <a:moveTo>
                      <a:pt x="36" y="0"/>
                    </a:moveTo>
                    <a:lnTo>
                      <a:pt x="54" y="18"/>
                    </a:lnTo>
                    <a:lnTo>
                      <a:pt x="24" y="30"/>
                    </a:lnTo>
                    <a:lnTo>
                      <a:pt x="18" y="66"/>
                    </a:lnTo>
                    <a:lnTo>
                      <a:pt x="42" y="114"/>
                    </a:lnTo>
                    <a:lnTo>
                      <a:pt x="48" y="162"/>
                    </a:lnTo>
                    <a:lnTo>
                      <a:pt x="0" y="353"/>
                    </a:lnTo>
                    <a:lnTo>
                      <a:pt x="54" y="233"/>
                    </a:lnTo>
                    <a:lnTo>
                      <a:pt x="84" y="216"/>
                    </a:lnTo>
                    <a:lnTo>
                      <a:pt x="126" y="126"/>
                    </a:lnTo>
                    <a:lnTo>
                      <a:pt x="144" y="120"/>
                    </a:lnTo>
                    <a:lnTo>
                      <a:pt x="144" y="90"/>
                    </a:lnTo>
                    <a:lnTo>
                      <a:pt x="186" y="66"/>
                    </a:lnTo>
                    <a:lnTo>
                      <a:pt x="162" y="60"/>
                    </a:lnTo>
                    <a:lnTo>
                      <a:pt x="36" y="0"/>
                    </a:lnTo>
                    <a:lnTo>
                      <a:pt x="36"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227" name="Freeform 11"/>
              <p:cNvSpPr>
                <a:spLocks/>
              </p:cNvSpPr>
              <p:nvPr userDrawn="1"/>
            </p:nvSpPr>
            <p:spPr bwMode="ltGray">
              <a:xfrm>
                <a:off x="3030" y="3893"/>
                <a:ext cx="378" cy="271"/>
              </a:xfrm>
              <a:custGeom>
                <a:avLst/>
                <a:gdLst>
                  <a:gd name="T0" fmla="*/ 18 w 378"/>
                  <a:gd name="T1" fmla="*/ 0 h 271"/>
                  <a:gd name="T2" fmla="*/ 12 w 378"/>
                  <a:gd name="T3" fmla="*/ 13 h 271"/>
                  <a:gd name="T4" fmla="*/ 0 w 378"/>
                  <a:gd name="T5" fmla="*/ 40 h 271"/>
                  <a:gd name="T6" fmla="*/ 60 w 378"/>
                  <a:gd name="T7" fmla="*/ 121 h 271"/>
                  <a:gd name="T8" fmla="*/ 310 w 378"/>
                  <a:gd name="T9" fmla="*/ 271 h 271"/>
                  <a:gd name="T10" fmla="*/ 290 w 378"/>
                  <a:gd name="T11" fmla="*/ 139 h 271"/>
                  <a:gd name="T12" fmla="*/ 378 w 378"/>
                  <a:gd name="T13" fmla="*/ 76 h 271"/>
                  <a:gd name="T14" fmla="*/ 251 w 378"/>
                  <a:gd name="T15" fmla="*/ 94 h 271"/>
                  <a:gd name="T16" fmla="*/ 90 w 378"/>
                  <a:gd name="T17" fmla="*/ 54 h 271"/>
                  <a:gd name="T18" fmla="*/ 18 w 378"/>
                  <a:gd name="T19" fmla="*/ 0 h 271"/>
                  <a:gd name="T20" fmla="*/ 18 w 378"/>
                  <a:gd name="T21" fmla="*/ 0 h 2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78" h="271">
                    <a:moveTo>
                      <a:pt x="18" y="0"/>
                    </a:moveTo>
                    <a:lnTo>
                      <a:pt x="12" y="13"/>
                    </a:lnTo>
                    <a:lnTo>
                      <a:pt x="0" y="40"/>
                    </a:lnTo>
                    <a:lnTo>
                      <a:pt x="60" y="121"/>
                    </a:lnTo>
                    <a:lnTo>
                      <a:pt x="310" y="271"/>
                    </a:lnTo>
                    <a:lnTo>
                      <a:pt x="290" y="139"/>
                    </a:lnTo>
                    <a:lnTo>
                      <a:pt x="378" y="76"/>
                    </a:lnTo>
                    <a:lnTo>
                      <a:pt x="251" y="94"/>
                    </a:lnTo>
                    <a:lnTo>
                      <a:pt x="90" y="54"/>
                    </a:lnTo>
                    <a:lnTo>
                      <a:pt x="18" y="0"/>
                    </a:lnTo>
                    <a:lnTo>
                      <a:pt x="18"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228" name="Freeform 12"/>
              <p:cNvSpPr>
                <a:spLocks/>
              </p:cNvSpPr>
              <p:nvPr userDrawn="1"/>
            </p:nvSpPr>
            <p:spPr bwMode="ltGray">
              <a:xfrm>
                <a:off x="3628" y="3866"/>
                <a:ext cx="155" cy="74"/>
              </a:xfrm>
              <a:custGeom>
                <a:avLst/>
                <a:gdLst>
                  <a:gd name="T0" fmla="*/ 114 w 155"/>
                  <a:gd name="T1" fmla="*/ 0 h 66"/>
                  <a:gd name="T2" fmla="*/ 0 w 155"/>
                  <a:gd name="T3" fmla="*/ 0 h 66"/>
                  <a:gd name="T4" fmla="*/ 0 w 155"/>
                  <a:gd name="T5" fmla="*/ 0 h 66"/>
                  <a:gd name="T6" fmla="*/ 6 w 155"/>
                  <a:gd name="T7" fmla="*/ 6 h 66"/>
                  <a:gd name="T8" fmla="*/ 6 w 155"/>
                  <a:gd name="T9" fmla="*/ 18 h 66"/>
                  <a:gd name="T10" fmla="*/ 0 w 155"/>
                  <a:gd name="T11" fmla="*/ 24 h 66"/>
                  <a:gd name="T12" fmla="*/ 78 w 155"/>
                  <a:gd name="T13" fmla="*/ 60 h 66"/>
                  <a:gd name="T14" fmla="*/ 96 w 155"/>
                  <a:gd name="T15" fmla="*/ 42 h 66"/>
                  <a:gd name="T16" fmla="*/ 155 w 155"/>
                  <a:gd name="T17" fmla="*/ 66 h 66"/>
                  <a:gd name="T18" fmla="*/ 126 w 155"/>
                  <a:gd name="T19" fmla="*/ 24 h 66"/>
                  <a:gd name="T20" fmla="*/ 149 w 155"/>
                  <a:gd name="T21" fmla="*/ 0 h 66"/>
                  <a:gd name="T22" fmla="*/ 114 w 155"/>
                  <a:gd name="T23" fmla="*/ 0 h 66"/>
                  <a:gd name="T24" fmla="*/ 114 w 155"/>
                  <a:gd name="T25" fmla="*/ 0 h 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5" h="66">
                    <a:moveTo>
                      <a:pt x="114" y="0"/>
                    </a:moveTo>
                    <a:lnTo>
                      <a:pt x="0" y="0"/>
                    </a:lnTo>
                    <a:lnTo>
                      <a:pt x="0" y="0"/>
                    </a:lnTo>
                    <a:lnTo>
                      <a:pt x="6" y="6"/>
                    </a:lnTo>
                    <a:lnTo>
                      <a:pt x="6" y="18"/>
                    </a:lnTo>
                    <a:lnTo>
                      <a:pt x="0" y="24"/>
                    </a:lnTo>
                    <a:lnTo>
                      <a:pt x="78" y="60"/>
                    </a:lnTo>
                    <a:lnTo>
                      <a:pt x="96" y="42"/>
                    </a:lnTo>
                    <a:lnTo>
                      <a:pt x="155" y="66"/>
                    </a:lnTo>
                    <a:lnTo>
                      <a:pt x="126" y="24"/>
                    </a:lnTo>
                    <a:lnTo>
                      <a:pt x="149" y="0"/>
                    </a:lnTo>
                    <a:lnTo>
                      <a:pt x="114" y="0"/>
                    </a:lnTo>
                    <a:lnTo>
                      <a:pt x="114"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229" name="Freeform 13"/>
              <p:cNvSpPr>
                <a:spLocks/>
              </p:cNvSpPr>
              <p:nvPr userDrawn="1"/>
            </p:nvSpPr>
            <p:spPr bwMode="ltGray">
              <a:xfrm>
                <a:off x="2486" y="3859"/>
                <a:ext cx="42" cy="81"/>
              </a:xfrm>
              <a:custGeom>
                <a:avLst/>
                <a:gdLst>
                  <a:gd name="T0" fmla="*/ 6 w 42"/>
                  <a:gd name="T1" fmla="*/ 36 h 72"/>
                  <a:gd name="T2" fmla="*/ 0 w 42"/>
                  <a:gd name="T3" fmla="*/ 18 h 72"/>
                  <a:gd name="T4" fmla="*/ 12 w 42"/>
                  <a:gd name="T5" fmla="*/ 6 h 72"/>
                  <a:gd name="T6" fmla="*/ 0 w 42"/>
                  <a:gd name="T7" fmla="*/ 6 h 72"/>
                  <a:gd name="T8" fmla="*/ 12 w 42"/>
                  <a:gd name="T9" fmla="*/ 6 h 72"/>
                  <a:gd name="T10" fmla="*/ 24 w 42"/>
                  <a:gd name="T11" fmla="*/ 6 h 72"/>
                  <a:gd name="T12" fmla="*/ 36 w 42"/>
                  <a:gd name="T13" fmla="*/ 6 h 72"/>
                  <a:gd name="T14" fmla="*/ 42 w 42"/>
                  <a:gd name="T15" fmla="*/ 0 h 72"/>
                  <a:gd name="T16" fmla="*/ 30 w 42"/>
                  <a:gd name="T17" fmla="*/ 18 h 72"/>
                  <a:gd name="T18" fmla="*/ 42 w 42"/>
                  <a:gd name="T19" fmla="*/ 48 h 72"/>
                  <a:gd name="T20" fmla="*/ 12 w 42"/>
                  <a:gd name="T21" fmla="*/ 72 h 72"/>
                  <a:gd name="T22" fmla="*/ 6 w 42"/>
                  <a:gd name="T23" fmla="*/ 36 h 72"/>
                  <a:gd name="T24" fmla="*/ 6 w 42"/>
                  <a:gd name="T25" fmla="*/ 36 h 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2" h="72">
                    <a:moveTo>
                      <a:pt x="6" y="36"/>
                    </a:moveTo>
                    <a:lnTo>
                      <a:pt x="0" y="18"/>
                    </a:lnTo>
                    <a:lnTo>
                      <a:pt x="12" y="6"/>
                    </a:lnTo>
                    <a:lnTo>
                      <a:pt x="0" y="6"/>
                    </a:lnTo>
                    <a:lnTo>
                      <a:pt x="12" y="6"/>
                    </a:lnTo>
                    <a:lnTo>
                      <a:pt x="24" y="6"/>
                    </a:lnTo>
                    <a:lnTo>
                      <a:pt x="36" y="6"/>
                    </a:lnTo>
                    <a:lnTo>
                      <a:pt x="42" y="0"/>
                    </a:lnTo>
                    <a:lnTo>
                      <a:pt x="30" y="18"/>
                    </a:lnTo>
                    <a:lnTo>
                      <a:pt x="42" y="48"/>
                    </a:lnTo>
                    <a:lnTo>
                      <a:pt x="12" y="72"/>
                    </a:lnTo>
                    <a:lnTo>
                      <a:pt x="6" y="36"/>
                    </a:lnTo>
                    <a:lnTo>
                      <a:pt x="6" y="36"/>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sp>
          <p:nvSpPr>
            <p:cNvPr id="9230" name="Freeform 14"/>
            <p:cNvSpPr>
              <a:spLocks/>
            </p:cNvSpPr>
            <p:nvPr userDrawn="1"/>
          </p:nvSpPr>
          <p:spPr bwMode="ltGray">
            <a:xfrm>
              <a:off x="0" y="3792"/>
              <a:ext cx="3976" cy="535"/>
            </a:xfrm>
            <a:custGeom>
              <a:avLst/>
              <a:gdLst>
                <a:gd name="T0" fmla="*/ 3976 w 3976"/>
                <a:gd name="T1" fmla="*/ 527 h 527"/>
                <a:gd name="T2" fmla="*/ 3970 w 3976"/>
                <a:gd name="T3" fmla="*/ 527 h 527"/>
                <a:gd name="T4" fmla="*/ 3844 w 3976"/>
                <a:gd name="T5" fmla="*/ 509 h 527"/>
                <a:gd name="T6" fmla="*/ 2487 w 3976"/>
                <a:gd name="T7" fmla="*/ 305 h 527"/>
                <a:gd name="T8" fmla="*/ 2039 w 3976"/>
                <a:gd name="T9" fmla="*/ 36 h 527"/>
                <a:gd name="T10" fmla="*/ 1907 w 3976"/>
                <a:gd name="T11" fmla="*/ 24 h 527"/>
                <a:gd name="T12" fmla="*/ 1883 w 3976"/>
                <a:gd name="T13" fmla="*/ 54 h 527"/>
                <a:gd name="T14" fmla="*/ 1859 w 3976"/>
                <a:gd name="T15" fmla="*/ 54 h 527"/>
                <a:gd name="T16" fmla="*/ 1830 w 3976"/>
                <a:gd name="T17" fmla="*/ 30 h 527"/>
                <a:gd name="T18" fmla="*/ 1704 w 3976"/>
                <a:gd name="T19" fmla="*/ 102 h 527"/>
                <a:gd name="T20" fmla="*/ 1608 w 3976"/>
                <a:gd name="T21" fmla="*/ 126 h 527"/>
                <a:gd name="T22" fmla="*/ 1561 w 3976"/>
                <a:gd name="T23" fmla="*/ 132 h 527"/>
                <a:gd name="T24" fmla="*/ 1495 w 3976"/>
                <a:gd name="T25" fmla="*/ 102 h 527"/>
                <a:gd name="T26" fmla="*/ 1357 w 3976"/>
                <a:gd name="T27" fmla="*/ 126 h 527"/>
                <a:gd name="T28" fmla="*/ 1285 w 3976"/>
                <a:gd name="T29" fmla="*/ 24 h 527"/>
                <a:gd name="T30" fmla="*/ 1280 w 3976"/>
                <a:gd name="T31" fmla="*/ 18 h 527"/>
                <a:gd name="T32" fmla="*/ 1262 w 3976"/>
                <a:gd name="T33" fmla="*/ 12 h 527"/>
                <a:gd name="T34" fmla="*/ 1238 w 3976"/>
                <a:gd name="T35" fmla="*/ 6 h 527"/>
                <a:gd name="T36" fmla="*/ 1220 w 3976"/>
                <a:gd name="T37" fmla="*/ 0 h 527"/>
                <a:gd name="T38" fmla="*/ 1196 w 3976"/>
                <a:gd name="T39" fmla="*/ 0 h 527"/>
                <a:gd name="T40" fmla="*/ 1166 w 3976"/>
                <a:gd name="T41" fmla="*/ 0 h 527"/>
                <a:gd name="T42" fmla="*/ 1142 w 3976"/>
                <a:gd name="T43" fmla="*/ 0 h 527"/>
                <a:gd name="T44" fmla="*/ 1136 w 3976"/>
                <a:gd name="T45" fmla="*/ 0 h 527"/>
                <a:gd name="T46" fmla="*/ 1130 w 3976"/>
                <a:gd name="T47" fmla="*/ 0 h 527"/>
                <a:gd name="T48" fmla="*/ 1124 w 3976"/>
                <a:gd name="T49" fmla="*/ 6 h 527"/>
                <a:gd name="T50" fmla="*/ 1118 w 3976"/>
                <a:gd name="T51" fmla="*/ 12 h 527"/>
                <a:gd name="T52" fmla="*/ 1100 w 3976"/>
                <a:gd name="T53" fmla="*/ 18 h 527"/>
                <a:gd name="T54" fmla="*/ 1088 w 3976"/>
                <a:gd name="T55" fmla="*/ 18 h 527"/>
                <a:gd name="T56" fmla="*/ 1070 w 3976"/>
                <a:gd name="T57" fmla="*/ 24 h 527"/>
                <a:gd name="T58" fmla="*/ 1052 w 3976"/>
                <a:gd name="T59" fmla="*/ 30 h 527"/>
                <a:gd name="T60" fmla="*/ 1034 w 3976"/>
                <a:gd name="T61" fmla="*/ 36 h 527"/>
                <a:gd name="T62" fmla="*/ 1028 w 3976"/>
                <a:gd name="T63" fmla="*/ 42 h 527"/>
                <a:gd name="T64" fmla="*/ 969 w 3976"/>
                <a:gd name="T65" fmla="*/ 60 h 527"/>
                <a:gd name="T66" fmla="*/ 921 w 3976"/>
                <a:gd name="T67" fmla="*/ 72 h 527"/>
                <a:gd name="T68" fmla="*/ 855 w 3976"/>
                <a:gd name="T69" fmla="*/ 48 h 527"/>
                <a:gd name="T70" fmla="*/ 825 w 3976"/>
                <a:gd name="T71" fmla="*/ 48 h 527"/>
                <a:gd name="T72" fmla="*/ 759 w 3976"/>
                <a:gd name="T73" fmla="*/ 72 h 527"/>
                <a:gd name="T74" fmla="*/ 735 w 3976"/>
                <a:gd name="T75" fmla="*/ 72 h 527"/>
                <a:gd name="T76" fmla="*/ 706 w 3976"/>
                <a:gd name="T77" fmla="*/ 60 h 527"/>
                <a:gd name="T78" fmla="*/ 640 w 3976"/>
                <a:gd name="T79" fmla="*/ 60 h 527"/>
                <a:gd name="T80" fmla="*/ 544 w 3976"/>
                <a:gd name="T81" fmla="*/ 72 h 527"/>
                <a:gd name="T82" fmla="*/ 389 w 3976"/>
                <a:gd name="T83" fmla="*/ 18 h 527"/>
                <a:gd name="T84" fmla="*/ 323 w 3976"/>
                <a:gd name="T85" fmla="*/ 60 h 527"/>
                <a:gd name="T86" fmla="*/ 317 w 3976"/>
                <a:gd name="T87" fmla="*/ 60 h 527"/>
                <a:gd name="T88" fmla="*/ 305 w 3976"/>
                <a:gd name="T89" fmla="*/ 72 h 527"/>
                <a:gd name="T90" fmla="*/ 287 w 3976"/>
                <a:gd name="T91" fmla="*/ 78 h 527"/>
                <a:gd name="T92" fmla="*/ 263 w 3976"/>
                <a:gd name="T93" fmla="*/ 90 h 527"/>
                <a:gd name="T94" fmla="*/ 203 w 3976"/>
                <a:gd name="T95" fmla="*/ 120 h 527"/>
                <a:gd name="T96" fmla="*/ 149 w 3976"/>
                <a:gd name="T97" fmla="*/ 150 h 527"/>
                <a:gd name="T98" fmla="*/ 78 w 3976"/>
                <a:gd name="T99" fmla="*/ 168 h 527"/>
                <a:gd name="T100" fmla="*/ 0 w 3976"/>
                <a:gd name="T101" fmla="*/ 180 h 527"/>
                <a:gd name="T102" fmla="*/ 0 w 3976"/>
                <a:gd name="T103" fmla="*/ 527 h 527"/>
                <a:gd name="T104" fmla="*/ 1010 w 3976"/>
                <a:gd name="T105" fmla="*/ 527 h 527"/>
                <a:gd name="T106" fmla="*/ 3725 w 3976"/>
                <a:gd name="T107" fmla="*/ 527 h 527"/>
                <a:gd name="T108" fmla="*/ 3976 w 3976"/>
                <a:gd name="T109" fmla="*/ 527 h 527"/>
                <a:gd name="T110" fmla="*/ 3976 w 3976"/>
                <a:gd name="T111" fmla="*/ 527 h 5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3976" h="527">
                  <a:moveTo>
                    <a:pt x="3976" y="527"/>
                  </a:moveTo>
                  <a:lnTo>
                    <a:pt x="3970" y="527"/>
                  </a:lnTo>
                  <a:lnTo>
                    <a:pt x="3844" y="509"/>
                  </a:lnTo>
                  <a:lnTo>
                    <a:pt x="2487" y="305"/>
                  </a:lnTo>
                  <a:lnTo>
                    <a:pt x="2039" y="36"/>
                  </a:lnTo>
                  <a:lnTo>
                    <a:pt x="1907" y="24"/>
                  </a:lnTo>
                  <a:lnTo>
                    <a:pt x="1883" y="54"/>
                  </a:lnTo>
                  <a:lnTo>
                    <a:pt x="1859" y="54"/>
                  </a:lnTo>
                  <a:lnTo>
                    <a:pt x="1830" y="30"/>
                  </a:lnTo>
                  <a:lnTo>
                    <a:pt x="1704" y="102"/>
                  </a:lnTo>
                  <a:lnTo>
                    <a:pt x="1608" y="126"/>
                  </a:lnTo>
                  <a:lnTo>
                    <a:pt x="1561" y="132"/>
                  </a:lnTo>
                  <a:lnTo>
                    <a:pt x="1495" y="102"/>
                  </a:lnTo>
                  <a:lnTo>
                    <a:pt x="1357" y="126"/>
                  </a:lnTo>
                  <a:lnTo>
                    <a:pt x="1285" y="24"/>
                  </a:lnTo>
                  <a:lnTo>
                    <a:pt x="1280" y="18"/>
                  </a:lnTo>
                  <a:lnTo>
                    <a:pt x="1262" y="12"/>
                  </a:lnTo>
                  <a:lnTo>
                    <a:pt x="1238" y="6"/>
                  </a:lnTo>
                  <a:lnTo>
                    <a:pt x="1220" y="0"/>
                  </a:lnTo>
                  <a:lnTo>
                    <a:pt x="1196" y="0"/>
                  </a:lnTo>
                  <a:lnTo>
                    <a:pt x="1166" y="0"/>
                  </a:lnTo>
                  <a:lnTo>
                    <a:pt x="1142" y="0"/>
                  </a:lnTo>
                  <a:lnTo>
                    <a:pt x="1136" y="0"/>
                  </a:lnTo>
                  <a:lnTo>
                    <a:pt x="1130" y="0"/>
                  </a:lnTo>
                  <a:lnTo>
                    <a:pt x="1124" y="6"/>
                  </a:lnTo>
                  <a:lnTo>
                    <a:pt x="1118" y="12"/>
                  </a:lnTo>
                  <a:lnTo>
                    <a:pt x="1100" y="18"/>
                  </a:lnTo>
                  <a:lnTo>
                    <a:pt x="1088" y="18"/>
                  </a:lnTo>
                  <a:lnTo>
                    <a:pt x="1070" y="24"/>
                  </a:lnTo>
                  <a:lnTo>
                    <a:pt x="1052" y="30"/>
                  </a:lnTo>
                  <a:lnTo>
                    <a:pt x="1034" y="36"/>
                  </a:lnTo>
                  <a:lnTo>
                    <a:pt x="1028" y="42"/>
                  </a:lnTo>
                  <a:lnTo>
                    <a:pt x="969" y="60"/>
                  </a:lnTo>
                  <a:lnTo>
                    <a:pt x="921" y="72"/>
                  </a:lnTo>
                  <a:lnTo>
                    <a:pt x="855" y="48"/>
                  </a:lnTo>
                  <a:lnTo>
                    <a:pt x="825" y="48"/>
                  </a:lnTo>
                  <a:lnTo>
                    <a:pt x="759" y="72"/>
                  </a:lnTo>
                  <a:lnTo>
                    <a:pt x="735" y="72"/>
                  </a:lnTo>
                  <a:lnTo>
                    <a:pt x="706" y="60"/>
                  </a:lnTo>
                  <a:lnTo>
                    <a:pt x="640" y="60"/>
                  </a:lnTo>
                  <a:lnTo>
                    <a:pt x="544" y="72"/>
                  </a:lnTo>
                  <a:lnTo>
                    <a:pt x="389" y="18"/>
                  </a:lnTo>
                  <a:lnTo>
                    <a:pt x="323" y="60"/>
                  </a:lnTo>
                  <a:lnTo>
                    <a:pt x="317" y="60"/>
                  </a:lnTo>
                  <a:lnTo>
                    <a:pt x="305" y="72"/>
                  </a:lnTo>
                  <a:lnTo>
                    <a:pt x="287" y="78"/>
                  </a:lnTo>
                  <a:lnTo>
                    <a:pt x="263" y="90"/>
                  </a:lnTo>
                  <a:lnTo>
                    <a:pt x="203" y="120"/>
                  </a:lnTo>
                  <a:lnTo>
                    <a:pt x="149" y="150"/>
                  </a:lnTo>
                  <a:lnTo>
                    <a:pt x="78" y="168"/>
                  </a:lnTo>
                  <a:lnTo>
                    <a:pt x="0" y="180"/>
                  </a:lnTo>
                  <a:lnTo>
                    <a:pt x="0" y="527"/>
                  </a:lnTo>
                  <a:lnTo>
                    <a:pt x="1010" y="527"/>
                  </a:lnTo>
                  <a:lnTo>
                    <a:pt x="3725" y="527"/>
                  </a:lnTo>
                  <a:lnTo>
                    <a:pt x="3976" y="527"/>
                  </a:lnTo>
                  <a:lnTo>
                    <a:pt x="3976" y="527"/>
                  </a:lnTo>
                  <a:close/>
                </a:path>
              </a:pathLst>
            </a:custGeom>
            <a:gradFill rotWithShape="0">
              <a:gsLst>
                <a:gs pos="0">
                  <a:schemeClr val="bg2">
                    <a:gamma/>
                    <a:tint val="75686"/>
                    <a:invGamma/>
                  </a:schemeClr>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grpSp>
        <p:nvGrpSpPr>
          <p:cNvPr id="9231" name="Group 15"/>
          <p:cNvGrpSpPr>
            <a:grpSpLocks/>
          </p:cNvGrpSpPr>
          <p:nvPr/>
        </p:nvGrpSpPr>
        <p:grpSpPr bwMode="auto">
          <a:xfrm>
            <a:off x="627063" y="6021388"/>
            <a:ext cx="5684837" cy="849312"/>
            <a:chOff x="395" y="3793"/>
            <a:chExt cx="3581" cy="535"/>
          </a:xfrm>
        </p:grpSpPr>
        <p:sp>
          <p:nvSpPr>
            <p:cNvPr id="9232" name="Freeform 16"/>
            <p:cNvSpPr>
              <a:spLocks/>
            </p:cNvSpPr>
            <p:nvPr userDrawn="1"/>
          </p:nvSpPr>
          <p:spPr bwMode="auto">
            <a:xfrm>
              <a:off x="1196" y="3793"/>
              <a:ext cx="365" cy="291"/>
            </a:xfrm>
            <a:custGeom>
              <a:avLst/>
              <a:gdLst>
                <a:gd name="T0" fmla="*/ 24 w 365"/>
                <a:gd name="T1" fmla="*/ 24 h 287"/>
                <a:gd name="T2" fmla="*/ 0 w 365"/>
                <a:gd name="T3" fmla="*/ 60 h 287"/>
                <a:gd name="T4" fmla="*/ 66 w 365"/>
                <a:gd name="T5" fmla="*/ 108 h 287"/>
                <a:gd name="T6" fmla="*/ 143 w 365"/>
                <a:gd name="T7" fmla="*/ 180 h 287"/>
                <a:gd name="T8" fmla="*/ 191 w 365"/>
                <a:gd name="T9" fmla="*/ 168 h 287"/>
                <a:gd name="T10" fmla="*/ 341 w 365"/>
                <a:gd name="T11" fmla="*/ 287 h 287"/>
                <a:gd name="T12" fmla="*/ 305 w 365"/>
                <a:gd name="T13" fmla="*/ 174 h 287"/>
                <a:gd name="T14" fmla="*/ 365 w 365"/>
                <a:gd name="T15" fmla="*/ 132 h 287"/>
                <a:gd name="T16" fmla="*/ 359 w 365"/>
                <a:gd name="T17" fmla="*/ 126 h 287"/>
                <a:gd name="T18" fmla="*/ 335 w 365"/>
                <a:gd name="T19" fmla="*/ 114 h 287"/>
                <a:gd name="T20" fmla="*/ 299 w 365"/>
                <a:gd name="T21" fmla="*/ 90 h 287"/>
                <a:gd name="T22" fmla="*/ 257 w 365"/>
                <a:gd name="T23" fmla="*/ 72 h 287"/>
                <a:gd name="T24" fmla="*/ 215 w 365"/>
                <a:gd name="T25" fmla="*/ 54 h 287"/>
                <a:gd name="T26" fmla="*/ 173 w 365"/>
                <a:gd name="T27" fmla="*/ 36 h 287"/>
                <a:gd name="T28" fmla="*/ 143 w 365"/>
                <a:gd name="T29" fmla="*/ 24 h 287"/>
                <a:gd name="T30" fmla="*/ 131 w 365"/>
                <a:gd name="T31" fmla="*/ 18 h 287"/>
                <a:gd name="T32" fmla="*/ 107 w 365"/>
                <a:gd name="T33" fmla="*/ 18 h 287"/>
                <a:gd name="T34" fmla="*/ 95 w 365"/>
                <a:gd name="T35" fmla="*/ 18 h 287"/>
                <a:gd name="T36" fmla="*/ 72 w 365"/>
                <a:gd name="T37" fmla="*/ 12 h 287"/>
                <a:gd name="T38" fmla="*/ 66 w 365"/>
                <a:gd name="T39" fmla="*/ 12 h 287"/>
                <a:gd name="T40" fmla="*/ 54 w 365"/>
                <a:gd name="T41" fmla="*/ 6 h 287"/>
                <a:gd name="T42" fmla="*/ 42 w 365"/>
                <a:gd name="T43" fmla="*/ 0 h 287"/>
                <a:gd name="T44" fmla="*/ 30 w 365"/>
                <a:gd name="T45" fmla="*/ 0 h 287"/>
                <a:gd name="T46" fmla="*/ 24 w 365"/>
                <a:gd name="T47" fmla="*/ 24 h 287"/>
                <a:gd name="T48" fmla="*/ 24 w 365"/>
                <a:gd name="T49" fmla="*/ 24 h 2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365" h="287">
                  <a:moveTo>
                    <a:pt x="24" y="24"/>
                  </a:moveTo>
                  <a:lnTo>
                    <a:pt x="0" y="60"/>
                  </a:lnTo>
                  <a:lnTo>
                    <a:pt x="66" y="108"/>
                  </a:lnTo>
                  <a:lnTo>
                    <a:pt x="143" y="180"/>
                  </a:lnTo>
                  <a:lnTo>
                    <a:pt x="191" y="168"/>
                  </a:lnTo>
                  <a:lnTo>
                    <a:pt x="341" y="287"/>
                  </a:lnTo>
                  <a:lnTo>
                    <a:pt x="305" y="174"/>
                  </a:lnTo>
                  <a:lnTo>
                    <a:pt x="365" y="132"/>
                  </a:lnTo>
                  <a:lnTo>
                    <a:pt x="359" y="126"/>
                  </a:lnTo>
                  <a:lnTo>
                    <a:pt x="335" y="114"/>
                  </a:lnTo>
                  <a:lnTo>
                    <a:pt x="299" y="90"/>
                  </a:lnTo>
                  <a:lnTo>
                    <a:pt x="257" y="72"/>
                  </a:lnTo>
                  <a:lnTo>
                    <a:pt x="215" y="54"/>
                  </a:lnTo>
                  <a:lnTo>
                    <a:pt x="173" y="36"/>
                  </a:lnTo>
                  <a:lnTo>
                    <a:pt x="143" y="24"/>
                  </a:lnTo>
                  <a:lnTo>
                    <a:pt x="131" y="18"/>
                  </a:lnTo>
                  <a:lnTo>
                    <a:pt x="107" y="18"/>
                  </a:lnTo>
                  <a:lnTo>
                    <a:pt x="95" y="18"/>
                  </a:lnTo>
                  <a:lnTo>
                    <a:pt x="72" y="12"/>
                  </a:lnTo>
                  <a:lnTo>
                    <a:pt x="66" y="12"/>
                  </a:lnTo>
                  <a:lnTo>
                    <a:pt x="54" y="6"/>
                  </a:lnTo>
                  <a:lnTo>
                    <a:pt x="42" y="0"/>
                  </a:lnTo>
                  <a:lnTo>
                    <a:pt x="30" y="0"/>
                  </a:lnTo>
                  <a:lnTo>
                    <a:pt x="24" y="24"/>
                  </a:lnTo>
                  <a:lnTo>
                    <a:pt x="24" y="24"/>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233" name="Freeform 17"/>
            <p:cNvSpPr>
              <a:spLocks/>
            </p:cNvSpPr>
            <p:nvPr userDrawn="1"/>
          </p:nvSpPr>
          <p:spPr bwMode="auto">
            <a:xfrm>
              <a:off x="1943" y="3829"/>
              <a:ext cx="2033" cy="499"/>
            </a:xfrm>
            <a:custGeom>
              <a:avLst/>
              <a:gdLst>
                <a:gd name="T0" fmla="*/ 186 w 2033"/>
                <a:gd name="T1" fmla="*/ 18 h 499"/>
                <a:gd name="T2" fmla="*/ 138 w 2033"/>
                <a:gd name="T3" fmla="*/ 6 h 499"/>
                <a:gd name="T4" fmla="*/ 96 w 2033"/>
                <a:gd name="T5" fmla="*/ 0 h 499"/>
                <a:gd name="T6" fmla="*/ 36 w 2033"/>
                <a:gd name="T7" fmla="*/ 0 h 499"/>
                <a:gd name="T8" fmla="*/ 12 w 2033"/>
                <a:gd name="T9" fmla="*/ 25 h 499"/>
                <a:gd name="T10" fmla="*/ 0 w 2033"/>
                <a:gd name="T11" fmla="*/ 128 h 499"/>
                <a:gd name="T12" fmla="*/ 60 w 2033"/>
                <a:gd name="T13" fmla="*/ 104 h 499"/>
                <a:gd name="T14" fmla="*/ 90 w 2033"/>
                <a:gd name="T15" fmla="*/ 134 h 499"/>
                <a:gd name="T16" fmla="*/ 150 w 2033"/>
                <a:gd name="T17" fmla="*/ 153 h 499"/>
                <a:gd name="T18" fmla="*/ 209 w 2033"/>
                <a:gd name="T19" fmla="*/ 273 h 499"/>
                <a:gd name="T20" fmla="*/ 401 w 2033"/>
                <a:gd name="T21" fmla="*/ 359 h 499"/>
                <a:gd name="T22" fmla="*/ 777 w 2033"/>
                <a:gd name="T23" fmla="*/ 359 h 499"/>
                <a:gd name="T24" fmla="*/ 2033 w 2033"/>
                <a:gd name="T25" fmla="*/ 499 h 499"/>
                <a:gd name="T26" fmla="*/ 2033 w 2033"/>
                <a:gd name="T27" fmla="*/ 499 h 499"/>
                <a:gd name="T28" fmla="*/ 1991 w 2033"/>
                <a:gd name="T29" fmla="*/ 493 h 499"/>
                <a:gd name="T30" fmla="*/ 676 w 2033"/>
                <a:gd name="T31" fmla="*/ 243 h 499"/>
                <a:gd name="T32" fmla="*/ 514 w 2033"/>
                <a:gd name="T33" fmla="*/ 159 h 499"/>
                <a:gd name="T34" fmla="*/ 425 w 2033"/>
                <a:gd name="T35" fmla="*/ 110 h 499"/>
                <a:gd name="T36" fmla="*/ 365 w 2033"/>
                <a:gd name="T37" fmla="*/ 92 h 499"/>
                <a:gd name="T38" fmla="*/ 281 w 2033"/>
                <a:gd name="T39" fmla="*/ 61 h 499"/>
                <a:gd name="T40" fmla="*/ 186 w 2033"/>
                <a:gd name="T41" fmla="*/ 18 h 499"/>
                <a:gd name="T42" fmla="*/ 186 w 2033"/>
                <a:gd name="T43" fmla="*/ 18 h 4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033" h="499">
                  <a:moveTo>
                    <a:pt x="186" y="18"/>
                  </a:moveTo>
                  <a:lnTo>
                    <a:pt x="138" y="6"/>
                  </a:lnTo>
                  <a:lnTo>
                    <a:pt x="96" y="0"/>
                  </a:lnTo>
                  <a:lnTo>
                    <a:pt x="36" y="0"/>
                  </a:lnTo>
                  <a:lnTo>
                    <a:pt x="12" y="25"/>
                  </a:lnTo>
                  <a:lnTo>
                    <a:pt x="0" y="128"/>
                  </a:lnTo>
                  <a:lnTo>
                    <a:pt x="60" y="104"/>
                  </a:lnTo>
                  <a:lnTo>
                    <a:pt x="90" y="134"/>
                  </a:lnTo>
                  <a:lnTo>
                    <a:pt x="150" y="153"/>
                  </a:lnTo>
                  <a:lnTo>
                    <a:pt x="209" y="273"/>
                  </a:lnTo>
                  <a:lnTo>
                    <a:pt x="401" y="359"/>
                  </a:lnTo>
                  <a:lnTo>
                    <a:pt x="777" y="359"/>
                  </a:lnTo>
                  <a:lnTo>
                    <a:pt x="2033" y="499"/>
                  </a:lnTo>
                  <a:lnTo>
                    <a:pt x="2033" y="499"/>
                  </a:lnTo>
                  <a:lnTo>
                    <a:pt x="1991" y="493"/>
                  </a:lnTo>
                  <a:lnTo>
                    <a:pt x="676" y="243"/>
                  </a:lnTo>
                  <a:lnTo>
                    <a:pt x="514" y="159"/>
                  </a:lnTo>
                  <a:lnTo>
                    <a:pt x="425" y="110"/>
                  </a:lnTo>
                  <a:lnTo>
                    <a:pt x="365" y="92"/>
                  </a:lnTo>
                  <a:lnTo>
                    <a:pt x="281" y="61"/>
                  </a:lnTo>
                  <a:lnTo>
                    <a:pt x="186" y="18"/>
                  </a:lnTo>
                  <a:lnTo>
                    <a:pt x="186" y="18"/>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234" name="Freeform 18"/>
            <p:cNvSpPr>
              <a:spLocks/>
            </p:cNvSpPr>
            <p:nvPr userDrawn="1"/>
          </p:nvSpPr>
          <p:spPr bwMode="auto">
            <a:xfrm>
              <a:off x="1830" y="3823"/>
              <a:ext cx="71" cy="61"/>
            </a:xfrm>
            <a:custGeom>
              <a:avLst/>
              <a:gdLst>
                <a:gd name="T0" fmla="*/ 0 w 71"/>
                <a:gd name="T1" fmla="*/ 18 h 60"/>
                <a:gd name="T2" fmla="*/ 6 w 71"/>
                <a:gd name="T3" fmla="*/ 18 h 60"/>
                <a:gd name="T4" fmla="*/ 12 w 71"/>
                <a:gd name="T5" fmla="*/ 12 h 60"/>
                <a:gd name="T6" fmla="*/ 6 w 71"/>
                <a:gd name="T7" fmla="*/ 6 h 60"/>
                <a:gd name="T8" fmla="*/ 0 w 71"/>
                <a:gd name="T9" fmla="*/ 0 h 60"/>
                <a:gd name="T10" fmla="*/ 29 w 71"/>
                <a:gd name="T11" fmla="*/ 18 h 60"/>
                <a:gd name="T12" fmla="*/ 53 w 71"/>
                <a:gd name="T13" fmla="*/ 18 h 60"/>
                <a:gd name="T14" fmla="*/ 59 w 71"/>
                <a:gd name="T15" fmla="*/ 30 h 60"/>
                <a:gd name="T16" fmla="*/ 65 w 71"/>
                <a:gd name="T17" fmla="*/ 42 h 60"/>
                <a:gd name="T18" fmla="*/ 71 w 71"/>
                <a:gd name="T19" fmla="*/ 54 h 60"/>
                <a:gd name="T20" fmla="*/ 71 w 71"/>
                <a:gd name="T21" fmla="*/ 60 h 60"/>
                <a:gd name="T22" fmla="*/ 59 w 71"/>
                <a:gd name="T23" fmla="*/ 54 h 60"/>
                <a:gd name="T24" fmla="*/ 47 w 71"/>
                <a:gd name="T25" fmla="*/ 42 h 60"/>
                <a:gd name="T26" fmla="*/ 23 w 71"/>
                <a:gd name="T27" fmla="*/ 30 h 60"/>
                <a:gd name="T28" fmla="*/ 23 w 71"/>
                <a:gd name="T29" fmla="*/ 36 h 60"/>
                <a:gd name="T30" fmla="*/ 18 w 71"/>
                <a:gd name="T31" fmla="*/ 42 h 60"/>
                <a:gd name="T32" fmla="*/ 12 w 71"/>
                <a:gd name="T33" fmla="*/ 48 h 60"/>
                <a:gd name="T34" fmla="*/ 6 w 71"/>
                <a:gd name="T35" fmla="*/ 48 h 60"/>
                <a:gd name="T36" fmla="*/ 6 w 71"/>
                <a:gd name="T37" fmla="*/ 48 h 60"/>
                <a:gd name="T38" fmla="*/ 6 w 71"/>
                <a:gd name="T39" fmla="*/ 36 h 60"/>
                <a:gd name="T40" fmla="*/ 0 w 71"/>
                <a:gd name="T41" fmla="*/ 18 h 60"/>
                <a:gd name="T42" fmla="*/ 0 w 71"/>
                <a:gd name="T43" fmla="*/ 18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71" h="60">
                  <a:moveTo>
                    <a:pt x="0" y="18"/>
                  </a:moveTo>
                  <a:lnTo>
                    <a:pt x="6" y="18"/>
                  </a:lnTo>
                  <a:lnTo>
                    <a:pt x="12" y="12"/>
                  </a:lnTo>
                  <a:lnTo>
                    <a:pt x="6" y="6"/>
                  </a:lnTo>
                  <a:lnTo>
                    <a:pt x="0" y="0"/>
                  </a:lnTo>
                  <a:lnTo>
                    <a:pt x="29" y="18"/>
                  </a:lnTo>
                  <a:lnTo>
                    <a:pt x="53" y="18"/>
                  </a:lnTo>
                  <a:lnTo>
                    <a:pt x="59" y="30"/>
                  </a:lnTo>
                  <a:lnTo>
                    <a:pt x="65" y="42"/>
                  </a:lnTo>
                  <a:lnTo>
                    <a:pt x="71" y="54"/>
                  </a:lnTo>
                  <a:lnTo>
                    <a:pt x="71" y="60"/>
                  </a:lnTo>
                  <a:lnTo>
                    <a:pt x="59" y="54"/>
                  </a:lnTo>
                  <a:lnTo>
                    <a:pt x="47" y="42"/>
                  </a:lnTo>
                  <a:lnTo>
                    <a:pt x="23" y="30"/>
                  </a:lnTo>
                  <a:lnTo>
                    <a:pt x="23" y="36"/>
                  </a:lnTo>
                  <a:lnTo>
                    <a:pt x="18" y="42"/>
                  </a:lnTo>
                  <a:lnTo>
                    <a:pt x="12" y="48"/>
                  </a:lnTo>
                  <a:lnTo>
                    <a:pt x="6" y="48"/>
                  </a:lnTo>
                  <a:lnTo>
                    <a:pt x="6" y="48"/>
                  </a:lnTo>
                  <a:lnTo>
                    <a:pt x="6" y="36"/>
                  </a:lnTo>
                  <a:lnTo>
                    <a:pt x="0" y="18"/>
                  </a:lnTo>
                  <a:lnTo>
                    <a:pt x="0" y="18"/>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235" name="Freeform 19"/>
            <p:cNvSpPr>
              <a:spLocks/>
            </p:cNvSpPr>
            <p:nvPr userDrawn="1"/>
          </p:nvSpPr>
          <p:spPr bwMode="auto">
            <a:xfrm>
              <a:off x="855" y="3842"/>
              <a:ext cx="161" cy="164"/>
            </a:xfrm>
            <a:custGeom>
              <a:avLst/>
              <a:gdLst>
                <a:gd name="T0" fmla="*/ 30 w 161"/>
                <a:gd name="T1" fmla="*/ 0 h 162"/>
                <a:gd name="T2" fmla="*/ 48 w 161"/>
                <a:gd name="T3" fmla="*/ 6 h 162"/>
                <a:gd name="T4" fmla="*/ 72 w 161"/>
                <a:gd name="T5" fmla="*/ 6 h 162"/>
                <a:gd name="T6" fmla="*/ 114 w 161"/>
                <a:gd name="T7" fmla="*/ 12 h 162"/>
                <a:gd name="T8" fmla="*/ 96 w 161"/>
                <a:gd name="T9" fmla="*/ 54 h 162"/>
                <a:gd name="T10" fmla="*/ 96 w 161"/>
                <a:gd name="T11" fmla="*/ 60 h 162"/>
                <a:gd name="T12" fmla="*/ 102 w 161"/>
                <a:gd name="T13" fmla="*/ 72 h 162"/>
                <a:gd name="T14" fmla="*/ 108 w 161"/>
                <a:gd name="T15" fmla="*/ 84 h 162"/>
                <a:gd name="T16" fmla="*/ 120 w 161"/>
                <a:gd name="T17" fmla="*/ 96 h 162"/>
                <a:gd name="T18" fmla="*/ 143 w 161"/>
                <a:gd name="T19" fmla="*/ 114 h 162"/>
                <a:gd name="T20" fmla="*/ 155 w 161"/>
                <a:gd name="T21" fmla="*/ 138 h 162"/>
                <a:gd name="T22" fmla="*/ 161 w 161"/>
                <a:gd name="T23" fmla="*/ 156 h 162"/>
                <a:gd name="T24" fmla="*/ 161 w 161"/>
                <a:gd name="T25" fmla="*/ 162 h 162"/>
                <a:gd name="T26" fmla="*/ 96 w 161"/>
                <a:gd name="T27" fmla="*/ 102 h 162"/>
                <a:gd name="T28" fmla="*/ 30 w 161"/>
                <a:gd name="T29" fmla="*/ 54 h 162"/>
                <a:gd name="T30" fmla="*/ 0 w 161"/>
                <a:gd name="T31" fmla="*/ 0 h 162"/>
                <a:gd name="T32" fmla="*/ 30 w 161"/>
                <a:gd name="T33" fmla="*/ 0 h 162"/>
                <a:gd name="T34" fmla="*/ 30 w 161"/>
                <a:gd name="T35" fmla="*/ 0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61" h="162">
                  <a:moveTo>
                    <a:pt x="30" y="0"/>
                  </a:moveTo>
                  <a:lnTo>
                    <a:pt x="48" y="6"/>
                  </a:lnTo>
                  <a:lnTo>
                    <a:pt x="72" y="6"/>
                  </a:lnTo>
                  <a:lnTo>
                    <a:pt x="114" y="12"/>
                  </a:lnTo>
                  <a:lnTo>
                    <a:pt x="96" y="54"/>
                  </a:lnTo>
                  <a:lnTo>
                    <a:pt x="96" y="60"/>
                  </a:lnTo>
                  <a:lnTo>
                    <a:pt x="102" y="72"/>
                  </a:lnTo>
                  <a:lnTo>
                    <a:pt x="108" y="84"/>
                  </a:lnTo>
                  <a:lnTo>
                    <a:pt x="120" y="96"/>
                  </a:lnTo>
                  <a:lnTo>
                    <a:pt x="143" y="114"/>
                  </a:lnTo>
                  <a:lnTo>
                    <a:pt x="155" y="138"/>
                  </a:lnTo>
                  <a:lnTo>
                    <a:pt x="161" y="156"/>
                  </a:lnTo>
                  <a:lnTo>
                    <a:pt x="161" y="162"/>
                  </a:lnTo>
                  <a:lnTo>
                    <a:pt x="96" y="102"/>
                  </a:lnTo>
                  <a:lnTo>
                    <a:pt x="30" y="54"/>
                  </a:lnTo>
                  <a:lnTo>
                    <a:pt x="0" y="0"/>
                  </a:lnTo>
                  <a:lnTo>
                    <a:pt x="30" y="0"/>
                  </a:lnTo>
                  <a:lnTo>
                    <a:pt x="30"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236" name="Freeform 20"/>
            <p:cNvSpPr>
              <a:spLocks/>
            </p:cNvSpPr>
            <p:nvPr userDrawn="1"/>
          </p:nvSpPr>
          <p:spPr bwMode="auto">
            <a:xfrm>
              <a:off x="706" y="3854"/>
              <a:ext cx="59" cy="61"/>
            </a:xfrm>
            <a:custGeom>
              <a:avLst/>
              <a:gdLst>
                <a:gd name="T0" fmla="*/ 59 w 59"/>
                <a:gd name="T1" fmla="*/ 6 h 60"/>
                <a:gd name="T2" fmla="*/ 41 w 59"/>
                <a:gd name="T3" fmla="*/ 30 h 60"/>
                <a:gd name="T4" fmla="*/ 41 w 59"/>
                <a:gd name="T5" fmla="*/ 36 h 60"/>
                <a:gd name="T6" fmla="*/ 47 w 59"/>
                <a:gd name="T7" fmla="*/ 42 h 60"/>
                <a:gd name="T8" fmla="*/ 53 w 59"/>
                <a:gd name="T9" fmla="*/ 54 h 60"/>
                <a:gd name="T10" fmla="*/ 53 w 59"/>
                <a:gd name="T11" fmla="*/ 60 h 60"/>
                <a:gd name="T12" fmla="*/ 47 w 59"/>
                <a:gd name="T13" fmla="*/ 54 h 60"/>
                <a:gd name="T14" fmla="*/ 35 w 59"/>
                <a:gd name="T15" fmla="*/ 48 h 60"/>
                <a:gd name="T16" fmla="*/ 23 w 59"/>
                <a:gd name="T17" fmla="*/ 36 h 60"/>
                <a:gd name="T18" fmla="*/ 17 w 59"/>
                <a:gd name="T19" fmla="*/ 30 h 60"/>
                <a:gd name="T20" fmla="*/ 0 w 59"/>
                <a:gd name="T21" fmla="*/ 0 h 60"/>
                <a:gd name="T22" fmla="*/ 59 w 59"/>
                <a:gd name="T23" fmla="*/ 6 h 60"/>
                <a:gd name="T24" fmla="*/ 59 w 59"/>
                <a:gd name="T25" fmla="*/ 6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9" h="60">
                  <a:moveTo>
                    <a:pt x="59" y="6"/>
                  </a:moveTo>
                  <a:lnTo>
                    <a:pt x="41" y="30"/>
                  </a:lnTo>
                  <a:lnTo>
                    <a:pt x="41" y="36"/>
                  </a:lnTo>
                  <a:lnTo>
                    <a:pt x="47" y="42"/>
                  </a:lnTo>
                  <a:lnTo>
                    <a:pt x="53" y="54"/>
                  </a:lnTo>
                  <a:lnTo>
                    <a:pt x="53" y="60"/>
                  </a:lnTo>
                  <a:lnTo>
                    <a:pt x="47" y="54"/>
                  </a:lnTo>
                  <a:lnTo>
                    <a:pt x="35" y="48"/>
                  </a:lnTo>
                  <a:lnTo>
                    <a:pt x="23" y="36"/>
                  </a:lnTo>
                  <a:lnTo>
                    <a:pt x="17" y="30"/>
                  </a:lnTo>
                  <a:lnTo>
                    <a:pt x="0" y="0"/>
                  </a:lnTo>
                  <a:lnTo>
                    <a:pt x="59" y="6"/>
                  </a:lnTo>
                  <a:lnTo>
                    <a:pt x="59" y="6"/>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237" name="Freeform 21"/>
            <p:cNvSpPr>
              <a:spLocks/>
            </p:cNvSpPr>
            <p:nvPr userDrawn="1"/>
          </p:nvSpPr>
          <p:spPr bwMode="auto">
            <a:xfrm>
              <a:off x="395" y="3811"/>
              <a:ext cx="245" cy="207"/>
            </a:xfrm>
            <a:custGeom>
              <a:avLst/>
              <a:gdLst>
                <a:gd name="T0" fmla="*/ 233 w 245"/>
                <a:gd name="T1" fmla="*/ 36 h 204"/>
                <a:gd name="T2" fmla="*/ 245 w 245"/>
                <a:gd name="T3" fmla="*/ 42 h 204"/>
                <a:gd name="T4" fmla="*/ 209 w 245"/>
                <a:gd name="T5" fmla="*/ 84 h 204"/>
                <a:gd name="T6" fmla="*/ 143 w 245"/>
                <a:gd name="T7" fmla="*/ 132 h 204"/>
                <a:gd name="T8" fmla="*/ 167 w 245"/>
                <a:gd name="T9" fmla="*/ 156 h 204"/>
                <a:gd name="T10" fmla="*/ 179 w 245"/>
                <a:gd name="T11" fmla="*/ 204 h 204"/>
                <a:gd name="T12" fmla="*/ 77 w 245"/>
                <a:gd name="T13" fmla="*/ 132 h 204"/>
                <a:gd name="T14" fmla="*/ 47 w 245"/>
                <a:gd name="T15" fmla="*/ 84 h 204"/>
                <a:gd name="T16" fmla="*/ 89 w 245"/>
                <a:gd name="T17" fmla="*/ 66 h 204"/>
                <a:gd name="T18" fmla="*/ 59 w 245"/>
                <a:gd name="T19" fmla="*/ 36 h 204"/>
                <a:gd name="T20" fmla="*/ 0 w 245"/>
                <a:gd name="T21" fmla="*/ 12 h 204"/>
                <a:gd name="T22" fmla="*/ 0 w 245"/>
                <a:gd name="T23" fmla="*/ 0 h 204"/>
                <a:gd name="T24" fmla="*/ 6 w 245"/>
                <a:gd name="T25" fmla="*/ 0 h 204"/>
                <a:gd name="T26" fmla="*/ 12 w 245"/>
                <a:gd name="T27" fmla="*/ 0 h 204"/>
                <a:gd name="T28" fmla="*/ 47 w 245"/>
                <a:gd name="T29" fmla="*/ 6 h 204"/>
                <a:gd name="T30" fmla="*/ 77 w 245"/>
                <a:gd name="T31" fmla="*/ 6 h 204"/>
                <a:gd name="T32" fmla="*/ 83 w 245"/>
                <a:gd name="T33" fmla="*/ 6 h 204"/>
                <a:gd name="T34" fmla="*/ 89 w 245"/>
                <a:gd name="T35" fmla="*/ 6 h 204"/>
                <a:gd name="T36" fmla="*/ 101 w 245"/>
                <a:gd name="T37" fmla="*/ 12 h 204"/>
                <a:gd name="T38" fmla="*/ 125 w 245"/>
                <a:gd name="T39" fmla="*/ 12 h 204"/>
                <a:gd name="T40" fmla="*/ 143 w 245"/>
                <a:gd name="T41" fmla="*/ 18 h 204"/>
                <a:gd name="T42" fmla="*/ 149 w 245"/>
                <a:gd name="T43" fmla="*/ 18 h 204"/>
                <a:gd name="T44" fmla="*/ 149 w 245"/>
                <a:gd name="T45" fmla="*/ 18 h 204"/>
                <a:gd name="T46" fmla="*/ 203 w 245"/>
                <a:gd name="T47" fmla="*/ 24 h 204"/>
                <a:gd name="T48" fmla="*/ 233 w 245"/>
                <a:gd name="T49" fmla="*/ 36 h 204"/>
                <a:gd name="T50" fmla="*/ 233 w 245"/>
                <a:gd name="T51" fmla="*/ 36 h 2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245" h="204">
                  <a:moveTo>
                    <a:pt x="233" y="36"/>
                  </a:moveTo>
                  <a:lnTo>
                    <a:pt x="245" y="42"/>
                  </a:lnTo>
                  <a:lnTo>
                    <a:pt x="209" y="84"/>
                  </a:lnTo>
                  <a:lnTo>
                    <a:pt x="143" y="132"/>
                  </a:lnTo>
                  <a:lnTo>
                    <a:pt x="167" y="156"/>
                  </a:lnTo>
                  <a:lnTo>
                    <a:pt x="179" y="204"/>
                  </a:lnTo>
                  <a:lnTo>
                    <a:pt x="77" y="132"/>
                  </a:lnTo>
                  <a:lnTo>
                    <a:pt x="47" y="84"/>
                  </a:lnTo>
                  <a:lnTo>
                    <a:pt x="89" y="66"/>
                  </a:lnTo>
                  <a:lnTo>
                    <a:pt x="59" y="36"/>
                  </a:lnTo>
                  <a:lnTo>
                    <a:pt x="0" y="12"/>
                  </a:lnTo>
                  <a:lnTo>
                    <a:pt x="0" y="0"/>
                  </a:lnTo>
                  <a:lnTo>
                    <a:pt x="6" y="0"/>
                  </a:lnTo>
                  <a:lnTo>
                    <a:pt x="12" y="0"/>
                  </a:lnTo>
                  <a:lnTo>
                    <a:pt x="47" y="6"/>
                  </a:lnTo>
                  <a:lnTo>
                    <a:pt x="77" y="6"/>
                  </a:lnTo>
                  <a:lnTo>
                    <a:pt x="83" y="6"/>
                  </a:lnTo>
                  <a:lnTo>
                    <a:pt x="89" y="6"/>
                  </a:lnTo>
                  <a:lnTo>
                    <a:pt x="101" y="12"/>
                  </a:lnTo>
                  <a:lnTo>
                    <a:pt x="125" y="12"/>
                  </a:lnTo>
                  <a:lnTo>
                    <a:pt x="143" y="18"/>
                  </a:lnTo>
                  <a:lnTo>
                    <a:pt x="149" y="18"/>
                  </a:lnTo>
                  <a:lnTo>
                    <a:pt x="149" y="18"/>
                  </a:lnTo>
                  <a:lnTo>
                    <a:pt x="203" y="24"/>
                  </a:lnTo>
                  <a:lnTo>
                    <a:pt x="233" y="36"/>
                  </a:lnTo>
                  <a:lnTo>
                    <a:pt x="233" y="36"/>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sp>
        <p:nvSpPr>
          <p:cNvPr id="9238" name="Rectangle 22"/>
          <p:cNvSpPr>
            <a:spLocks noGrp="1" noChangeArrowheads="1"/>
          </p:cNvSpPr>
          <p:nvPr>
            <p:ph type="ctrTitle" sz="quarter"/>
          </p:nvPr>
        </p:nvSpPr>
        <p:spPr>
          <a:xfrm>
            <a:off x="457200" y="1447800"/>
            <a:ext cx="8229600" cy="1736725"/>
          </a:xfrm>
        </p:spPr>
        <p:txBody>
          <a:bodyPr/>
          <a:lstStyle>
            <a:lvl1pPr>
              <a:defRPr sz="5400"/>
            </a:lvl1pPr>
          </a:lstStyle>
          <a:p>
            <a:pPr lvl="0"/>
            <a:r>
              <a:rPr lang="en-GB" noProof="0" smtClean="0"/>
              <a:t>Click to edit Master title style</a:t>
            </a:r>
          </a:p>
        </p:txBody>
      </p:sp>
      <p:sp>
        <p:nvSpPr>
          <p:cNvPr id="9239" name="Rectangle 23"/>
          <p:cNvSpPr>
            <a:spLocks noGrp="1" noChangeArrowheads="1"/>
          </p:cNvSpPr>
          <p:nvPr>
            <p:ph type="subTitle" sz="quarter" idx="1"/>
          </p:nvPr>
        </p:nvSpPr>
        <p:spPr>
          <a:xfrm>
            <a:off x="1371600" y="3429000"/>
            <a:ext cx="6400800" cy="1752600"/>
          </a:xfrm>
        </p:spPr>
        <p:txBody>
          <a:bodyPr/>
          <a:lstStyle>
            <a:lvl1pPr marL="0" indent="0" algn="ctr">
              <a:buFontTx/>
              <a:buNone/>
              <a:defRPr>
                <a:effectLst>
                  <a:outerShdw blurRad="38100" dist="38100" dir="2700000" algn="tl">
                    <a:srgbClr val="000000"/>
                  </a:outerShdw>
                </a:effectLst>
              </a:defRPr>
            </a:lvl1pPr>
          </a:lstStyle>
          <a:p>
            <a:pPr lvl="0"/>
            <a:r>
              <a:rPr lang="en-GB" noProof="0" smtClean="0"/>
              <a:t>Click to edit Master subtitle style</a:t>
            </a:r>
          </a:p>
        </p:txBody>
      </p:sp>
      <p:sp>
        <p:nvSpPr>
          <p:cNvPr id="9240" name="Rectangle 24"/>
          <p:cNvSpPr>
            <a:spLocks noGrp="1" noChangeArrowheads="1"/>
          </p:cNvSpPr>
          <p:nvPr>
            <p:ph type="dt" sz="quarter" idx="2"/>
          </p:nvPr>
        </p:nvSpPr>
        <p:spPr/>
        <p:txBody>
          <a:bodyPr/>
          <a:lstStyle>
            <a:lvl1pPr>
              <a:defRPr/>
            </a:lvl1pPr>
          </a:lstStyle>
          <a:p>
            <a:endParaRPr lang="en-GB"/>
          </a:p>
        </p:txBody>
      </p:sp>
      <p:sp>
        <p:nvSpPr>
          <p:cNvPr id="9241" name="Rectangle 25"/>
          <p:cNvSpPr>
            <a:spLocks noGrp="1" noChangeArrowheads="1"/>
          </p:cNvSpPr>
          <p:nvPr>
            <p:ph type="sldNum" sz="quarter" idx="4"/>
          </p:nvPr>
        </p:nvSpPr>
        <p:spPr/>
        <p:txBody>
          <a:bodyPr/>
          <a:lstStyle>
            <a:lvl1pPr>
              <a:defRPr/>
            </a:lvl1pPr>
          </a:lstStyle>
          <a:p>
            <a:fld id="{F39184D4-85FB-4F7C-A76A-550C61BAA752}" type="slidenum">
              <a:rPr lang="en-GB"/>
              <a:pPr/>
              <a:t>‹#›</a:t>
            </a:fld>
            <a:endParaRPr lang="en-GB"/>
          </a:p>
        </p:txBody>
      </p:sp>
      <p:sp>
        <p:nvSpPr>
          <p:cNvPr id="9242" name="Rectangle 26"/>
          <p:cNvSpPr>
            <a:spLocks noGrp="1" noChangeArrowheads="1"/>
          </p:cNvSpPr>
          <p:nvPr>
            <p:ph type="ftr" sz="quarter" idx="3"/>
          </p:nvPr>
        </p:nvSpPr>
        <p:spPr/>
        <p:txBody>
          <a:bodyPr/>
          <a:lstStyle>
            <a:lvl1pPr>
              <a:defRPr/>
            </a:lvl1pPr>
          </a:lstStyle>
          <a:p>
            <a:endParaRPr lang="en-GB"/>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FA38D680-B304-4CA0-AACF-35F0513B1D53}" type="slidenum">
              <a:rPr lang="en-GB"/>
              <a:pPr/>
              <a:t>‹#›</a:t>
            </a:fld>
            <a:endParaRPr lang="en-GB"/>
          </a:p>
        </p:txBody>
      </p:sp>
    </p:spTree>
    <p:extLst>
      <p:ext uri="{BB962C8B-B14F-4D97-AF65-F5344CB8AC3E}">
        <p14:creationId xmlns:p14="http://schemas.microsoft.com/office/powerpoint/2010/main" val="310576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600"/>
            <a:ext cx="2057400" cy="5867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28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AAE3E101-1156-4BB4-91E2-44AE86548FED}" type="slidenum">
              <a:rPr lang="en-GB"/>
              <a:pPr/>
              <a:t>‹#›</a:t>
            </a:fld>
            <a:endParaRPr lang="en-GB"/>
          </a:p>
        </p:txBody>
      </p:sp>
    </p:spTree>
    <p:extLst>
      <p:ext uri="{BB962C8B-B14F-4D97-AF65-F5344CB8AC3E}">
        <p14:creationId xmlns:p14="http://schemas.microsoft.com/office/powerpoint/2010/main" val="41897327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102D3F1E-8CB7-467C-8EED-95CE690765AD}" type="slidenum">
              <a:rPr lang="en-GB"/>
              <a:pPr/>
              <a:t>‹#›</a:t>
            </a:fld>
            <a:endParaRPr lang="en-GB"/>
          </a:p>
        </p:txBody>
      </p:sp>
    </p:spTree>
    <p:extLst>
      <p:ext uri="{BB962C8B-B14F-4D97-AF65-F5344CB8AC3E}">
        <p14:creationId xmlns:p14="http://schemas.microsoft.com/office/powerpoint/2010/main" val="5903535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E27D7BEC-C40F-4F18-95D7-3819CE46BE9B}" type="slidenum">
              <a:rPr lang="en-GB"/>
              <a:pPr/>
              <a:t>‹#›</a:t>
            </a:fld>
            <a:endParaRPr lang="en-GB"/>
          </a:p>
        </p:txBody>
      </p:sp>
    </p:spTree>
    <p:extLst>
      <p:ext uri="{BB962C8B-B14F-4D97-AF65-F5344CB8AC3E}">
        <p14:creationId xmlns:p14="http://schemas.microsoft.com/office/powerpoint/2010/main" val="22095925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GB"/>
          </a:p>
        </p:txBody>
      </p:sp>
      <p:sp>
        <p:nvSpPr>
          <p:cNvPr id="6" name="Footer Placeholder 5"/>
          <p:cNvSpPr>
            <a:spLocks noGrp="1"/>
          </p:cNvSpPr>
          <p:nvPr>
            <p:ph type="ftr" sz="quarter" idx="11"/>
          </p:nvPr>
        </p:nvSpPr>
        <p:spPr/>
        <p:txBody>
          <a:bodyPr/>
          <a:lstStyle>
            <a:lvl1pPr>
              <a:defRPr/>
            </a:lvl1pPr>
          </a:lstStyle>
          <a:p>
            <a:endParaRPr lang="en-GB"/>
          </a:p>
        </p:txBody>
      </p:sp>
      <p:sp>
        <p:nvSpPr>
          <p:cNvPr id="7" name="Slide Number Placeholder 6"/>
          <p:cNvSpPr>
            <a:spLocks noGrp="1"/>
          </p:cNvSpPr>
          <p:nvPr>
            <p:ph type="sldNum" sz="quarter" idx="12"/>
          </p:nvPr>
        </p:nvSpPr>
        <p:spPr/>
        <p:txBody>
          <a:bodyPr/>
          <a:lstStyle>
            <a:lvl1pPr>
              <a:defRPr/>
            </a:lvl1pPr>
          </a:lstStyle>
          <a:p>
            <a:fld id="{C356A0DE-60B0-4189-AA80-756B2CBA244B}" type="slidenum">
              <a:rPr lang="en-GB"/>
              <a:pPr/>
              <a:t>‹#›</a:t>
            </a:fld>
            <a:endParaRPr lang="en-GB"/>
          </a:p>
        </p:txBody>
      </p:sp>
    </p:spTree>
    <p:extLst>
      <p:ext uri="{BB962C8B-B14F-4D97-AF65-F5344CB8AC3E}">
        <p14:creationId xmlns:p14="http://schemas.microsoft.com/office/powerpoint/2010/main" val="1724159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GB"/>
          </a:p>
        </p:txBody>
      </p:sp>
      <p:sp>
        <p:nvSpPr>
          <p:cNvPr id="8" name="Footer Placeholder 7"/>
          <p:cNvSpPr>
            <a:spLocks noGrp="1"/>
          </p:cNvSpPr>
          <p:nvPr>
            <p:ph type="ftr" sz="quarter" idx="11"/>
          </p:nvPr>
        </p:nvSpPr>
        <p:spPr/>
        <p:txBody>
          <a:bodyPr/>
          <a:lstStyle>
            <a:lvl1pPr>
              <a:defRPr/>
            </a:lvl1pPr>
          </a:lstStyle>
          <a:p>
            <a:endParaRPr lang="en-GB"/>
          </a:p>
        </p:txBody>
      </p:sp>
      <p:sp>
        <p:nvSpPr>
          <p:cNvPr id="9" name="Slide Number Placeholder 8"/>
          <p:cNvSpPr>
            <a:spLocks noGrp="1"/>
          </p:cNvSpPr>
          <p:nvPr>
            <p:ph type="sldNum" sz="quarter" idx="12"/>
          </p:nvPr>
        </p:nvSpPr>
        <p:spPr/>
        <p:txBody>
          <a:bodyPr/>
          <a:lstStyle>
            <a:lvl1pPr>
              <a:defRPr/>
            </a:lvl1pPr>
          </a:lstStyle>
          <a:p>
            <a:fld id="{5E4C13FE-E8F6-4691-BCE4-DB4AA46F5438}" type="slidenum">
              <a:rPr lang="en-GB"/>
              <a:pPr/>
              <a:t>‹#›</a:t>
            </a:fld>
            <a:endParaRPr lang="en-GB"/>
          </a:p>
        </p:txBody>
      </p:sp>
    </p:spTree>
    <p:extLst>
      <p:ext uri="{BB962C8B-B14F-4D97-AF65-F5344CB8AC3E}">
        <p14:creationId xmlns:p14="http://schemas.microsoft.com/office/powerpoint/2010/main" val="38119993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GB"/>
          </a:p>
        </p:txBody>
      </p:sp>
      <p:sp>
        <p:nvSpPr>
          <p:cNvPr id="4" name="Footer Placeholder 3"/>
          <p:cNvSpPr>
            <a:spLocks noGrp="1"/>
          </p:cNvSpPr>
          <p:nvPr>
            <p:ph type="ftr" sz="quarter" idx="11"/>
          </p:nvPr>
        </p:nvSpPr>
        <p:spPr/>
        <p:txBody>
          <a:bodyPr/>
          <a:lstStyle>
            <a:lvl1pPr>
              <a:defRPr/>
            </a:lvl1pPr>
          </a:lstStyle>
          <a:p>
            <a:endParaRPr lang="en-GB"/>
          </a:p>
        </p:txBody>
      </p:sp>
      <p:sp>
        <p:nvSpPr>
          <p:cNvPr id="5" name="Slide Number Placeholder 4"/>
          <p:cNvSpPr>
            <a:spLocks noGrp="1"/>
          </p:cNvSpPr>
          <p:nvPr>
            <p:ph type="sldNum" sz="quarter" idx="12"/>
          </p:nvPr>
        </p:nvSpPr>
        <p:spPr/>
        <p:txBody>
          <a:bodyPr/>
          <a:lstStyle>
            <a:lvl1pPr>
              <a:defRPr/>
            </a:lvl1pPr>
          </a:lstStyle>
          <a:p>
            <a:fld id="{693E2146-1A47-4D0B-9370-D51203D69169}" type="slidenum">
              <a:rPr lang="en-GB"/>
              <a:pPr/>
              <a:t>‹#›</a:t>
            </a:fld>
            <a:endParaRPr lang="en-GB"/>
          </a:p>
        </p:txBody>
      </p:sp>
    </p:spTree>
    <p:extLst>
      <p:ext uri="{BB962C8B-B14F-4D97-AF65-F5344CB8AC3E}">
        <p14:creationId xmlns:p14="http://schemas.microsoft.com/office/powerpoint/2010/main" val="19150745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GB"/>
          </a:p>
        </p:txBody>
      </p:sp>
      <p:sp>
        <p:nvSpPr>
          <p:cNvPr id="3" name="Footer Placeholder 2"/>
          <p:cNvSpPr>
            <a:spLocks noGrp="1"/>
          </p:cNvSpPr>
          <p:nvPr>
            <p:ph type="ftr" sz="quarter" idx="11"/>
          </p:nvPr>
        </p:nvSpPr>
        <p:spPr/>
        <p:txBody>
          <a:bodyPr/>
          <a:lstStyle>
            <a:lvl1pPr>
              <a:defRPr/>
            </a:lvl1pPr>
          </a:lstStyle>
          <a:p>
            <a:endParaRPr lang="en-GB"/>
          </a:p>
        </p:txBody>
      </p:sp>
      <p:sp>
        <p:nvSpPr>
          <p:cNvPr id="4" name="Slide Number Placeholder 3"/>
          <p:cNvSpPr>
            <a:spLocks noGrp="1"/>
          </p:cNvSpPr>
          <p:nvPr>
            <p:ph type="sldNum" sz="quarter" idx="12"/>
          </p:nvPr>
        </p:nvSpPr>
        <p:spPr/>
        <p:txBody>
          <a:bodyPr/>
          <a:lstStyle>
            <a:lvl1pPr>
              <a:defRPr/>
            </a:lvl1pPr>
          </a:lstStyle>
          <a:p>
            <a:fld id="{CF0D485B-51EB-4DA8-B653-54F370AD1226}" type="slidenum">
              <a:rPr lang="en-GB"/>
              <a:pPr/>
              <a:t>‹#›</a:t>
            </a:fld>
            <a:endParaRPr lang="en-GB"/>
          </a:p>
        </p:txBody>
      </p:sp>
    </p:spTree>
    <p:extLst>
      <p:ext uri="{BB962C8B-B14F-4D97-AF65-F5344CB8AC3E}">
        <p14:creationId xmlns:p14="http://schemas.microsoft.com/office/powerpoint/2010/main" val="29004353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GB"/>
          </a:p>
        </p:txBody>
      </p:sp>
      <p:sp>
        <p:nvSpPr>
          <p:cNvPr id="6" name="Footer Placeholder 5"/>
          <p:cNvSpPr>
            <a:spLocks noGrp="1"/>
          </p:cNvSpPr>
          <p:nvPr>
            <p:ph type="ftr" sz="quarter" idx="11"/>
          </p:nvPr>
        </p:nvSpPr>
        <p:spPr/>
        <p:txBody>
          <a:bodyPr/>
          <a:lstStyle>
            <a:lvl1pPr>
              <a:defRPr/>
            </a:lvl1pPr>
          </a:lstStyle>
          <a:p>
            <a:endParaRPr lang="en-GB"/>
          </a:p>
        </p:txBody>
      </p:sp>
      <p:sp>
        <p:nvSpPr>
          <p:cNvPr id="7" name="Slide Number Placeholder 6"/>
          <p:cNvSpPr>
            <a:spLocks noGrp="1"/>
          </p:cNvSpPr>
          <p:nvPr>
            <p:ph type="sldNum" sz="quarter" idx="12"/>
          </p:nvPr>
        </p:nvSpPr>
        <p:spPr/>
        <p:txBody>
          <a:bodyPr/>
          <a:lstStyle>
            <a:lvl1pPr>
              <a:defRPr/>
            </a:lvl1pPr>
          </a:lstStyle>
          <a:p>
            <a:fld id="{555221F5-A956-4257-8678-002E0FDF4337}" type="slidenum">
              <a:rPr lang="en-GB"/>
              <a:pPr/>
              <a:t>‹#›</a:t>
            </a:fld>
            <a:endParaRPr lang="en-GB"/>
          </a:p>
        </p:txBody>
      </p:sp>
    </p:spTree>
    <p:extLst>
      <p:ext uri="{BB962C8B-B14F-4D97-AF65-F5344CB8AC3E}">
        <p14:creationId xmlns:p14="http://schemas.microsoft.com/office/powerpoint/2010/main" val="13861312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GB"/>
          </a:p>
        </p:txBody>
      </p:sp>
      <p:sp>
        <p:nvSpPr>
          <p:cNvPr id="6" name="Footer Placeholder 5"/>
          <p:cNvSpPr>
            <a:spLocks noGrp="1"/>
          </p:cNvSpPr>
          <p:nvPr>
            <p:ph type="ftr" sz="quarter" idx="11"/>
          </p:nvPr>
        </p:nvSpPr>
        <p:spPr/>
        <p:txBody>
          <a:bodyPr/>
          <a:lstStyle>
            <a:lvl1pPr>
              <a:defRPr/>
            </a:lvl1pPr>
          </a:lstStyle>
          <a:p>
            <a:endParaRPr lang="en-GB"/>
          </a:p>
        </p:txBody>
      </p:sp>
      <p:sp>
        <p:nvSpPr>
          <p:cNvPr id="7" name="Slide Number Placeholder 6"/>
          <p:cNvSpPr>
            <a:spLocks noGrp="1"/>
          </p:cNvSpPr>
          <p:nvPr>
            <p:ph type="sldNum" sz="quarter" idx="12"/>
          </p:nvPr>
        </p:nvSpPr>
        <p:spPr/>
        <p:txBody>
          <a:bodyPr/>
          <a:lstStyle>
            <a:lvl1pPr>
              <a:defRPr/>
            </a:lvl1pPr>
          </a:lstStyle>
          <a:p>
            <a:fld id="{759E3D53-DE98-425C-A767-1AF5D08C4169}" type="slidenum">
              <a:rPr lang="en-GB"/>
              <a:pPr/>
              <a:t>‹#›</a:t>
            </a:fld>
            <a:endParaRPr lang="en-GB"/>
          </a:p>
        </p:txBody>
      </p:sp>
    </p:spTree>
    <p:extLst>
      <p:ext uri="{BB962C8B-B14F-4D97-AF65-F5344CB8AC3E}">
        <p14:creationId xmlns:p14="http://schemas.microsoft.com/office/powerpoint/2010/main" val="15987609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amma/>
                <a:shade val="46275"/>
                <a:invGamma/>
              </a:schemeClr>
            </a:gs>
            <a:gs pos="100000">
              <a:schemeClr val="bg1"/>
            </a:gs>
          </a:gsLst>
          <a:lin ang="5400000" scaled="1"/>
        </a:gradFill>
        <a:effectLst/>
      </p:bgPr>
    </p:bg>
    <p:spTree>
      <p:nvGrpSpPr>
        <p:cNvPr id="1" name=""/>
        <p:cNvGrpSpPr/>
        <p:nvPr/>
      </p:nvGrpSpPr>
      <p:grpSpPr>
        <a:xfrm>
          <a:off x="0" y="0"/>
          <a:ext cx="0" cy="0"/>
          <a:chOff x="0" y="0"/>
          <a:chExt cx="0" cy="0"/>
        </a:xfrm>
      </p:grpSpPr>
      <p:grpSp>
        <p:nvGrpSpPr>
          <p:cNvPr id="8194" name="Group 2"/>
          <p:cNvGrpSpPr>
            <a:grpSpLocks/>
          </p:cNvGrpSpPr>
          <p:nvPr/>
        </p:nvGrpSpPr>
        <p:grpSpPr bwMode="auto">
          <a:xfrm>
            <a:off x="0" y="0"/>
            <a:ext cx="9144000" cy="6858000"/>
            <a:chOff x="0" y="0"/>
            <a:chExt cx="5760" cy="4320"/>
          </a:xfrm>
        </p:grpSpPr>
        <p:sp>
          <p:nvSpPr>
            <p:cNvPr id="8195" name="Freeform 3"/>
            <p:cNvSpPr>
              <a:spLocks/>
            </p:cNvSpPr>
            <p:nvPr/>
          </p:nvSpPr>
          <p:spPr bwMode="hidden">
            <a:xfrm>
              <a:off x="0" y="3072"/>
              <a:ext cx="5760" cy="1248"/>
            </a:xfrm>
            <a:custGeom>
              <a:avLst/>
              <a:gdLst>
                <a:gd name="T0" fmla="*/ 6027 w 6027"/>
                <a:gd name="T1" fmla="*/ 2296 h 2296"/>
                <a:gd name="T2" fmla="*/ 0 w 6027"/>
                <a:gd name="T3" fmla="*/ 2296 h 2296"/>
                <a:gd name="T4" fmla="*/ 0 w 6027"/>
                <a:gd name="T5" fmla="*/ 0 h 2296"/>
                <a:gd name="T6" fmla="*/ 6027 w 6027"/>
                <a:gd name="T7" fmla="*/ 0 h 2296"/>
                <a:gd name="T8" fmla="*/ 6027 w 6027"/>
                <a:gd name="T9" fmla="*/ 2296 h 2296"/>
                <a:gd name="T10" fmla="*/ 6027 w 6027"/>
                <a:gd name="T11" fmla="*/ 2296 h 2296"/>
              </a:gdLst>
              <a:ahLst/>
              <a:cxnLst>
                <a:cxn ang="0">
                  <a:pos x="T0" y="T1"/>
                </a:cxn>
                <a:cxn ang="0">
                  <a:pos x="T2" y="T3"/>
                </a:cxn>
                <a:cxn ang="0">
                  <a:pos x="T4" y="T5"/>
                </a:cxn>
                <a:cxn ang="0">
                  <a:pos x="T6" y="T7"/>
                </a:cxn>
                <a:cxn ang="0">
                  <a:pos x="T8" y="T9"/>
                </a:cxn>
                <a:cxn ang="0">
                  <a:pos x="T10" y="T11"/>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196" name="Freeform 4"/>
            <p:cNvSpPr>
              <a:spLocks/>
            </p:cNvSpPr>
            <p:nvPr/>
          </p:nvSpPr>
          <p:spPr bwMode="hidden">
            <a:xfrm>
              <a:off x="0" y="0"/>
              <a:ext cx="5760" cy="3072"/>
            </a:xfrm>
            <a:custGeom>
              <a:avLst/>
              <a:gdLst>
                <a:gd name="T0" fmla="*/ 6027 w 6027"/>
                <a:gd name="T1" fmla="*/ 2296 h 2296"/>
                <a:gd name="T2" fmla="*/ 0 w 6027"/>
                <a:gd name="T3" fmla="*/ 2296 h 2296"/>
                <a:gd name="T4" fmla="*/ 0 w 6027"/>
                <a:gd name="T5" fmla="*/ 0 h 2296"/>
                <a:gd name="T6" fmla="*/ 6027 w 6027"/>
                <a:gd name="T7" fmla="*/ 0 h 2296"/>
                <a:gd name="T8" fmla="*/ 6027 w 6027"/>
                <a:gd name="T9" fmla="*/ 2296 h 2296"/>
                <a:gd name="T10" fmla="*/ 6027 w 6027"/>
                <a:gd name="T11" fmla="*/ 2296 h 2296"/>
              </a:gdLst>
              <a:ahLst/>
              <a:cxnLst>
                <a:cxn ang="0">
                  <a:pos x="T0" y="T1"/>
                </a:cxn>
                <a:cxn ang="0">
                  <a:pos x="T2" y="T3"/>
                </a:cxn>
                <a:cxn ang="0">
                  <a:pos x="T4" y="T5"/>
                </a:cxn>
                <a:cxn ang="0">
                  <a:pos x="T6" y="T7"/>
                </a:cxn>
                <a:cxn ang="0">
                  <a:pos x="T8" y="T9"/>
                </a:cxn>
                <a:cxn ang="0">
                  <a:pos x="T10" y="T11"/>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amma/>
                    <a:shade val="46275"/>
                    <a:invGamma/>
                  </a:schemeClr>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sp>
        <p:nvSpPr>
          <p:cNvPr id="8197" name="Freeform 5"/>
          <p:cNvSpPr>
            <a:spLocks/>
          </p:cNvSpPr>
          <p:nvPr/>
        </p:nvSpPr>
        <p:spPr bwMode="hidden">
          <a:xfrm>
            <a:off x="6248400" y="6262688"/>
            <a:ext cx="2895600" cy="609600"/>
          </a:xfrm>
          <a:custGeom>
            <a:avLst/>
            <a:gdLst>
              <a:gd name="T0" fmla="*/ 5748 w 5748"/>
              <a:gd name="T1" fmla="*/ 246 h 246"/>
              <a:gd name="T2" fmla="*/ 0 w 5748"/>
              <a:gd name="T3" fmla="*/ 246 h 246"/>
              <a:gd name="T4" fmla="*/ 0 w 5748"/>
              <a:gd name="T5" fmla="*/ 0 h 246"/>
              <a:gd name="T6" fmla="*/ 5748 w 5748"/>
              <a:gd name="T7" fmla="*/ 0 h 246"/>
              <a:gd name="T8" fmla="*/ 5748 w 5748"/>
              <a:gd name="T9" fmla="*/ 246 h 246"/>
              <a:gd name="T10" fmla="*/ 5748 w 5748"/>
              <a:gd name="T11" fmla="*/ 246 h 246"/>
            </a:gdLst>
            <a:ahLst/>
            <a:cxnLst>
              <a:cxn ang="0">
                <a:pos x="T0" y="T1"/>
              </a:cxn>
              <a:cxn ang="0">
                <a:pos x="T2" y="T3"/>
              </a:cxn>
              <a:cxn ang="0">
                <a:pos x="T4" y="T5"/>
              </a:cxn>
              <a:cxn ang="0">
                <a:pos x="T6" y="T7"/>
              </a:cxn>
              <a:cxn ang="0">
                <a:pos x="T8" y="T9"/>
              </a:cxn>
              <a:cxn ang="0">
                <a:pos x="T10" y="T11"/>
              </a:cxn>
            </a:cxnLst>
            <a:rect l="0" t="0" r="r" b="b"/>
            <a:pathLst>
              <a:path w="5748" h="246">
                <a:moveTo>
                  <a:pt x="5748" y="246"/>
                </a:moveTo>
                <a:lnTo>
                  <a:pt x="0" y="246"/>
                </a:lnTo>
                <a:lnTo>
                  <a:pt x="0" y="0"/>
                </a:lnTo>
                <a:lnTo>
                  <a:pt x="5748" y="0"/>
                </a:lnTo>
                <a:lnTo>
                  <a:pt x="5748" y="246"/>
                </a:lnTo>
                <a:lnTo>
                  <a:pt x="5748" y="246"/>
                </a:lnTo>
                <a:close/>
              </a:path>
            </a:pathLst>
          </a:custGeom>
          <a:gradFill rotWithShape="0">
            <a:gsLst>
              <a:gs pos="0">
                <a:schemeClr val="bg1"/>
              </a:gs>
              <a:gs pos="100000">
                <a:schemeClr val="hlink"/>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nvGrpSpPr>
          <p:cNvPr id="8198" name="Group 6"/>
          <p:cNvGrpSpPr>
            <a:grpSpLocks/>
          </p:cNvGrpSpPr>
          <p:nvPr/>
        </p:nvGrpSpPr>
        <p:grpSpPr bwMode="auto">
          <a:xfrm>
            <a:off x="0" y="6019800"/>
            <a:ext cx="7848600" cy="857250"/>
            <a:chOff x="0" y="3792"/>
            <a:chExt cx="4944" cy="540"/>
          </a:xfrm>
        </p:grpSpPr>
        <p:sp>
          <p:nvSpPr>
            <p:cNvPr id="8199" name="Freeform 7"/>
            <p:cNvSpPr>
              <a:spLocks/>
            </p:cNvSpPr>
            <p:nvPr userDrawn="1"/>
          </p:nvSpPr>
          <p:spPr bwMode="ltGray">
            <a:xfrm>
              <a:off x="1488" y="3792"/>
              <a:ext cx="3240" cy="536"/>
            </a:xfrm>
            <a:custGeom>
              <a:avLst/>
              <a:gdLst>
                <a:gd name="T0" fmla="*/ 3132 w 3240"/>
                <a:gd name="T1" fmla="*/ 469 h 536"/>
                <a:gd name="T2" fmla="*/ 2995 w 3240"/>
                <a:gd name="T3" fmla="*/ 395 h 536"/>
                <a:gd name="T4" fmla="*/ 2911 w 3240"/>
                <a:gd name="T5" fmla="*/ 375 h 536"/>
                <a:gd name="T6" fmla="*/ 2678 w 3240"/>
                <a:gd name="T7" fmla="*/ 228 h 536"/>
                <a:gd name="T8" fmla="*/ 2553 w 3240"/>
                <a:gd name="T9" fmla="*/ 74 h 536"/>
                <a:gd name="T10" fmla="*/ 2457 w 3240"/>
                <a:gd name="T11" fmla="*/ 7 h 536"/>
                <a:gd name="T12" fmla="*/ 2403 w 3240"/>
                <a:gd name="T13" fmla="*/ 47 h 536"/>
                <a:gd name="T14" fmla="*/ 2289 w 3240"/>
                <a:gd name="T15" fmla="*/ 74 h 536"/>
                <a:gd name="T16" fmla="*/ 2134 w 3240"/>
                <a:gd name="T17" fmla="*/ 74 h 536"/>
                <a:gd name="T18" fmla="*/ 2044 w 3240"/>
                <a:gd name="T19" fmla="*/ 128 h 536"/>
                <a:gd name="T20" fmla="*/ 1775 w 3240"/>
                <a:gd name="T21" fmla="*/ 222 h 536"/>
                <a:gd name="T22" fmla="*/ 1602 w 3240"/>
                <a:gd name="T23" fmla="*/ 181 h 536"/>
                <a:gd name="T24" fmla="*/ 1560 w 3240"/>
                <a:gd name="T25" fmla="*/ 101 h 536"/>
                <a:gd name="T26" fmla="*/ 1542 w 3240"/>
                <a:gd name="T27" fmla="*/ 87 h 536"/>
                <a:gd name="T28" fmla="*/ 1446 w 3240"/>
                <a:gd name="T29" fmla="*/ 60 h 536"/>
                <a:gd name="T30" fmla="*/ 1375 w 3240"/>
                <a:gd name="T31" fmla="*/ 74 h 536"/>
                <a:gd name="T32" fmla="*/ 1309 w 3240"/>
                <a:gd name="T33" fmla="*/ 87 h 536"/>
                <a:gd name="T34" fmla="*/ 1243 w 3240"/>
                <a:gd name="T35" fmla="*/ 13 h 536"/>
                <a:gd name="T36" fmla="*/ 1225 w 3240"/>
                <a:gd name="T37" fmla="*/ 0 h 536"/>
                <a:gd name="T38" fmla="*/ 1189 w 3240"/>
                <a:gd name="T39" fmla="*/ 0 h 536"/>
                <a:gd name="T40" fmla="*/ 1106 w 3240"/>
                <a:gd name="T41" fmla="*/ 34 h 536"/>
                <a:gd name="T42" fmla="*/ 1106 w 3240"/>
                <a:gd name="T43" fmla="*/ 34 h 536"/>
                <a:gd name="T44" fmla="*/ 1094 w 3240"/>
                <a:gd name="T45" fmla="*/ 40 h 536"/>
                <a:gd name="T46" fmla="*/ 1070 w 3240"/>
                <a:gd name="T47" fmla="*/ 54 h 536"/>
                <a:gd name="T48" fmla="*/ 1034 w 3240"/>
                <a:gd name="T49" fmla="*/ 74 h 536"/>
                <a:gd name="T50" fmla="*/ 1004 w 3240"/>
                <a:gd name="T51" fmla="*/ 74 h 536"/>
                <a:gd name="T52" fmla="*/ 986 w 3240"/>
                <a:gd name="T53" fmla="*/ 74 h 536"/>
                <a:gd name="T54" fmla="*/ 956 w 3240"/>
                <a:gd name="T55" fmla="*/ 81 h 536"/>
                <a:gd name="T56" fmla="*/ 920 w 3240"/>
                <a:gd name="T57" fmla="*/ 94 h 536"/>
                <a:gd name="T58" fmla="*/ 884 w 3240"/>
                <a:gd name="T59" fmla="*/ 107 h 536"/>
                <a:gd name="T60" fmla="*/ 843 w 3240"/>
                <a:gd name="T61" fmla="*/ 128 h 536"/>
                <a:gd name="T62" fmla="*/ 813 w 3240"/>
                <a:gd name="T63" fmla="*/ 141 h 536"/>
                <a:gd name="T64" fmla="*/ 789 w 3240"/>
                <a:gd name="T65" fmla="*/ 148 h 536"/>
                <a:gd name="T66" fmla="*/ 783 w 3240"/>
                <a:gd name="T67" fmla="*/ 154 h 536"/>
                <a:gd name="T68" fmla="*/ 556 w 3240"/>
                <a:gd name="T69" fmla="*/ 228 h 536"/>
                <a:gd name="T70" fmla="*/ 394 w 3240"/>
                <a:gd name="T71" fmla="*/ 294 h 536"/>
                <a:gd name="T72" fmla="*/ 107 w 3240"/>
                <a:gd name="T73" fmla="*/ 462 h 536"/>
                <a:gd name="T74" fmla="*/ 0 w 3240"/>
                <a:gd name="T75" fmla="*/ 536 h 536"/>
                <a:gd name="T76" fmla="*/ 3240 w 3240"/>
                <a:gd name="T77" fmla="*/ 536 h 536"/>
                <a:gd name="T78" fmla="*/ 3132 w 3240"/>
                <a:gd name="T79" fmla="*/ 469 h 536"/>
                <a:gd name="T80" fmla="*/ 3132 w 3240"/>
                <a:gd name="T81" fmla="*/ 469 h 5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3240" h="536">
                  <a:moveTo>
                    <a:pt x="3132" y="469"/>
                  </a:moveTo>
                  <a:lnTo>
                    <a:pt x="2995" y="395"/>
                  </a:lnTo>
                  <a:lnTo>
                    <a:pt x="2911" y="375"/>
                  </a:lnTo>
                  <a:lnTo>
                    <a:pt x="2678" y="228"/>
                  </a:lnTo>
                  <a:lnTo>
                    <a:pt x="2553" y="74"/>
                  </a:lnTo>
                  <a:lnTo>
                    <a:pt x="2457" y="7"/>
                  </a:lnTo>
                  <a:lnTo>
                    <a:pt x="2403" y="47"/>
                  </a:lnTo>
                  <a:lnTo>
                    <a:pt x="2289" y="74"/>
                  </a:lnTo>
                  <a:lnTo>
                    <a:pt x="2134" y="74"/>
                  </a:lnTo>
                  <a:lnTo>
                    <a:pt x="2044" y="128"/>
                  </a:lnTo>
                  <a:lnTo>
                    <a:pt x="1775" y="222"/>
                  </a:lnTo>
                  <a:lnTo>
                    <a:pt x="1602" y="181"/>
                  </a:lnTo>
                  <a:lnTo>
                    <a:pt x="1560" y="101"/>
                  </a:lnTo>
                  <a:lnTo>
                    <a:pt x="1542" y="87"/>
                  </a:lnTo>
                  <a:lnTo>
                    <a:pt x="1446" y="60"/>
                  </a:lnTo>
                  <a:lnTo>
                    <a:pt x="1375" y="74"/>
                  </a:lnTo>
                  <a:lnTo>
                    <a:pt x="1309" y="87"/>
                  </a:lnTo>
                  <a:lnTo>
                    <a:pt x="1243" y="13"/>
                  </a:lnTo>
                  <a:lnTo>
                    <a:pt x="1225" y="0"/>
                  </a:lnTo>
                  <a:lnTo>
                    <a:pt x="1189" y="0"/>
                  </a:lnTo>
                  <a:lnTo>
                    <a:pt x="1106" y="34"/>
                  </a:lnTo>
                  <a:lnTo>
                    <a:pt x="1106" y="34"/>
                  </a:lnTo>
                  <a:lnTo>
                    <a:pt x="1094" y="40"/>
                  </a:lnTo>
                  <a:lnTo>
                    <a:pt x="1070" y="54"/>
                  </a:lnTo>
                  <a:lnTo>
                    <a:pt x="1034" y="74"/>
                  </a:lnTo>
                  <a:lnTo>
                    <a:pt x="1004" y="74"/>
                  </a:lnTo>
                  <a:lnTo>
                    <a:pt x="986" y="74"/>
                  </a:lnTo>
                  <a:lnTo>
                    <a:pt x="956" y="81"/>
                  </a:lnTo>
                  <a:lnTo>
                    <a:pt x="920" y="94"/>
                  </a:lnTo>
                  <a:lnTo>
                    <a:pt x="884" y="107"/>
                  </a:lnTo>
                  <a:lnTo>
                    <a:pt x="843" y="128"/>
                  </a:lnTo>
                  <a:lnTo>
                    <a:pt x="813" y="141"/>
                  </a:lnTo>
                  <a:lnTo>
                    <a:pt x="789" y="148"/>
                  </a:lnTo>
                  <a:lnTo>
                    <a:pt x="783" y="154"/>
                  </a:lnTo>
                  <a:lnTo>
                    <a:pt x="556" y="228"/>
                  </a:lnTo>
                  <a:lnTo>
                    <a:pt x="394" y="294"/>
                  </a:lnTo>
                  <a:lnTo>
                    <a:pt x="107" y="462"/>
                  </a:lnTo>
                  <a:lnTo>
                    <a:pt x="0" y="536"/>
                  </a:lnTo>
                  <a:lnTo>
                    <a:pt x="3240" y="536"/>
                  </a:lnTo>
                  <a:lnTo>
                    <a:pt x="3132" y="469"/>
                  </a:lnTo>
                  <a:lnTo>
                    <a:pt x="3132" y="469"/>
                  </a:lnTo>
                  <a:close/>
                </a:path>
              </a:pathLst>
            </a:custGeom>
            <a:gradFill rotWithShape="0">
              <a:gsLst>
                <a:gs pos="0">
                  <a:schemeClr val="bg2">
                    <a:gamma/>
                    <a:tint val="66667"/>
                    <a:invGamma/>
                  </a:schemeClr>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nvGrpSpPr>
            <p:cNvPr id="8200" name="Group 8"/>
            <p:cNvGrpSpPr>
              <a:grpSpLocks/>
            </p:cNvGrpSpPr>
            <p:nvPr userDrawn="1"/>
          </p:nvGrpSpPr>
          <p:grpSpPr bwMode="auto">
            <a:xfrm>
              <a:off x="2486" y="3792"/>
              <a:ext cx="2458" cy="540"/>
              <a:chOff x="2486" y="3792"/>
              <a:chExt cx="2458" cy="540"/>
            </a:xfrm>
          </p:grpSpPr>
          <p:sp>
            <p:nvSpPr>
              <p:cNvPr id="8201" name="Freeform 9"/>
              <p:cNvSpPr>
                <a:spLocks/>
              </p:cNvSpPr>
              <p:nvPr userDrawn="1"/>
            </p:nvSpPr>
            <p:spPr bwMode="ltGray">
              <a:xfrm>
                <a:off x="3948" y="3799"/>
                <a:ext cx="996" cy="533"/>
              </a:xfrm>
              <a:custGeom>
                <a:avLst/>
                <a:gdLst>
                  <a:gd name="T0" fmla="*/ 636 w 996"/>
                  <a:gd name="T1" fmla="*/ 373 h 533"/>
                  <a:gd name="T2" fmla="*/ 495 w 996"/>
                  <a:gd name="T3" fmla="*/ 370 h 533"/>
                  <a:gd name="T4" fmla="*/ 280 w 996"/>
                  <a:gd name="T5" fmla="*/ 249 h 533"/>
                  <a:gd name="T6" fmla="*/ 127 w 996"/>
                  <a:gd name="T7" fmla="*/ 66 h 533"/>
                  <a:gd name="T8" fmla="*/ 0 w 996"/>
                  <a:gd name="T9" fmla="*/ 0 h 533"/>
                  <a:gd name="T10" fmla="*/ 22 w 996"/>
                  <a:gd name="T11" fmla="*/ 26 h 533"/>
                  <a:gd name="T12" fmla="*/ 0 w 996"/>
                  <a:gd name="T13" fmla="*/ 65 h 533"/>
                  <a:gd name="T14" fmla="*/ 30 w 996"/>
                  <a:gd name="T15" fmla="*/ 119 h 533"/>
                  <a:gd name="T16" fmla="*/ 75 w 996"/>
                  <a:gd name="T17" fmla="*/ 243 h 533"/>
                  <a:gd name="T18" fmla="*/ 45 w 996"/>
                  <a:gd name="T19" fmla="*/ 422 h 533"/>
                  <a:gd name="T20" fmla="*/ 200 w 996"/>
                  <a:gd name="T21" fmla="*/ 329 h 533"/>
                  <a:gd name="T22" fmla="*/ 612 w 996"/>
                  <a:gd name="T23" fmla="*/ 533 h 533"/>
                  <a:gd name="T24" fmla="*/ 996 w 996"/>
                  <a:gd name="T25" fmla="*/ 529 h 533"/>
                  <a:gd name="T26" fmla="*/ 828 w 996"/>
                  <a:gd name="T27" fmla="*/ 473 h 533"/>
                  <a:gd name="T28" fmla="*/ 636 w 996"/>
                  <a:gd name="T29" fmla="*/ 373 h 5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996" h="533">
                    <a:moveTo>
                      <a:pt x="636" y="373"/>
                    </a:moveTo>
                    <a:lnTo>
                      <a:pt x="495" y="370"/>
                    </a:lnTo>
                    <a:lnTo>
                      <a:pt x="280" y="249"/>
                    </a:lnTo>
                    <a:lnTo>
                      <a:pt x="127" y="66"/>
                    </a:lnTo>
                    <a:lnTo>
                      <a:pt x="0" y="0"/>
                    </a:lnTo>
                    <a:lnTo>
                      <a:pt x="22" y="26"/>
                    </a:lnTo>
                    <a:lnTo>
                      <a:pt x="0" y="65"/>
                    </a:lnTo>
                    <a:lnTo>
                      <a:pt x="30" y="119"/>
                    </a:lnTo>
                    <a:lnTo>
                      <a:pt x="75" y="243"/>
                    </a:lnTo>
                    <a:lnTo>
                      <a:pt x="45" y="422"/>
                    </a:lnTo>
                    <a:lnTo>
                      <a:pt x="200" y="329"/>
                    </a:lnTo>
                    <a:lnTo>
                      <a:pt x="612" y="533"/>
                    </a:lnTo>
                    <a:lnTo>
                      <a:pt x="996" y="529"/>
                    </a:lnTo>
                    <a:lnTo>
                      <a:pt x="828" y="473"/>
                    </a:lnTo>
                    <a:lnTo>
                      <a:pt x="636" y="373"/>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202" name="Freeform 10"/>
              <p:cNvSpPr>
                <a:spLocks/>
              </p:cNvSpPr>
              <p:nvPr userDrawn="1"/>
            </p:nvSpPr>
            <p:spPr bwMode="ltGray">
              <a:xfrm>
                <a:off x="2677" y="3792"/>
                <a:ext cx="186" cy="395"/>
              </a:xfrm>
              <a:custGeom>
                <a:avLst/>
                <a:gdLst>
                  <a:gd name="T0" fmla="*/ 36 w 186"/>
                  <a:gd name="T1" fmla="*/ 0 h 353"/>
                  <a:gd name="T2" fmla="*/ 54 w 186"/>
                  <a:gd name="T3" fmla="*/ 18 h 353"/>
                  <a:gd name="T4" fmla="*/ 24 w 186"/>
                  <a:gd name="T5" fmla="*/ 30 h 353"/>
                  <a:gd name="T6" fmla="*/ 18 w 186"/>
                  <a:gd name="T7" fmla="*/ 66 h 353"/>
                  <a:gd name="T8" fmla="*/ 42 w 186"/>
                  <a:gd name="T9" fmla="*/ 114 h 353"/>
                  <a:gd name="T10" fmla="*/ 48 w 186"/>
                  <a:gd name="T11" fmla="*/ 162 h 353"/>
                  <a:gd name="T12" fmla="*/ 0 w 186"/>
                  <a:gd name="T13" fmla="*/ 353 h 353"/>
                  <a:gd name="T14" fmla="*/ 54 w 186"/>
                  <a:gd name="T15" fmla="*/ 233 h 353"/>
                  <a:gd name="T16" fmla="*/ 84 w 186"/>
                  <a:gd name="T17" fmla="*/ 216 h 353"/>
                  <a:gd name="T18" fmla="*/ 126 w 186"/>
                  <a:gd name="T19" fmla="*/ 126 h 353"/>
                  <a:gd name="T20" fmla="*/ 144 w 186"/>
                  <a:gd name="T21" fmla="*/ 120 h 353"/>
                  <a:gd name="T22" fmla="*/ 144 w 186"/>
                  <a:gd name="T23" fmla="*/ 90 h 353"/>
                  <a:gd name="T24" fmla="*/ 186 w 186"/>
                  <a:gd name="T25" fmla="*/ 66 h 353"/>
                  <a:gd name="T26" fmla="*/ 162 w 186"/>
                  <a:gd name="T27" fmla="*/ 60 h 353"/>
                  <a:gd name="T28" fmla="*/ 36 w 186"/>
                  <a:gd name="T29" fmla="*/ 0 h 353"/>
                  <a:gd name="T30" fmla="*/ 36 w 186"/>
                  <a:gd name="T31" fmla="*/ 0 h 3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86" h="353">
                    <a:moveTo>
                      <a:pt x="36" y="0"/>
                    </a:moveTo>
                    <a:lnTo>
                      <a:pt x="54" y="18"/>
                    </a:lnTo>
                    <a:lnTo>
                      <a:pt x="24" y="30"/>
                    </a:lnTo>
                    <a:lnTo>
                      <a:pt x="18" y="66"/>
                    </a:lnTo>
                    <a:lnTo>
                      <a:pt x="42" y="114"/>
                    </a:lnTo>
                    <a:lnTo>
                      <a:pt x="48" y="162"/>
                    </a:lnTo>
                    <a:lnTo>
                      <a:pt x="0" y="353"/>
                    </a:lnTo>
                    <a:lnTo>
                      <a:pt x="54" y="233"/>
                    </a:lnTo>
                    <a:lnTo>
                      <a:pt x="84" y="216"/>
                    </a:lnTo>
                    <a:lnTo>
                      <a:pt x="126" y="126"/>
                    </a:lnTo>
                    <a:lnTo>
                      <a:pt x="144" y="120"/>
                    </a:lnTo>
                    <a:lnTo>
                      <a:pt x="144" y="90"/>
                    </a:lnTo>
                    <a:lnTo>
                      <a:pt x="186" y="66"/>
                    </a:lnTo>
                    <a:lnTo>
                      <a:pt x="162" y="60"/>
                    </a:lnTo>
                    <a:lnTo>
                      <a:pt x="36" y="0"/>
                    </a:lnTo>
                    <a:lnTo>
                      <a:pt x="36"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203" name="Freeform 11"/>
              <p:cNvSpPr>
                <a:spLocks/>
              </p:cNvSpPr>
              <p:nvPr userDrawn="1"/>
            </p:nvSpPr>
            <p:spPr bwMode="ltGray">
              <a:xfrm>
                <a:off x="3030" y="3893"/>
                <a:ext cx="378" cy="271"/>
              </a:xfrm>
              <a:custGeom>
                <a:avLst/>
                <a:gdLst>
                  <a:gd name="T0" fmla="*/ 18 w 378"/>
                  <a:gd name="T1" fmla="*/ 0 h 271"/>
                  <a:gd name="T2" fmla="*/ 12 w 378"/>
                  <a:gd name="T3" fmla="*/ 13 h 271"/>
                  <a:gd name="T4" fmla="*/ 0 w 378"/>
                  <a:gd name="T5" fmla="*/ 40 h 271"/>
                  <a:gd name="T6" fmla="*/ 60 w 378"/>
                  <a:gd name="T7" fmla="*/ 121 h 271"/>
                  <a:gd name="T8" fmla="*/ 310 w 378"/>
                  <a:gd name="T9" fmla="*/ 271 h 271"/>
                  <a:gd name="T10" fmla="*/ 290 w 378"/>
                  <a:gd name="T11" fmla="*/ 139 h 271"/>
                  <a:gd name="T12" fmla="*/ 378 w 378"/>
                  <a:gd name="T13" fmla="*/ 76 h 271"/>
                  <a:gd name="T14" fmla="*/ 251 w 378"/>
                  <a:gd name="T15" fmla="*/ 94 h 271"/>
                  <a:gd name="T16" fmla="*/ 90 w 378"/>
                  <a:gd name="T17" fmla="*/ 54 h 271"/>
                  <a:gd name="T18" fmla="*/ 18 w 378"/>
                  <a:gd name="T19" fmla="*/ 0 h 271"/>
                  <a:gd name="T20" fmla="*/ 18 w 378"/>
                  <a:gd name="T21" fmla="*/ 0 h 2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78" h="271">
                    <a:moveTo>
                      <a:pt x="18" y="0"/>
                    </a:moveTo>
                    <a:lnTo>
                      <a:pt x="12" y="13"/>
                    </a:lnTo>
                    <a:lnTo>
                      <a:pt x="0" y="40"/>
                    </a:lnTo>
                    <a:lnTo>
                      <a:pt x="60" y="121"/>
                    </a:lnTo>
                    <a:lnTo>
                      <a:pt x="310" y="271"/>
                    </a:lnTo>
                    <a:lnTo>
                      <a:pt x="290" y="139"/>
                    </a:lnTo>
                    <a:lnTo>
                      <a:pt x="378" y="76"/>
                    </a:lnTo>
                    <a:lnTo>
                      <a:pt x="251" y="94"/>
                    </a:lnTo>
                    <a:lnTo>
                      <a:pt x="90" y="54"/>
                    </a:lnTo>
                    <a:lnTo>
                      <a:pt x="18" y="0"/>
                    </a:lnTo>
                    <a:lnTo>
                      <a:pt x="18"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204" name="Freeform 12"/>
              <p:cNvSpPr>
                <a:spLocks/>
              </p:cNvSpPr>
              <p:nvPr userDrawn="1"/>
            </p:nvSpPr>
            <p:spPr bwMode="ltGray">
              <a:xfrm>
                <a:off x="3628" y="3866"/>
                <a:ext cx="155" cy="74"/>
              </a:xfrm>
              <a:custGeom>
                <a:avLst/>
                <a:gdLst>
                  <a:gd name="T0" fmla="*/ 114 w 155"/>
                  <a:gd name="T1" fmla="*/ 0 h 66"/>
                  <a:gd name="T2" fmla="*/ 0 w 155"/>
                  <a:gd name="T3" fmla="*/ 0 h 66"/>
                  <a:gd name="T4" fmla="*/ 0 w 155"/>
                  <a:gd name="T5" fmla="*/ 0 h 66"/>
                  <a:gd name="T6" fmla="*/ 6 w 155"/>
                  <a:gd name="T7" fmla="*/ 6 h 66"/>
                  <a:gd name="T8" fmla="*/ 6 w 155"/>
                  <a:gd name="T9" fmla="*/ 18 h 66"/>
                  <a:gd name="T10" fmla="*/ 0 w 155"/>
                  <a:gd name="T11" fmla="*/ 24 h 66"/>
                  <a:gd name="T12" fmla="*/ 78 w 155"/>
                  <a:gd name="T13" fmla="*/ 60 h 66"/>
                  <a:gd name="T14" fmla="*/ 96 w 155"/>
                  <a:gd name="T15" fmla="*/ 42 h 66"/>
                  <a:gd name="T16" fmla="*/ 155 w 155"/>
                  <a:gd name="T17" fmla="*/ 66 h 66"/>
                  <a:gd name="T18" fmla="*/ 126 w 155"/>
                  <a:gd name="T19" fmla="*/ 24 h 66"/>
                  <a:gd name="T20" fmla="*/ 149 w 155"/>
                  <a:gd name="T21" fmla="*/ 0 h 66"/>
                  <a:gd name="T22" fmla="*/ 114 w 155"/>
                  <a:gd name="T23" fmla="*/ 0 h 66"/>
                  <a:gd name="T24" fmla="*/ 114 w 155"/>
                  <a:gd name="T25" fmla="*/ 0 h 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5" h="66">
                    <a:moveTo>
                      <a:pt x="114" y="0"/>
                    </a:moveTo>
                    <a:lnTo>
                      <a:pt x="0" y="0"/>
                    </a:lnTo>
                    <a:lnTo>
                      <a:pt x="0" y="0"/>
                    </a:lnTo>
                    <a:lnTo>
                      <a:pt x="6" y="6"/>
                    </a:lnTo>
                    <a:lnTo>
                      <a:pt x="6" y="18"/>
                    </a:lnTo>
                    <a:lnTo>
                      <a:pt x="0" y="24"/>
                    </a:lnTo>
                    <a:lnTo>
                      <a:pt x="78" y="60"/>
                    </a:lnTo>
                    <a:lnTo>
                      <a:pt x="96" y="42"/>
                    </a:lnTo>
                    <a:lnTo>
                      <a:pt x="155" y="66"/>
                    </a:lnTo>
                    <a:lnTo>
                      <a:pt x="126" y="24"/>
                    </a:lnTo>
                    <a:lnTo>
                      <a:pt x="149" y="0"/>
                    </a:lnTo>
                    <a:lnTo>
                      <a:pt x="114" y="0"/>
                    </a:lnTo>
                    <a:lnTo>
                      <a:pt x="114"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205" name="Freeform 13"/>
              <p:cNvSpPr>
                <a:spLocks/>
              </p:cNvSpPr>
              <p:nvPr userDrawn="1"/>
            </p:nvSpPr>
            <p:spPr bwMode="ltGray">
              <a:xfrm>
                <a:off x="2486" y="3859"/>
                <a:ext cx="42" cy="81"/>
              </a:xfrm>
              <a:custGeom>
                <a:avLst/>
                <a:gdLst>
                  <a:gd name="T0" fmla="*/ 6 w 42"/>
                  <a:gd name="T1" fmla="*/ 36 h 72"/>
                  <a:gd name="T2" fmla="*/ 0 w 42"/>
                  <a:gd name="T3" fmla="*/ 18 h 72"/>
                  <a:gd name="T4" fmla="*/ 12 w 42"/>
                  <a:gd name="T5" fmla="*/ 6 h 72"/>
                  <a:gd name="T6" fmla="*/ 0 w 42"/>
                  <a:gd name="T7" fmla="*/ 6 h 72"/>
                  <a:gd name="T8" fmla="*/ 12 w 42"/>
                  <a:gd name="T9" fmla="*/ 6 h 72"/>
                  <a:gd name="T10" fmla="*/ 24 w 42"/>
                  <a:gd name="T11" fmla="*/ 6 h 72"/>
                  <a:gd name="T12" fmla="*/ 36 w 42"/>
                  <a:gd name="T13" fmla="*/ 6 h 72"/>
                  <a:gd name="T14" fmla="*/ 42 w 42"/>
                  <a:gd name="T15" fmla="*/ 0 h 72"/>
                  <a:gd name="T16" fmla="*/ 30 w 42"/>
                  <a:gd name="T17" fmla="*/ 18 h 72"/>
                  <a:gd name="T18" fmla="*/ 42 w 42"/>
                  <a:gd name="T19" fmla="*/ 48 h 72"/>
                  <a:gd name="T20" fmla="*/ 12 w 42"/>
                  <a:gd name="T21" fmla="*/ 72 h 72"/>
                  <a:gd name="T22" fmla="*/ 6 w 42"/>
                  <a:gd name="T23" fmla="*/ 36 h 72"/>
                  <a:gd name="T24" fmla="*/ 6 w 42"/>
                  <a:gd name="T25" fmla="*/ 36 h 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2" h="72">
                    <a:moveTo>
                      <a:pt x="6" y="36"/>
                    </a:moveTo>
                    <a:lnTo>
                      <a:pt x="0" y="18"/>
                    </a:lnTo>
                    <a:lnTo>
                      <a:pt x="12" y="6"/>
                    </a:lnTo>
                    <a:lnTo>
                      <a:pt x="0" y="6"/>
                    </a:lnTo>
                    <a:lnTo>
                      <a:pt x="12" y="6"/>
                    </a:lnTo>
                    <a:lnTo>
                      <a:pt x="24" y="6"/>
                    </a:lnTo>
                    <a:lnTo>
                      <a:pt x="36" y="6"/>
                    </a:lnTo>
                    <a:lnTo>
                      <a:pt x="42" y="0"/>
                    </a:lnTo>
                    <a:lnTo>
                      <a:pt x="30" y="18"/>
                    </a:lnTo>
                    <a:lnTo>
                      <a:pt x="42" y="48"/>
                    </a:lnTo>
                    <a:lnTo>
                      <a:pt x="12" y="72"/>
                    </a:lnTo>
                    <a:lnTo>
                      <a:pt x="6" y="36"/>
                    </a:lnTo>
                    <a:lnTo>
                      <a:pt x="6" y="36"/>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sp>
          <p:nvSpPr>
            <p:cNvPr id="8206" name="Freeform 14"/>
            <p:cNvSpPr>
              <a:spLocks/>
            </p:cNvSpPr>
            <p:nvPr userDrawn="1"/>
          </p:nvSpPr>
          <p:spPr bwMode="ltGray">
            <a:xfrm>
              <a:off x="0" y="3792"/>
              <a:ext cx="3976" cy="535"/>
            </a:xfrm>
            <a:custGeom>
              <a:avLst/>
              <a:gdLst>
                <a:gd name="T0" fmla="*/ 3976 w 3976"/>
                <a:gd name="T1" fmla="*/ 527 h 527"/>
                <a:gd name="T2" fmla="*/ 3970 w 3976"/>
                <a:gd name="T3" fmla="*/ 527 h 527"/>
                <a:gd name="T4" fmla="*/ 3844 w 3976"/>
                <a:gd name="T5" fmla="*/ 509 h 527"/>
                <a:gd name="T6" fmla="*/ 2487 w 3976"/>
                <a:gd name="T7" fmla="*/ 305 h 527"/>
                <a:gd name="T8" fmla="*/ 2039 w 3976"/>
                <a:gd name="T9" fmla="*/ 36 h 527"/>
                <a:gd name="T10" fmla="*/ 1907 w 3976"/>
                <a:gd name="T11" fmla="*/ 24 h 527"/>
                <a:gd name="T12" fmla="*/ 1883 w 3976"/>
                <a:gd name="T13" fmla="*/ 54 h 527"/>
                <a:gd name="T14" fmla="*/ 1859 w 3976"/>
                <a:gd name="T15" fmla="*/ 54 h 527"/>
                <a:gd name="T16" fmla="*/ 1830 w 3976"/>
                <a:gd name="T17" fmla="*/ 30 h 527"/>
                <a:gd name="T18" fmla="*/ 1704 w 3976"/>
                <a:gd name="T19" fmla="*/ 102 h 527"/>
                <a:gd name="T20" fmla="*/ 1608 w 3976"/>
                <a:gd name="T21" fmla="*/ 126 h 527"/>
                <a:gd name="T22" fmla="*/ 1561 w 3976"/>
                <a:gd name="T23" fmla="*/ 132 h 527"/>
                <a:gd name="T24" fmla="*/ 1495 w 3976"/>
                <a:gd name="T25" fmla="*/ 102 h 527"/>
                <a:gd name="T26" fmla="*/ 1357 w 3976"/>
                <a:gd name="T27" fmla="*/ 126 h 527"/>
                <a:gd name="T28" fmla="*/ 1285 w 3976"/>
                <a:gd name="T29" fmla="*/ 24 h 527"/>
                <a:gd name="T30" fmla="*/ 1280 w 3976"/>
                <a:gd name="T31" fmla="*/ 18 h 527"/>
                <a:gd name="T32" fmla="*/ 1262 w 3976"/>
                <a:gd name="T33" fmla="*/ 12 h 527"/>
                <a:gd name="T34" fmla="*/ 1238 w 3976"/>
                <a:gd name="T35" fmla="*/ 6 h 527"/>
                <a:gd name="T36" fmla="*/ 1220 w 3976"/>
                <a:gd name="T37" fmla="*/ 0 h 527"/>
                <a:gd name="T38" fmla="*/ 1196 w 3976"/>
                <a:gd name="T39" fmla="*/ 0 h 527"/>
                <a:gd name="T40" fmla="*/ 1166 w 3976"/>
                <a:gd name="T41" fmla="*/ 0 h 527"/>
                <a:gd name="T42" fmla="*/ 1142 w 3976"/>
                <a:gd name="T43" fmla="*/ 0 h 527"/>
                <a:gd name="T44" fmla="*/ 1136 w 3976"/>
                <a:gd name="T45" fmla="*/ 0 h 527"/>
                <a:gd name="T46" fmla="*/ 1130 w 3976"/>
                <a:gd name="T47" fmla="*/ 0 h 527"/>
                <a:gd name="T48" fmla="*/ 1124 w 3976"/>
                <a:gd name="T49" fmla="*/ 6 h 527"/>
                <a:gd name="T50" fmla="*/ 1118 w 3976"/>
                <a:gd name="T51" fmla="*/ 12 h 527"/>
                <a:gd name="T52" fmla="*/ 1100 w 3976"/>
                <a:gd name="T53" fmla="*/ 18 h 527"/>
                <a:gd name="T54" fmla="*/ 1088 w 3976"/>
                <a:gd name="T55" fmla="*/ 18 h 527"/>
                <a:gd name="T56" fmla="*/ 1070 w 3976"/>
                <a:gd name="T57" fmla="*/ 24 h 527"/>
                <a:gd name="T58" fmla="*/ 1052 w 3976"/>
                <a:gd name="T59" fmla="*/ 30 h 527"/>
                <a:gd name="T60" fmla="*/ 1034 w 3976"/>
                <a:gd name="T61" fmla="*/ 36 h 527"/>
                <a:gd name="T62" fmla="*/ 1028 w 3976"/>
                <a:gd name="T63" fmla="*/ 42 h 527"/>
                <a:gd name="T64" fmla="*/ 969 w 3976"/>
                <a:gd name="T65" fmla="*/ 60 h 527"/>
                <a:gd name="T66" fmla="*/ 921 w 3976"/>
                <a:gd name="T67" fmla="*/ 72 h 527"/>
                <a:gd name="T68" fmla="*/ 855 w 3976"/>
                <a:gd name="T69" fmla="*/ 48 h 527"/>
                <a:gd name="T70" fmla="*/ 825 w 3976"/>
                <a:gd name="T71" fmla="*/ 48 h 527"/>
                <a:gd name="T72" fmla="*/ 759 w 3976"/>
                <a:gd name="T73" fmla="*/ 72 h 527"/>
                <a:gd name="T74" fmla="*/ 735 w 3976"/>
                <a:gd name="T75" fmla="*/ 72 h 527"/>
                <a:gd name="T76" fmla="*/ 706 w 3976"/>
                <a:gd name="T77" fmla="*/ 60 h 527"/>
                <a:gd name="T78" fmla="*/ 640 w 3976"/>
                <a:gd name="T79" fmla="*/ 60 h 527"/>
                <a:gd name="T80" fmla="*/ 544 w 3976"/>
                <a:gd name="T81" fmla="*/ 72 h 527"/>
                <a:gd name="T82" fmla="*/ 389 w 3976"/>
                <a:gd name="T83" fmla="*/ 18 h 527"/>
                <a:gd name="T84" fmla="*/ 323 w 3976"/>
                <a:gd name="T85" fmla="*/ 60 h 527"/>
                <a:gd name="T86" fmla="*/ 317 w 3976"/>
                <a:gd name="T87" fmla="*/ 60 h 527"/>
                <a:gd name="T88" fmla="*/ 305 w 3976"/>
                <a:gd name="T89" fmla="*/ 72 h 527"/>
                <a:gd name="T90" fmla="*/ 287 w 3976"/>
                <a:gd name="T91" fmla="*/ 78 h 527"/>
                <a:gd name="T92" fmla="*/ 263 w 3976"/>
                <a:gd name="T93" fmla="*/ 90 h 527"/>
                <a:gd name="T94" fmla="*/ 203 w 3976"/>
                <a:gd name="T95" fmla="*/ 120 h 527"/>
                <a:gd name="T96" fmla="*/ 149 w 3976"/>
                <a:gd name="T97" fmla="*/ 150 h 527"/>
                <a:gd name="T98" fmla="*/ 78 w 3976"/>
                <a:gd name="T99" fmla="*/ 168 h 527"/>
                <a:gd name="T100" fmla="*/ 0 w 3976"/>
                <a:gd name="T101" fmla="*/ 180 h 527"/>
                <a:gd name="T102" fmla="*/ 0 w 3976"/>
                <a:gd name="T103" fmla="*/ 527 h 527"/>
                <a:gd name="T104" fmla="*/ 1010 w 3976"/>
                <a:gd name="T105" fmla="*/ 527 h 527"/>
                <a:gd name="T106" fmla="*/ 3725 w 3976"/>
                <a:gd name="T107" fmla="*/ 527 h 527"/>
                <a:gd name="T108" fmla="*/ 3976 w 3976"/>
                <a:gd name="T109" fmla="*/ 527 h 527"/>
                <a:gd name="T110" fmla="*/ 3976 w 3976"/>
                <a:gd name="T111" fmla="*/ 527 h 5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3976" h="527">
                  <a:moveTo>
                    <a:pt x="3976" y="527"/>
                  </a:moveTo>
                  <a:lnTo>
                    <a:pt x="3970" y="527"/>
                  </a:lnTo>
                  <a:lnTo>
                    <a:pt x="3844" y="509"/>
                  </a:lnTo>
                  <a:lnTo>
                    <a:pt x="2487" y="305"/>
                  </a:lnTo>
                  <a:lnTo>
                    <a:pt x="2039" y="36"/>
                  </a:lnTo>
                  <a:lnTo>
                    <a:pt x="1907" y="24"/>
                  </a:lnTo>
                  <a:lnTo>
                    <a:pt x="1883" y="54"/>
                  </a:lnTo>
                  <a:lnTo>
                    <a:pt x="1859" y="54"/>
                  </a:lnTo>
                  <a:lnTo>
                    <a:pt x="1830" y="30"/>
                  </a:lnTo>
                  <a:lnTo>
                    <a:pt x="1704" y="102"/>
                  </a:lnTo>
                  <a:lnTo>
                    <a:pt x="1608" y="126"/>
                  </a:lnTo>
                  <a:lnTo>
                    <a:pt x="1561" y="132"/>
                  </a:lnTo>
                  <a:lnTo>
                    <a:pt x="1495" y="102"/>
                  </a:lnTo>
                  <a:lnTo>
                    <a:pt x="1357" y="126"/>
                  </a:lnTo>
                  <a:lnTo>
                    <a:pt x="1285" y="24"/>
                  </a:lnTo>
                  <a:lnTo>
                    <a:pt x="1280" y="18"/>
                  </a:lnTo>
                  <a:lnTo>
                    <a:pt x="1262" y="12"/>
                  </a:lnTo>
                  <a:lnTo>
                    <a:pt x="1238" y="6"/>
                  </a:lnTo>
                  <a:lnTo>
                    <a:pt x="1220" y="0"/>
                  </a:lnTo>
                  <a:lnTo>
                    <a:pt x="1196" y="0"/>
                  </a:lnTo>
                  <a:lnTo>
                    <a:pt x="1166" y="0"/>
                  </a:lnTo>
                  <a:lnTo>
                    <a:pt x="1142" y="0"/>
                  </a:lnTo>
                  <a:lnTo>
                    <a:pt x="1136" y="0"/>
                  </a:lnTo>
                  <a:lnTo>
                    <a:pt x="1130" y="0"/>
                  </a:lnTo>
                  <a:lnTo>
                    <a:pt x="1124" y="6"/>
                  </a:lnTo>
                  <a:lnTo>
                    <a:pt x="1118" y="12"/>
                  </a:lnTo>
                  <a:lnTo>
                    <a:pt x="1100" y="18"/>
                  </a:lnTo>
                  <a:lnTo>
                    <a:pt x="1088" y="18"/>
                  </a:lnTo>
                  <a:lnTo>
                    <a:pt x="1070" y="24"/>
                  </a:lnTo>
                  <a:lnTo>
                    <a:pt x="1052" y="30"/>
                  </a:lnTo>
                  <a:lnTo>
                    <a:pt x="1034" y="36"/>
                  </a:lnTo>
                  <a:lnTo>
                    <a:pt x="1028" y="42"/>
                  </a:lnTo>
                  <a:lnTo>
                    <a:pt x="969" y="60"/>
                  </a:lnTo>
                  <a:lnTo>
                    <a:pt x="921" y="72"/>
                  </a:lnTo>
                  <a:lnTo>
                    <a:pt x="855" y="48"/>
                  </a:lnTo>
                  <a:lnTo>
                    <a:pt x="825" y="48"/>
                  </a:lnTo>
                  <a:lnTo>
                    <a:pt x="759" y="72"/>
                  </a:lnTo>
                  <a:lnTo>
                    <a:pt x="735" y="72"/>
                  </a:lnTo>
                  <a:lnTo>
                    <a:pt x="706" y="60"/>
                  </a:lnTo>
                  <a:lnTo>
                    <a:pt x="640" y="60"/>
                  </a:lnTo>
                  <a:lnTo>
                    <a:pt x="544" y="72"/>
                  </a:lnTo>
                  <a:lnTo>
                    <a:pt x="389" y="18"/>
                  </a:lnTo>
                  <a:lnTo>
                    <a:pt x="323" y="60"/>
                  </a:lnTo>
                  <a:lnTo>
                    <a:pt x="317" y="60"/>
                  </a:lnTo>
                  <a:lnTo>
                    <a:pt x="305" y="72"/>
                  </a:lnTo>
                  <a:lnTo>
                    <a:pt x="287" y="78"/>
                  </a:lnTo>
                  <a:lnTo>
                    <a:pt x="263" y="90"/>
                  </a:lnTo>
                  <a:lnTo>
                    <a:pt x="203" y="120"/>
                  </a:lnTo>
                  <a:lnTo>
                    <a:pt x="149" y="150"/>
                  </a:lnTo>
                  <a:lnTo>
                    <a:pt x="78" y="168"/>
                  </a:lnTo>
                  <a:lnTo>
                    <a:pt x="0" y="180"/>
                  </a:lnTo>
                  <a:lnTo>
                    <a:pt x="0" y="527"/>
                  </a:lnTo>
                  <a:lnTo>
                    <a:pt x="1010" y="527"/>
                  </a:lnTo>
                  <a:lnTo>
                    <a:pt x="3725" y="527"/>
                  </a:lnTo>
                  <a:lnTo>
                    <a:pt x="3976" y="527"/>
                  </a:lnTo>
                  <a:lnTo>
                    <a:pt x="3976" y="527"/>
                  </a:lnTo>
                  <a:close/>
                </a:path>
              </a:pathLst>
            </a:custGeom>
            <a:gradFill rotWithShape="0">
              <a:gsLst>
                <a:gs pos="0">
                  <a:schemeClr val="bg2">
                    <a:gamma/>
                    <a:tint val="75686"/>
                    <a:invGamma/>
                  </a:schemeClr>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grpSp>
        <p:nvGrpSpPr>
          <p:cNvPr id="8207" name="Group 15"/>
          <p:cNvGrpSpPr>
            <a:grpSpLocks/>
          </p:cNvGrpSpPr>
          <p:nvPr/>
        </p:nvGrpSpPr>
        <p:grpSpPr bwMode="auto">
          <a:xfrm>
            <a:off x="627063" y="6021388"/>
            <a:ext cx="5684837" cy="849312"/>
            <a:chOff x="395" y="3793"/>
            <a:chExt cx="3581" cy="535"/>
          </a:xfrm>
        </p:grpSpPr>
        <p:sp>
          <p:nvSpPr>
            <p:cNvPr id="8208" name="Freeform 16"/>
            <p:cNvSpPr>
              <a:spLocks/>
            </p:cNvSpPr>
            <p:nvPr/>
          </p:nvSpPr>
          <p:spPr bwMode="auto">
            <a:xfrm>
              <a:off x="1196" y="3793"/>
              <a:ext cx="365" cy="291"/>
            </a:xfrm>
            <a:custGeom>
              <a:avLst/>
              <a:gdLst>
                <a:gd name="T0" fmla="*/ 24 w 365"/>
                <a:gd name="T1" fmla="*/ 24 h 287"/>
                <a:gd name="T2" fmla="*/ 0 w 365"/>
                <a:gd name="T3" fmla="*/ 60 h 287"/>
                <a:gd name="T4" fmla="*/ 66 w 365"/>
                <a:gd name="T5" fmla="*/ 108 h 287"/>
                <a:gd name="T6" fmla="*/ 143 w 365"/>
                <a:gd name="T7" fmla="*/ 180 h 287"/>
                <a:gd name="T8" fmla="*/ 191 w 365"/>
                <a:gd name="T9" fmla="*/ 168 h 287"/>
                <a:gd name="T10" fmla="*/ 341 w 365"/>
                <a:gd name="T11" fmla="*/ 287 h 287"/>
                <a:gd name="T12" fmla="*/ 305 w 365"/>
                <a:gd name="T13" fmla="*/ 174 h 287"/>
                <a:gd name="T14" fmla="*/ 365 w 365"/>
                <a:gd name="T15" fmla="*/ 132 h 287"/>
                <a:gd name="T16" fmla="*/ 359 w 365"/>
                <a:gd name="T17" fmla="*/ 126 h 287"/>
                <a:gd name="T18" fmla="*/ 335 w 365"/>
                <a:gd name="T19" fmla="*/ 114 h 287"/>
                <a:gd name="T20" fmla="*/ 299 w 365"/>
                <a:gd name="T21" fmla="*/ 90 h 287"/>
                <a:gd name="T22" fmla="*/ 257 w 365"/>
                <a:gd name="T23" fmla="*/ 72 h 287"/>
                <a:gd name="T24" fmla="*/ 215 w 365"/>
                <a:gd name="T25" fmla="*/ 54 h 287"/>
                <a:gd name="T26" fmla="*/ 173 w 365"/>
                <a:gd name="T27" fmla="*/ 36 h 287"/>
                <a:gd name="T28" fmla="*/ 143 w 365"/>
                <a:gd name="T29" fmla="*/ 24 h 287"/>
                <a:gd name="T30" fmla="*/ 131 w 365"/>
                <a:gd name="T31" fmla="*/ 18 h 287"/>
                <a:gd name="T32" fmla="*/ 107 w 365"/>
                <a:gd name="T33" fmla="*/ 18 h 287"/>
                <a:gd name="T34" fmla="*/ 95 w 365"/>
                <a:gd name="T35" fmla="*/ 18 h 287"/>
                <a:gd name="T36" fmla="*/ 72 w 365"/>
                <a:gd name="T37" fmla="*/ 12 h 287"/>
                <a:gd name="T38" fmla="*/ 66 w 365"/>
                <a:gd name="T39" fmla="*/ 12 h 287"/>
                <a:gd name="T40" fmla="*/ 54 w 365"/>
                <a:gd name="T41" fmla="*/ 6 h 287"/>
                <a:gd name="T42" fmla="*/ 42 w 365"/>
                <a:gd name="T43" fmla="*/ 0 h 287"/>
                <a:gd name="T44" fmla="*/ 30 w 365"/>
                <a:gd name="T45" fmla="*/ 0 h 287"/>
                <a:gd name="T46" fmla="*/ 24 w 365"/>
                <a:gd name="T47" fmla="*/ 24 h 287"/>
                <a:gd name="T48" fmla="*/ 24 w 365"/>
                <a:gd name="T49" fmla="*/ 24 h 2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365" h="287">
                  <a:moveTo>
                    <a:pt x="24" y="24"/>
                  </a:moveTo>
                  <a:lnTo>
                    <a:pt x="0" y="60"/>
                  </a:lnTo>
                  <a:lnTo>
                    <a:pt x="66" y="108"/>
                  </a:lnTo>
                  <a:lnTo>
                    <a:pt x="143" y="180"/>
                  </a:lnTo>
                  <a:lnTo>
                    <a:pt x="191" y="168"/>
                  </a:lnTo>
                  <a:lnTo>
                    <a:pt x="341" y="287"/>
                  </a:lnTo>
                  <a:lnTo>
                    <a:pt x="305" y="174"/>
                  </a:lnTo>
                  <a:lnTo>
                    <a:pt x="365" y="132"/>
                  </a:lnTo>
                  <a:lnTo>
                    <a:pt x="359" y="126"/>
                  </a:lnTo>
                  <a:lnTo>
                    <a:pt x="335" y="114"/>
                  </a:lnTo>
                  <a:lnTo>
                    <a:pt x="299" y="90"/>
                  </a:lnTo>
                  <a:lnTo>
                    <a:pt x="257" y="72"/>
                  </a:lnTo>
                  <a:lnTo>
                    <a:pt x="215" y="54"/>
                  </a:lnTo>
                  <a:lnTo>
                    <a:pt x="173" y="36"/>
                  </a:lnTo>
                  <a:lnTo>
                    <a:pt x="143" y="24"/>
                  </a:lnTo>
                  <a:lnTo>
                    <a:pt x="131" y="18"/>
                  </a:lnTo>
                  <a:lnTo>
                    <a:pt x="107" y="18"/>
                  </a:lnTo>
                  <a:lnTo>
                    <a:pt x="95" y="18"/>
                  </a:lnTo>
                  <a:lnTo>
                    <a:pt x="72" y="12"/>
                  </a:lnTo>
                  <a:lnTo>
                    <a:pt x="66" y="12"/>
                  </a:lnTo>
                  <a:lnTo>
                    <a:pt x="54" y="6"/>
                  </a:lnTo>
                  <a:lnTo>
                    <a:pt x="42" y="0"/>
                  </a:lnTo>
                  <a:lnTo>
                    <a:pt x="30" y="0"/>
                  </a:lnTo>
                  <a:lnTo>
                    <a:pt x="24" y="24"/>
                  </a:lnTo>
                  <a:lnTo>
                    <a:pt x="24" y="24"/>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209" name="Freeform 17"/>
            <p:cNvSpPr>
              <a:spLocks/>
            </p:cNvSpPr>
            <p:nvPr/>
          </p:nvSpPr>
          <p:spPr bwMode="auto">
            <a:xfrm>
              <a:off x="1943" y="3829"/>
              <a:ext cx="2033" cy="499"/>
            </a:xfrm>
            <a:custGeom>
              <a:avLst/>
              <a:gdLst>
                <a:gd name="T0" fmla="*/ 186 w 2033"/>
                <a:gd name="T1" fmla="*/ 18 h 499"/>
                <a:gd name="T2" fmla="*/ 138 w 2033"/>
                <a:gd name="T3" fmla="*/ 6 h 499"/>
                <a:gd name="T4" fmla="*/ 96 w 2033"/>
                <a:gd name="T5" fmla="*/ 0 h 499"/>
                <a:gd name="T6" fmla="*/ 36 w 2033"/>
                <a:gd name="T7" fmla="*/ 0 h 499"/>
                <a:gd name="T8" fmla="*/ 12 w 2033"/>
                <a:gd name="T9" fmla="*/ 25 h 499"/>
                <a:gd name="T10" fmla="*/ 0 w 2033"/>
                <a:gd name="T11" fmla="*/ 128 h 499"/>
                <a:gd name="T12" fmla="*/ 60 w 2033"/>
                <a:gd name="T13" fmla="*/ 104 h 499"/>
                <a:gd name="T14" fmla="*/ 90 w 2033"/>
                <a:gd name="T15" fmla="*/ 134 h 499"/>
                <a:gd name="T16" fmla="*/ 150 w 2033"/>
                <a:gd name="T17" fmla="*/ 153 h 499"/>
                <a:gd name="T18" fmla="*/ 209 w 2033"/>
                <a:gd name="T19" fmla="*/ 273 h 499"/>
                <a:gd name="T20" fmla="*/ 401 w 2033"/>
                <a:gd name="T21" fmla="*/ 359 h 499"/>
                <a:gd name="T22" fmla="*/ 777 w 2033"/>
                <a:gd name="T23" fmla="*/ 359 h 499"/>
                <a:gd name="T24" fmla="*/ 2033 w 2033"/>
                <a:gd name="T25" fmla="*/ 499 h 499"/>
                <a:gd name="T26" fmla="*/ 2033 w 2033"/>
                <a:gd name="T27" fmla="*/ 499 h 499"/>
                <a:gd name="T28" fmla="*/ 1991 w 2033"/>
                <a:gd name="T29" fmla="*/ 493 h 499"/>
                <a:gd name="T30" fmla="*/ 676 w 2033"/>
                <a:gd name="T31" fmla="*/ 243 h 499"/>
                <a:gd name="T32" fmla="*/ 514 w 2033"/>
                <a:gd name="T33" fmla="*/ 159 h 499"/>
                <a:gd name="T34" fmla="*/ 425 w 2033"/>
                <a:gd name="T35" fmla="*/ 110 h 499"/>
                <a:gd name="T36" fmla="*/ 365 w 2033"/>
                <a:gd name="T37" fmla="*/ 92 h 499"/>
                <a:gd name="T38" fmla="*/ 281 w 2033"/>
                <a:gd name="T39" fmla="*/ 61 h 499"/>
                <a:gd name="T40" fmla="*/ 186 w 2033"/>
                <a:gd name="T41" fmla="*/ 18 h 499"/>
                <a:gd name="T42" fmla="*/ 186 w 2033"/>
                <a:gd name="T43" fmla="*/ 18 h 4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033" h="499">
                  <a:moveTo>
                    <a:pt x="186" y="18"/>
                  </a:moveTo>
                  <a:lnTo>
                    <a:pt x="138" y="6"/>
                  </a:lnTo>
                  <a:lnTo>
                    <a:pt x="96" y="0"/>
                  </a:lnTo>
                  <a:lnTo>
                    <a:pt x="36" y="0"/>
                  </a:lnTo>
                  <a:lnTo>
                    <a:pt x="12" y="25"/>
                  </a:lnTo>
                  <a:lnTo>
                    <a:pt x="0" y="128"/>
                  </a:lnTo>
                  <a:lnTo>
                    <a:pt x="60" y="104"/>
                  </a:lnTo>
                  <a:lnTo>
                    <a:pt x="90" y="134"/>
                  </a:lnTo>
                  <a:lnTo>
                    <a:pt x="150" y="153"/>
                  </a:lnTo>
                  <a:lnTo>
                    <a:pt x="209" y="273"/>
                  </a:lnTo>
                  <a:lnTo>
                    <a:pt x="401" y="359"/>
                  </a:lnTo>
                  <a:lnTo>
                    <a:pt x="777" y="359"/>
                  </a:lnTo>
                  <a:lnTo>
                    <a:pt x="2033" y="499"/>
                  </a:lnTo>
                  <a:lnTo>
                    <a:pt x="2033" y="499"/>
                  </a:lnTo>
                  <a:lnTo>
                    <a:pt x="1991" y="493"/>
                  </a:lnTo>
                  <a:lnTo>
                    <a:pt x="676" y="243"/>
                  </a:lnTo>
                  <a:lnTo>
                    <a:pt x="514" y="159"/>
                  </a:lnTo>
                  <a:lnTo>
                    <a:pt x="425" y="110"/>
                  </a:lnTo>
                  <a:lnTo>
                    <a:pt x="365" y="92"/>
                  </a:lnTo>
                  <a:lnTo>
                    <a:pt x="281" y="61"/>
                  </a:lnTo>
                  <a:lnTo>
                    <a:pt x="186" y="18"/>
                  </a:lnTo>
                  <a:lnTo>
                    <a:pt x="186" y="18"/>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210" name="Freeform 18"/>
            <p:cNvSpPr>
              <a:spLocks/>
            </p:cNvSpPr>
            <p:nvPr/>
          </p:nvSpPr>
          <p:spPr bwMode="auto">
            <a:xfrm>
              <a:off x="1830" y="3823"/>
              <a:ext cx="71" cy="61"/>
            </a:xfrm>
            <a:custGeom>
              <a:avLst/>
              <a:gdLst>
                <a:gd name="T0" fmla="*/ 0 w 71"/>
                <a:gd name="T1" fmla="*/ 18 h 60"/>
                <a:gd name="T2" fmla="*/ 6 w 71"/>
                <a:gd name="T3" fmla="*/ 18 h 60"/>
                <a:gd name="T4" fmla="*/ 12 w 71"/>
                <a:gd name="T5" fmla="*/ 12 h 60"/>
                <a:gd name="T6" fmla="*/ 6 w 71"/>
                <a:gd name="T7" fmla="*/ 6 h 60"/>
                <a:gd name="T8" fmla="*/ 0 w 71"/>
                <a:gd name="T9" fmla="*/ 0 h 60"/>
                <a:gd name="T10" fmla="*/ 29 w 71"/>
                <a:gd name="T11" fmla="*/ 18 h 60"/>
                <a:gd name="T12" fmla="*/ 53 w 71"/>
                <a:gd name="T13" fmla="*/ 18 h 60"/>
                <a:gd name="T14" fmla="*/ 59 w 71"/>
                <a:gd name="T15" fmla="*/ 30 h 60"/>
                <a:gd name="T16" fmla="*/ 65 w 71"/>
                <a:gd name="T17" fmla="*/ 42 h 60"/>
                <a:gd name="T18" fmla="*/ 71 w 71"/>
                <a:gd name="T19" fmla="*/ 54 h 60"/>
                <a:gd name="T20" fmla="*/ 71 w 71"/>
                <a:gd name="T21" fmla="*/ 60 h 60"/>
                <a:gd name="T22" fmla="*/ 59 w 71"/>
                <a:gd name="T23" fmla="*/ 54 h 60"/>
                <a:gd name="T24" fmla="*/ 47 w 71"/>
                <a:gd name="T25" fmla="*/ 42 h 60"/>
                <a:gd name="T26" fmla="*/ 23 w 71"/>
                <a:gd name="T27" fmla="*/ 30 h 60"/>
                <a:gd name="T28" fmla="*/ 23 w 71"/>
                <a:gd name="T29" fmla="*/ 36 h 60"/>
                <a:gd name="T30" fmla="*/ 18 w 71"/>
                <a:gd name="T31" fmla="*/ 42 h 60"/>
                <a:gd name="T32" fmla="*/ 12 w 71"/>
                <a:gd name="T33" fmla="*/ 48 h 60"/>
                <a:gd name="T34" fmla="*/ 6 w 71"/>
                <a:gd name="T35" fmla="*/ 48 h 60"/>
                <a:gd name="T36" fmla="*/ 6 w 71"/>
                <a:gd name="T37" fmla="*/ 48 h 60"/>
                <a:gd name="T38" fmla="*/ 6 w 71"/>
                <a:gd name="T39" fmla="*/ 36 h 60"/>
                <a:gd name="T40" fmla="*/ 0 w 71"/>
                <a:gd name="T41" fmla="*/ 18 h 60"/>
                <a:gd name="T42" fmla="*/ 0 w 71"/>
                <a:gd name="T43" fmla="*/ 18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71" h="60">
                  <a:moveTo>
                    <a:pt x="0" y="18"/>
                  </a:moveTo>
                  <a:lnTo>
                    <a:pt x="6" y="18"/>
                  </a:lnTo>
                  <a:lnTo>
                    <a:pt x="12" y="12"/>
                  </a:lnTo>
                  <a:lnTo>
                    <a:pt x="6" y="6"/>
                  </a:lnTo>
                  <a:lnTo>
                    <a:pt x="0" y="0"/>
                  </a:lnTo>
                  <a:lnTo>
                    <a:pt x="29" y="18"/>
                  </a:lnTo>
                  <a:lnTo>
                    <a:pt x="53" y="18"/>
                  </a:lnTo>
                  <a:lnTo>
                    <a:pt x="59" y="30"/>
                  </a:lnTo>
                  <a:lnTo>
                    <a:pt x="65" y="42"/>
                  </a:lnTo>
                  <a:lnTo>
                    <a:pt x="71" y="54"/>
                  </a:lnTo>
                  <a:lnTo>
                    <a:pt x="71" y="60"/>
                  </a:lnTo>
                  <a:lnTo>
                    <a:pt x="59" y="54"/>
                  </a:lnTo>
                  <a:lnTo>
                    <a:pt x="47" y="42"/>
                  </a:lnTo>
                  <a:lnTo>
                    <a:pt x="23" y="30"/>
                  </a:lnTo>
                  <a:lnTo>
                    <a:pt x="23" y="36"/>
                  </a:lnTo>
                  <a:lnTo>
                    <a:pt x="18" y="42"/>
                  </a:lnTo>
                  <a:lnTo>
                    <a:pt x="12" y="48"/>
                  </a:lnTo>
                  <a:lnTo>
                    <a:pt x="6" y="48"/>
                  </a:lnTo>
                  <a:lnTo>
                    <a:pt x="6" y="48"/>
                  </a:lnTo>
                  <a:lnTo>
                    <a:pt x="6" y="36"/>
                  </a:lnTo>
                  <a:lnTo>
                    <a:pt x="0" y="18"/>
                  </a:lnTo>
                  <a:lnTo>
                    <a:pt x="0" y="18"/>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211" name="Freeform 19"/>
            <p:cNvSpPr>
              <a:spLocks/>
            </p:cNvSpPr>
            <p:nvPr/>
          </p:nvSpPr>
          <p:spPr bwMode="auto">
            <a:xfrm>
              <a:off x="855" y="3842"/>
              <a:ext cx="161" cy="164"/>
            </a:xfrm>
            <a:custGeom>
              <a:avLst/>
              <a:gdLst>
                <a:gd name="T0" fmla="*/ 30 w 161"/>
                <a:gd name="T1" fmla="*/ 0 h 162"/>
                <a:gd name="T2" fmla="*/ 48 w 161"/>
                <a:gd name="T3" fmla="*/ 6 h 162"/>
                <a:gd name="T4" fmla="*/ 72 w 161"/>
                <a:gd name="T5" fmla="*/ 6 h 162"/>
                <a:gd name="T6" fmla="*/ 114 w 161"/>
                <a:gd name="T7" fmla="*/ 12 h 162"/>
                <a:gd name="T8" fmla="*/ 96 w 161"/>
                <a:gd name="T9" fmla="*/ 54 h 162"/>
                <a:gd name="T10" fmla="*/ 96 w 161"/>
                <a:gd name="T11" fmla="*/ 60 h 162"/>
                <a:gd name="T12" fmla="*/ 102 w 161"/>
                <a:gd name="T13" fmla="*/ 72 h 162"/>
                <a:gd name="T14" fmla="*/ 108 w 161"/>
                <a:gd name="T15" fmla="*/ 84 h 162"/>
                <a:gd name="T16" fmla="*/ 120 w 161"/>
                <a:gd name="T17" fmla="*/ 96 h 162"/>
                <a:gd name="T18" fmla="*/ 143 w 161"/>
                <a:gd name="T19" fmla="*/ 114 h 162"/>
                <a:gd name="T20" fmla="*/ 155 w 161"/>
                <a:gd name="T21" fmla="*/ 138 h 162"/>
                <a:gd name="T22" fmla="*/ 161 w 161"/>
                <a:gd name="T23" fmla="*/ 156 h 162"/>
                <a:gd name="T24" fmla="*/ 161 w 161"/>
                <a:gd name="T25" fmla="*/ 162 h 162"/>
                <a:gd name="T26" fmla="*/ 96 w 161"/>
                <a:gd name="T27" fmla="*/ 102 h 162"/>
                <a:gd name="T28" fmla="*/ 30 w 161"/>
                <a:gd name="T29" fmla="*/ 54 h 162"/>
                <a:gd name="T30" fmla="*/ 0 w 161"/>
                <a:gd name="T31" fmla="*/ 0 h 162"/>
                <a:gd name="T32" fmla="*/ 30 w 161"/>
                <a:gd name="T33" fmla="*/ 0 h 162"/>
                <a:gd name="T34" fmla="*/ 30 w 161"/>
                <a:gd name="T35" fmla="*/ 0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61" h="162">
                  <a:moveTo>
                    <a:pt x="30" y="0"/>
                  </a:moveTo>
                  <a:lnTo>
                    <a:pt x="48" y="6"/>
                  </a:lnTo>
                  <a:lnTo>
                    <a:pt x="72" y="6"/>
                  </a:lnTo>
                  <a:lnTo>
                    <a:pt x="114" y="12"/>
                  </a:lnTo>
                  <a:lnTo>
                    <a:pt x="96" y="54"/>
                  </a:lnTo>
                  <a:lnTo>
                    <a:pt x="96" y="60"/>
                  </a:lnTo>
                  <a:lnTo>
                    <a:pt x="102" y="72"/>
                  </a:lnTo>
                  <a:lnTo>
                    <a:pt x="108" y="84"/>
                  </a:lnTo>
                  <a:lnTo>
                    <a:pt x="120" y="96"/>
                  </a:lnTo>
                  <a:lnTo>
                    <a:pt x="143" y="114"/>
                  </a:lnTo>
                  <a:lnTo>
                    <a:pt x="155" y="138"/>
                  </a:lnTo>
                  <a:lnTo>
                    <a:pt x="161" y="156"/>
                  </a:lnTo>
                  <a:lnTo>
                    <a:pt x="161" y="162"/>
                  </a:lnTo>
                  <a:lnTo>
                    <a:pt x="96" y="102"/>
                  </a:lnTo>
                  <a:lnTo>
                    <a:pt x="30" y="54"/>
                  </a:lnTo>
                  <a:lnTo>
                    <a:pt x="0" y="0"/>
                  </a:lnTo>
                  <a:lnTo>
                    <a:pt x="30" y="0"/>
                  </a:lnTo>
                  <a:lnTo>
                    <a:pt x="30"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212" name="Freeform 20"/>
            <p:cNvSpPr>
              <a:spLocks/>
            </p:cNvSpPr>
            <p:nvPr/>
          </p:nvSpPr>
          <p:spPr bwMode="auto">
            <a:xfrm>
              <a:off x="706" y="3854"/>
              <a:ext cx="59" cy="61"/>
            </a:xfrm>
            <a:custGeom>
              <a:avLst/>
              <a:gdLst>
                <a:gd name="T0" fmla="*/ 59 w 59"/>
                <a:gd name="T1" fmla="*/ 6 h 60"/>
                <a:gd name="T2" fmla="*/ 41 w 59"/>
                <a:gd name="T3" fmla="*/ 30 h 60"/>
                <a:gd name="T4" fmla="*/ 41 w 59"/>
                <a:gd name="T5" fmla="*/ 36 h 60"/>
                <a:gd name="T6" fmla="*/ 47 w 59"/>
                <a:gd name="T7" fmla="*/ 42 h 60"/>
                <a:gd name="T8" fmla="*/ 53 w 59"/>
                <a:gd name="T9" fmla="*/ 54 h 60"/>
                <a:gd name="T10" fmla="*/ 53 w 59"/>
                <a:gd name="T11" fmla="*/ 60 h 60"/>
                <a:gd name="T12" fmla="*/ 47 w 59"/>
                <a:gd name="T13" fmla="*/ 54 h 60"/>
                <a:gd name="T14" fmla="*/ 35 w 59"/>
                <a:gd name="T15" fmla="*/ 48 h 60"/>
                <a:gd name="T16" fmla="*/ 23 w 59"/>
                <a:gd name="T17" fmla="*/ 36 h 60"/>
                <a:gd name="T18" fmla="*/ 17 w 59"/>
                <a:gd name="T19" fmla="*/ 30 h 60"/>
                <a:gd name="T20" fmla="*/ 0 w 59"/>
                <a:gd name="T21" fmla="*/ 0 h 60"/>
                <a:gd name="T22" fmla="*/ 59 w 59"/>
                <a:gd name="T23" fmla="*/ 6 h 60"/>
                <a:gd name="T24" fmla="*/ 59 w 59"/>
                <a:gd name="T25" fmla="*/ 6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9" h="60">
                  <a:moveTo>
                    <a:pt x="59" y="6"/>
                  </a:moveTo>
                  <a:lnTo>
                    <a:pt x="41" y="30"/>
                  </a:lnTo>
                  <a:lnTo>
                    <a:pt x="41" y="36"/>
                  </a:lnTo>
                  <a:lnTo>
                    <a:pt x="47" y="42"/>
                  </a:lnTo>
                  <a:lnTo>
                    <a:pt x="53" y="54"/>
                  </a:lnTo>
                  <a:lnTo>
                    <a:pt x="53" y="60"/>
                  </a:lnTo>
                  <a:lnTo>
                    <a:pt x="47" y="54"/>
                  </a:lnTo>
                  <a:lnTo>
                    <a:pt x="35" y="48"/>
                  </a:lnTo>
                  <a:lnTo>
                    <a:pt x="23" y="36"/>
                  </a:lnTo>
                  <a:lnTo>
                    <a:pt x="17" y="30"/>
                  </a:lnTo>
                  <a:lnTo>
                    <a:pt x="0" y="0"/>
                  </a:lnTo>
                  <a:lnTo>
                    <a:pt x="59" y="6"/>
                  </a:lnTo>
                  <a:lnTo>
                    <a:pt x="59" y="6"/>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213" name="Freeform 21"/>
            <p:cNvSpPr>
              <a:spLocks/>
            </p:cNvSpPr>
            <p:nvPr/>
          </p:nvSpPr>
          <p:spPr bwMode="auto">
            <a:xfrm>
              <a:off x="395" y="3811"/>
              <a:ext cx="245" cy="207"/>
            </a:xfrm>
            <a:custGeom>
              <a:avLst/>
              <a:gdLst>
                <a:gd name="T0" fmla="*/ 233 w 245"/>
                <a:gd name="T1" fmla="*/ 36 h 204"/>
                <a:gd name="T2" fmla="*/ 245 w 245"/>
                <a:gd name="T3" fmla="*/ 42 h 204"/>
                <a:gd name="T4" fmla="*/ 209 w 245"/>
                <a:gd name="T5" fmla="*/ 84 h 204"/>
                <a:gd name="T6" fmla="*/ 143 w 245"/>
                <a:gd name="T7" fmla="*/ 132 h 204"/>
                <a:gd name="T8" fmla="*/ 167 w 245"/>
                <a:gd name="T9" fmla="*/ 156 h 204"/>
                <a:gd name="T10" fmla="*/ 179 w 245"/>
                <a:gd name="T11" fmla="*/ 204 h 204"/>
                <a:gd name="T12" fmla="*/ 77 w 245"/>
                <a:gd name="T13" fmla="*/ 132 h 204"/>
                <a:gd name="T14" fmla="*/ 47 w 245"/>
                <a:gd name="T15" fmla="*/ 84 h 204"/>
                <a:gd name="T16" fmla="*/ 89 w 245"/>
                <a:gd name="T17" fmla="*/ 66 h 204"/>
                <a:gd name="T18" fmla="*/ 59 w 245"/>
                <a:gd name="T19" fmla="*/ 36 h 204"/>
                <a:gd name="T20" fmla="*/ 0 w 245"/>
                <a:gd name="T21" fmla="*/ 12 h 204"/>
                <a:gd name="T22" fmla="*/ 0 w 245"/>
                <a:gd name="T23" fmla="*/ 0 h 204"/>
                <a:gd name="T24" fmla="*/ 6 w 245"/>
                <a:gd name="T25" fmla="*/ 0 h 204"/>
                <a:gd name="T26" fmla="*/ 12 w 245"/>
                <a:gd name="T27" fmla="*/ 0 h 204"/>
                <a:gd name="T28" fmla="*/ 47 w 245"/>
                <a:gd name="T29" fmla="*/ 6 h 204"/>
                <a:gd name="T30" fmla="*/ 77 w 245"/>
                <a:gd name="T31" fmla="*/ 6 h 204"/>
                <a:gd name="T32" fmla="*/ 83 w 245"/>
                <a:gd name="T33" fmla="*/ 6 h 204"/>
                <a:gd name="T34" fmla="*/ 89 w 245"/>
                <a:gd name="T35" fmla="*/ 6 h 204"/>
                <a:gd name="T36" fmla="*/ 101 w 245"/>
                <a:gd name="T37" fmla="*/ 12 h 204"/>
                <a:gd name="T38" fmla="*/ 125 w 245"/>
                <a:gd name="T39" fmla="*/ 12 h 204"/>
                <a:gd name="T40" fmla="*/ 143 w 245"/>
                <a:gd name="T41" fmla="*/ 18 h 204"/>
                <a:gd name="T42" fmla="*/ 149 w 245"/>
                <a:gd name="T43" fmla="*/ 18 h 204"/>
                <a:gd name="T44" fmla="*/ 149 w 245"/>
                <a:gd name="T45" fmla="*/ 18 h 204"/>
                <a:gd name="T46" fmla="*/ 203 w 245"/>
                <a:gd name="T47" fmla="*/ 24 h 204"/>
                <a:gd name="T48" fmla="*/ 233 w 245"/>
                <a:gd name="T49" fmla="*/ 36 h 204"/>
                <a:gd name="T50" fmla="*/ 233 w 245"/>
                <a:gd name="T51" fmla="*/ 36 h 2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245" h="204">
                  <a:moveTo>
                    <a:pt x="233" y="36"/>
                  </a:moveTo>
                  <a:lnTo>
                    <a:pt x="245" y="42"/>
                  </a:lnTo>
                  <a:lnTo>
                    <a:pt x="209" y="84"/>
                  </a:lnTo>
                  <a:lnTo>
                    <a:pt x="143" y="132"/>
                  </a:lnTo>
                  <a:lnTo>
                    <a:pt x="167" y="156"/>
                  </a:lnTo>
                  <a:lnTo>
                    <a:pt x="179" y="204"/>
                  </a:lnTo>
                  <a:lnTo>
                    <a:pt x="77" y="132"/>
                  </a:lnTo>
                  <a:lnTo>
                    <a:pt x="47" y="84"/>
                  </a:lnTo>
                  <a:lnTo>
                    <a:pt x="89" y="66"/>
                  </a:lnTo>
                  <a:lnTo>
                    <a:pt x="59" y="36"/>
                  </a:lnTo>
                  <a:lnTo>
                    <a:pt x="0" y="12"/>
                  </a:lnTo>
                  <a:lnTo>
                    <a:pt x="0" y="0"/>
                  </a:lnTo>
                  <a:lnTo>
                    <a:pt x="6" y="0"/>
                  </a:lnTo>
                  <a:lnTo>
                    <a:pt x="12" y="0"/>
                  </a:lnTo>
                  <a:lnTo>
                    <a:pt x="47" y="6"/>
                  </a:lnTo>
                  <a:lnTo>
                    <a:pt x="77" y="6"/>
                  </a:lnTo>
                  <a:lnTo>
                    <a:pt x="83" y="6"/>
                  </a:lnTo>
                  <a:lnTo>
                    <a:pt x="89" y="6"/>
                  </a:lnTo>
                  <a:lnTo>
                    <a:pt x="101" y="12"/>
                  </a:lnTo>
                  <a:lnTo>
                    <a:pt x="125" y="12"/>
                  </a:lnTo>
                  <a:lnTo>
                    <a:pt x="143" y="18"/>
                  </a:lnTo>
                  <a:lnTo>
                    <a:pt x="149" y="18"/>
                  </a:lnTo>
                  <a:lnTo>
                    <a:pt x="149" y="18"/>
                  </a:lnTo>
                  <a:lnTo>
                    <a:pt x="203" y="24"/>
                  </a:lnTo>
                  <a:lnTo>
                    <a:pt x="233" y="36"/>
                  </a:lnTo>
                  <a:lnTo>
                    <a:pt x="233" y="36"/>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sp>
        <p:nvSpPr>
          <p:cNvPr id="8214" name="Rectangle 22"/>
          <p:cNvSpPr>
            <a:spLocks noGrp="1" noChangeArrowheads="1"/>
          </p:cNvSpPr>
          <p:nvPr>
            <p:ph type="title"/>
          </p:nvPr>
        </p:nvSpPr>
        <p:spPr bwMode="auto">
          <a:xfrm>
            <a:off x="457200" y="228600"/>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GB" smtClean="0"/>
              <a:t>Click to edit Master title style</a:t>
            </a:r>
          </a:p>
        </p:txBody>
      </p:sp>
      <p:sp>
        <p:nvSpPr>
          <p:cNvPr id="8215" name="Rectangle 23"/>
          <p:cNvSpPr>
            <a:spLocks noGrp="1" noChangeArrowheads="1"/>
          </p:cNvSpPr>
          <p:nvPr>
            <p:ph type="body" idx="1"/>
          </p:nvPr>
        </p:nvSpPr>
        <p:spPr bwMode="auto">
          <a:xfrm>
            <a:off x="457200" y="1600200"/>
            <a:ext cx="8229600" cy="449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8216" name="Rectangle 24"/>
          <p:cNvSpPr>
            <a:spLocks noGrp="1" noChangeArrowheads="1"/>
          </p:cNvSpPr>
          <p:nvPr>
            <p:ph type="dt" sz="half" idx="2"/>
          </p:nvPr>
        </p:nvSpPr>
        <p:spPr bwMode="auto">
          <a:xfrm>
            <a:off x="457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effectLst>
                  <a:outerShdw blurRad="38100" dist="38100" dir="2700000" algn="tl">
                    <a:srgbClr val="000000"/>
                  </a:outerShdw>
                </a:effectLst>
              </a:defRPr>
            </a:lvl1pPr>
          </a:lstStyle>
          <a:p>
            <a:endParaRPr lang="en-GB"/>
          </a:p>
        </p:txBody>
      </p:sp>
      <p:sp>
        <p:nvSpPr>
          <p:cNvPr id="8217" name="Rectangle 25"/>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a:defRPr sz="1200">
                <a:effectLst>
                  <a:outerShdw blurRad="38100" dist="38100" dir="2700000" algn="tl">
                    <a:srgbClr val="000000"/>
                  </a:outerShdw>
                </a:effectLst>
              </a:defRPr>
            </a:lvl1pPr>
          </a:lstStyle>
          <a:p>
            <a:endParaRPr lang="en-GB"/>
          </a:p>
        </p:txBody>
      </p:sp>
      <p:sp>
        <p:nvSpPr>
          <p:cNvPr id="8218" name="Rectangle 26"/>
          <p:cNvSpPr>
            <a:spLocks noGrp="1" noChangeArrowheads="1"/>
          </p:cNvSpPr>
          <p:nvPr>
            <p:ph type="sldNum" sz="quarter" idx="4"/>
          </p:nvPr>
        </p:nvSpPr>
        <p:spPr bwMode="auto">
          <a:xfrm>
            <a:off x="6553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effectLst>
                  <a:outerShdw blurRad="38100" dist="38100" dir="2700000" algn="tl">
                    <a:srgbClr val="000000"/>
                  </a:outerShdw>
                </a:effectLst>
              </a:defRPr>
            </a:lvl1pPr>
          </a:lstStyle>
          <a:p>
            <a:fld id="{82E27109-4E49-43FF-B5BF-F1BD6F827B64}" type="slidenum">
              <a:rPr lang="en-GB"/>
              <a:pPr/>
              <a:t>‹#›</a:t>
            </a:fld>
            <a:endParaRPr lang="en-GB"/>
          </a:p>
        </p:txBody>
      </p:sp>
    </p:spTree>
  </p:cSld>
  <p:clrMap bg1="dk2" tx1="lt1" bg2="dk1" tx2="lt2" accent1="accent1" accent2="accent2" accent3="accent3" accent4="accent4" accent5="accent5" accent6="accent6" hlink="hlink" folHlink="folHlink"/>
  <p:sldLayoutIdLst>
    <p:sldLayoutId id="2147483654" r:id="rId1"/>
    <p:sldLayoutId id="2147483655" r:id="rId2"/>
    <p:sldLayoutId id="2147483656" r:id="rId3"/>
    <p:sldLayoutId id="2147483657" r:id="rId4"/>
    <p:sldLayoutId id="2147483658" r:id="rId5"/>
    <p:sldLayoutId id="2147483659" r:id="rId6"/>
    <p:sldLayoutId id="2147483660" r:id="rId7"/>
    <p:sldLayoutId id="2147483661" r:id="rId8"/>
    <p:sldLayoutId id="2147483662" r:id="rId9"/>
    <p:sldLayoutId id="2147483663" r:id="rId10"/>
    <p:sldLayoutId id="2147483664" r:id="rId11"/>
  </p:sldLayoutIdLst>
  <p:timing>
    <p:tnLst>
      <p:par>
        <p:cTn id="1" dur="indefinite" restart="never" nodeType="tmRoot"/>
      </p:par>
    </p:tnLst>
  </p:timing>
  <p:txStyles>
    <p:titleStyle>
      <a:lvl1pPr algn="ctr" rtl="0" fontAlgn="base">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p:titleStyle>
    <p:bodyStyle>
      <a:lvl1pPr marL="342900" indent="-342900" algn="l" rtl="0" fontAlgn="base">
        <a:spcBef>
          <a:spcPct val="20000"/>
        </a:spcBef>
        <a:spcAft>
          <a:spcPct val="0"/>
        </a:spcAft>
        <a:buClr>
          <a:schemeClr val="tx2"/>
        </a:buClr>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lr>
          <a:schemeClr val="tx2"/>
        </a:buClr>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lr>
          <a:schemeClr val="tx2"/>
        </a:buClr>
        <a:buChar char="•"/>
        <a:defRPr sz="2000">
          <a:solidFill>
            <a:schemeClr val="tx1"/>
          </a:solidFill>
          <a:latin typeface="+mn-lt"/>
        </a:defRPr>
      </a:lvl5pPr>
      <a:lvl6pPr marL="2514600" indent="-228600" algn="l" rtl="0" fontAlgn="base">
        <a:spcBef>
          <a:spcPct val="20000"/>
        </a:spcBef>
        <a:spcAft>
          <a:spcPct val="0"/>
        </a:spcAft>
        <a:buClr>
          <a:schemeClr val="tx2"/>
        </a:buClr>
        <a:buChar char="•"/>
        <a:defRPr sz="2000">
          <a:solidFill>
            <a:schemeClr val="tx1"/>
          </a:solidFill>
          <a:latin typeface="+mn-lt"/>
        </a:defRPr>
      </a:lvl6pPr>
      <a:lvl7pPr marL="2971800" indent="-228600" algn="l" rtl="0" fontAlgn="base">
        <a:spcBef>
          <a:spcPct val="20000"/>
        </a:spcBef>
        <a:spcAft>
          <a:spcPct val="0"/>
        </a:spcAft>
        <a:buClr>
          <a:schemeClr val="tx2"/>
        </a:buClr>
        <a:buChar char="•"/>
        <a:defRPr sz="2000">
          <a:solidFill>
            <a:schemeClr val="tx1"/>
          </a:solidFill>
          <a:latin typeface="+mn-lt"/>
        </a:defRPr>
      </a:lvl7pPr>
      <a:lvl8pPr marL="3429000" indent="-228600" algn="l" rtl="0" fontAlgn="base">
        <a:spcBef>
          <a:spcPct val="20000"/>
        </a:spcBef>
        <a:spcAft>
          <a:spcPct val="0"/>
        </a:spcAft>
        <a:buClr>
          <a:schemeClr val="tx2"/>
        </a:buClr>
        <a:buChar char="•"/>
        <a:defRPr sz="2000">
          <a:solidFill>
            <a:schemeClr val="tx1"/>
          </a:solidFill>
          <a:latin typeface="+mn-lt"/>
        </a:defRPr>
      </a:lvl8pPr>
      <a:lvl9pPr marL="3886200" indent="-228600" algn="l" rtl="0" fontAlgn="base">
        <a:spcBef>
          <a:spcPct val="20000"/>
        </a:spcBef>
        <a:spcAft>
          <a:spcPct val="0"/>
        </a:spcAft>
        <a:buClr>
          <a:schemeClr val="tx2"/>
        </a:buClr>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http://sidewinder78.tripod.com/sitebuildercontent/sitebuilderpictures/image001.jpg" TargetMode="External"/><Relationship Id="rId1" Type="http://schemas.openxmlformats.org/officeDocument/2006/relationships/slideLayout" Target="../slideLayouts/slideLayout2.xml"/><Relationship Id="rId4" Type="http://schemas.openxmlformats.org/officeDocument/2006/relationships/image" Target="../media/image11.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457200" y="1125538"/>
            <a:ext cx="8229600" cy="2058987"/>
          </a:xfrm>
        </p:spPr>
        <p:txBody>
          <a:bodyPr/>
          <a:lstStyle/>
          <a:p>
            <a:r>
              <a:rPr lang="en-GB" sz="9600" b="1">
                <a:latin typeface="Californian FB" pitchFamily="18" charset="0"/>
              </a:rPr>
              <a:t>Deserts</a:t>
            </a:r>
          </a:p>
        </p:txBody>
      </p:sp>
      <p:pic>
        <p:nvPicPr>
          <p:cNvPr id="2053" name="Picture 5" descr="sahara"/>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156325" y="4221163"/>
            <a:ext cx="2519363" cy="1889125"/>
          </a:xfrm>
          <a:prstGeom prst="rect">
            <a:avLst/>
          </a:prstGeom>
          <a:noFill/>
          <a:extLst>
            <a:ext uri="{909E8E84-426E-40DD-AFC4-6F175D3DCCD1}">
              <a14:hiddenFill xmlns:a14="http://schemas.microsoft.com/office/drawing/2010/main">
                <a:solidFill>
                  <a:srgbClr val="FFFFFF"/>
                </a:solidFill>
              </a14:hiddenFill>
            </a:ext>
          </a:extLst>
        </p:spPr>
      </p:pic>
      <p:pic>
        <p:nvPicPr>
          <p:cNvPr id="2055" name="Picture 7" descr="sahara1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1188" y="2852738"/>
            <a:ext cx="1987550" cy="2119312"/>
          </a:xfrm>
          <a:prstGeom prst="rect">
            <a:avLst/>
          </a:prstGeom>
          <a:noFill/>
          <a:extLst>
            <a:ext uri="{909E8E84-426E-40DD-AFC4-6F175D3DCCD1}">
              <a14:hiddenFill xmlns:a14="http://schemas.microsoft.com/office/drawing/2010/main">
                <a:solidFill>
                  <a:srgbClr val="FFFFFF"/>
                </a:solidFill>
              </a14:hiddenFill>
            </a:ext>
          </a:extLst>
        </p:spPr>
      </p:pic>
      <p:pic>
        <p:nvPicPr>
          <p:cNvPr id="2057" name="Picture 9" descr="Sand_Dunes"/>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916238" y="3933825"/>
            <a:ext cx="2901950" cy="185737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r>
              <a:rPr lang="en-GB"/>
              <a:t>What is a desert?</a:t>
            </a:r>
          </a:p>
        </p:txBody>
      </p:sp>
      <p:sp>
        <p:nvSpPr>
          <p:cNvPr id="10243" name="Rectangle 3"/>
          <p:cNvSpPr>
            <a:spLocks noGrp="1" noChangeArrowheads="1"/>
          </p:cNvSpPr>
          <p:nvPr>
            <p:ph type="body" idx="1"/>
          </p:nvPr>
        </p:nvSpPr>
        <p:spPr>
          <a:xfrm>
            <a:off x="457200" y="1268413"/>
            <a:ext cx="8229600" cy="3889375"/>
          </a:xfrm>
        </p:spPr>
        <p:txBody>
          <a:bodyPr/>
          <a:lstStyle/>
          <a:p>
            <a:pPr>
              <a:lnSpc>
                <a:spcPct val="90000"/>
              </a:lnSpc>
            </a:pPr>
            <a:r>
              <a:rPr lang="en-GB" b="1"/>
              <a:t>T</a:t>
            </a:r>
            <a:r>
              <a:rPr lang="en-GB"/>
              <a:t>he desert is a land of extremes: extreme heat and extreme dryness; sudden flash floods and cold nights. Because deserts are such a difficult places to live in they often have names likes "Death Valley," "the empty quarter," and "the place from where there is no return." </a:t>
            </a:r>
            <a:br>
              <a:rPr lang="en-GB"/>
            </a:br>
            <a:endParaRPr lang="en-GB"/>
          </a:p>
        </p:txBody>
      </p:sp>
      <p:pic>
        <p:nvPicPr>
          <p:cNvPr id="10245" name="Picture 5" descr="death-valley-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80063" y="4149725"/>
            <a:ext cx="2519362" cy="188912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10243">
                                            <p:txEl>
                                              <p:pRg st="0" end="0"/>
                                            </p:txEl>
                                          </p:spTgt>
                                        </p:tgtEl>
                                        <p:attrNameLst>
                                          <p:attrName>style.visibility</p:attrName>
                                        </p:attrNameLst>
                                      </p:cBhvr>
                                      <p:to>
                                        <p:strVal val="visible"/>
                                      </p:to>
                                    </p:set>
                                    <p:animEffect transition="in" filter="randombar(horizontal)">
                                      <p:cBhvr>
                                        <p:cTn id="7" dur="500"/>
                                        <p:tgtEl>
                                          <p:spTgt spid="1024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5" presetClass="entr" presetSubtype="0" fill="hold" nodeType="clickEffect">
                                  <p:stCondLst>
                                    <p:cond delay="0"/>
                                  </p:stCondLst>
                                  <p:childTnLst>
                                    <p:set>
                                      <p:cBhvr>
                                        <p:cTn id="11" dur="1" fill="hold">
                                          <p:stCondLst>
                                            <p:cond delay="0"/>
                                          </p:stCondLst>
                                        </p:cTn>
                                        <p:tgtEl>
                                          <p:spTgt spid="10245"/>
                                        </p:tgtEl>
                                        <p:attrNameLst>
                                          <p:attrName>style.visibility</p:attrName>
                                        </p:attrNameLst>
                                      </p:cBhvr>
                                      <p:to>
                                        <p:strVal val="visible"/>
                                      </p:to>
                                    </p:set>
                                    <p:anim calcmode="lin" valueType="num">
                                      <p:cBhvr>
                                        <p:cTn id="12" dur="500" decel="50000" fill="hold">
                                          <p:stCondLst>
                                            <p:cond delay="0"/>
                                          </p:stCondLst>
                                        </p:cTn>
                                        <p:tgtEl>
                                          <p:spTgt spid="10245"/>
                                        </p:tgtEl>
                                        <p:attrNameLst>
                                          <p:attrName>style.rotation</p:attrName>
                                        </p:attrNameLst>
                                      </p:cBhvr>
                                      <p:tavLst>
                                        <p:tav tm="0">
                                          <p:val>
                                            <p:fltVal val="-90"/>
                                          </p:val>
                                        </p:tav>
                                        <p:tav tm="100000">
                                          <p:val>
                                            <p:fltVal val="0"/>
                                          </p:val>
                                        </p:tav>
                                      </p:tavLst>
                                    </p:anim>
                                    <p:anim calcmode="lin" valueType="num">
                                      <p:cBhvr>
                                        <p:cTn id="13" dur="500" decel="50000" fill="hold">
                                          <p:stCondLst>
                                            <p:cond delay="0"/>
                                          </p:stCondLst>
                                        </p:cTn>
                                        <p:tgtEl>
                                          <p:spTgt spid="10245"/>
                                        </p:tgtEl>
                                        <p:attrNameLst>
                                          <p:attrName>ppt_w</p:attrName>
                                        </p:attrNameLst>
                                      </p:cBhvr>
                                      <p:tavLst>
                                        <p:tav tm="0">
                                          <p:val>
                                            <p:strVal val="#ppt_w"/>
                                          </p:val>
                                        </p:tav>
                                        <p:tav tm="100000">
                                          <p:val>
                                            <p:strVal val="#ppt_w*.05"/>
                                          </p:val>
                                        </p:tav>
                                      </p:tavLst>
                                    </p:anim>
                                    <p:anim calcmode="lin" valueType="num">
                                      <p:cBhvr>
                                        <p:cTn id="14" dur="500" accel="50000" fill="hold">
                                          <p:stCondLst>
                                            <p:cond delay="500"/>
                                          </p:stCondLst>
                                        </p:cTn>
                                        <p:tgtEl>
                                          <p:spTgt spid="10245"/>
                                        </p:tgtEl>
                                        <p:attrNameLst>
                                          <p:attrName>ppt_w</p:attrName>
                                        </p:attrNameLst>
                                      </p:cBhvr>
                                      <p:tavLst>
                                        <p:tav tm="0">
                                          <p:val>
                                            <p:strVal val="#ppt_w*.05"/>
                                          </p:val>
                                        </p:tav>
                                        <p:tav tm="100000">
                                          <p:val>
                                            <p:strVal val="#ppt_w"/>
                                          </p:val>
                                        </p:tav>
                                      </p:tavLst>
                                    </p:anim>
                                    <p:anim calcmode="lin" valueType="num">
                                      <p:cBhvr>
                                        <p:cTn id="15" dur="1000" fill="hold"/>
                                        <p:tgtEl>
                                          <p:spTgt spid="10245"/>
                                        </p:tgtEl>
                                        <p:attrNameLst>
                                          <p:attrName>ppt_h</p:attrName>
                                        </p:attrNameLst>
                                      </p:cBhvr>
                                      <p:tavLst>
                                        <p:tav tm="0">
                                          <p:val>
                                            <p:strVal val="#ppt_h"/>
                                          </p:val>
                                        </p:tav>
                                        <p:tav tm="100000">
                                          <p:val>
                                            <p:strVal val="#ppt_h"/>
                                          </p:val>
                                        </p:tav>
                                      </p:tavLst>
                                    </p:anim>
                                    <p:anim calcmode="lin" valueType="num">
                                      <p:cBhvr>
                                        <p:cTn id="16" dur="500" decel="50000" fill="hold">
                                          <p:stCondLst>
                                            <p:cond delay="0"/>
                                          </p:stCondLst>
                                        </p:cTn>
                                        <p:tgtEl>
                                          <p:spTgt spid="10245"/>
                                        </p:tgtEl>
                                        <p:attrNameLst>
                                          <p:attrName>ppt_x</p:attrName>
                                        </p:attrNameLst>
                                      </p:cBhvr>
                                      <p:tavLst>
                                        <p:tav tm="0">
                                          <p:val>
                                            <p:strVal val="#ppt_x+.4"/>
                                          </p:val>
                                        </p:tav>
                                        <p:tav tm="100000">
                                          <p:val>
                                            <p:strVal val="#ppt_x"/>
                                          </p:val>
                                        </p:tav>
                                      </p:tavLst>
                                    </p:anim>
                                    <p:anim calcmode="lin" valueType="num">
                                      <p:cBhvr>
                                        <p:cTn id="17" dur="500" decel="50000" fill="hold">
                                          <p:stCondLst>
                                            <p:cond delay="0"/>
                                          </p:stCondLst>
                                        </p:cTn>
                                        <p:tgtEl>
                                          <p:spTgt spid="10245"/>
                                        </p:tgtEl>
                                        <p:attrNameLst>
                                          <p:attrName>ppt_y</p:attrName>
                                        </p:attrNameLst>
                                      </p:cBhvr>
                                      <p:tavLst>
                                        <p:tav tm="0">
                                          <p:val>
                                            <p:strVal val="#ppt_y-.2"/>
                                          </p:val>
                                        </p:tav>
                                        <p:tav tm="100000">
                                          <p:val>
                                            <p:strVal val="#ppt_y+.1"/>
                                          </p:val>
                                        </p:tav>
                                      </p:tavLst>
                                    </p:anim>
                                    <p:anim calcmode="lin" valueType="num">
                                      <p:cBhvr>
                                        <p:cTn id="18" dur="500" accel="50000" fill="hold">
                                          <p:stCondLst>
                                            <p:cond delay="500"/>
                                          </p:stCondLst>
                                        </p:cTn>
                                        <p:tgtEl>
                                          <p:spTgt spid="10245"/>
                                        </p:tgtEl>
                                        <p:attrNameLst>
                                          <p:attrName>ppt_y</p:attrName>
                                        </p:attrNameLst>
                                      </p:cBhvr>
                                      <p:tavLst>
                                        <p:tav tm="0">
                                          <p:val>
                                            <p:strVal val="#ppt_y+.1"/>
                                          </p:val>
                                        </p:tav>
                                        <p:tav tm="100000">
                                          <p:val>
                                            <p:strVal val="#ppt_y"/>
                                          </p:val>
                                        </p:tav>
                                      </p:tavLst>
                                    </p:anim>
                                    <p:animEffect transition="in" filter="fade">
                                      <p:cBhvr>
                                        <p:cTn id="19" dur="1000" decel="50000">
                                          <p:stCondLst>
                                            <p:cond delay="0"/>
                                          </p:stCondLst>
                                        </p:cTn>
                                        <p:tgtEl>
                                          <p:spTgt spid="102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en-GB"/>
              <a:t>How dry is a desert?</a:t>
            </a:r>
          </a:p>
        </p:txBody>
      </p:sp>
      <p:sp>
        <p:nvSpPr>
          <p:cNvPr id="12291" name="Rectangle 3"/>
          <p:cNvSpPr>
            <a:spLocks noGrp="1" noChangeArrowheads="1"/>
          </p:cNvSpPr>
          <p:nvPr>
            <p:ph type="body" idx="1"/>
          </p:nvPr>
        </p:nvSpPr>
        <p:spPr>
          <a:xfrm>
            <a:off x="457200" y="1557338"/>
            <a:ext cx="5843588" cy="3959225"/>
          </a:xfrm>
        </p:spPr>
        <p:txBody>
          <a:bodyPr/>
          <a:lstStyle/>
          <a:p>
            <a:pPr>
              <a:lnSpc>
                <a:spcPct val="90000"/>
              </a:lnSpc>
            </a:pPr>
            <a:r>
              <a:rPr lang="en-GB" sz="2400"/>
              <a:t>Deserts are usually very, very dry. Even the wettest deserts get less than ten inches of rain a year.</a:t>
            </a:r>
          </a:p>
          <a:p>
            <a:pPr>
              <a:lnSpc>
                <a:spcPct val="90000"/>
              </a:lnSpc>
            </a:pPr>
            <a:r>
              <a:rPr lang="en-GB" sz="2400"/>
              <a:t>In most places, rain falls steadily throughout the year. But in the desert, there may be only a few periods of rains per year with a lot of time between rains. When it does rain, there may be quite a downpour! After the rain, desert flower bloom</a:t>
            </a:r>
          </a:p>
        </p:txBody>
      </p:sp>
      <p:pic>
        <p:nvPicPr>
          <p:cNvPr id="12293" name="Picture 5" descr="Desert in Bloom"/>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43663" y="1412875"/>
            <a:ext cx="2371725" cy="352425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12291">
                                            <p:txEl>
                                              <p:pRg st="0" end="0"/>
                                            </p:txEl>
                                          </p:spTgt>
                                        </p:tgtEl>
                                        <p:attrNameLst>
                                          <p:attrName>style.visibility</p:attrName>
                                        </p:attrNameLst>
                                      </p:cBhvr>
                                      <p:to>
                                        <p:strVal val="visible"/>
                                      </p:to>
                                    </p:set>
                                    <p:animEffect transition="in" filter="randombar(horizontal)">
                                      <p:cBhvr>
                                        <p:cTn id="7" dur="500"/>
                                        <p:tgtEl>
                                          <p:spTgt spid="1229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12291">
                                            <p:txEl>
                                              <p:pRg st="1" end="1"/>
                                            </p:txEl>
                                          </p:spTgt>
                                        </p:tgtEl>
                                        <p:attrNameLst>
                                          <p:attrName>style.visibility</p:attrName>
                                        </p:attrNameLst>
                                      </p:cBhvr>
                                      <p:to>
                                        <p:strVal val="visible"/>
                                      </p:to>
                                    </p:set>
                                    <p:animEffect transition="in" filter="randombar(horizontal)">
                                      <p:cBhvr>
                                        <p:cTn id="12" dur="500"/>
                                        <p:tgtEl>
                                          <p:spTgt spid="12291">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5" presetClass="entr" presetSubtype="0" fill="hold" nodeType="clickEffect">
                                  <p:stCondLst>
                                    <p:cond delay="0"/>
                                  </p:stCondLst>
                                  <p:childTnLst>
                                    <p:set>
                                      <p:cBhvr>
                                        <p:cTn id="16" dur="1" fill="hold">
                                          <p:stCondLst>
                                            <p:cond delay="0"/>
                                          </p:stCondLst>
                                        </p:cTn>
                                        <p:tgtEl>
                                          <p:spTgt spid="12293"/>
                                        </p:tgtEl>
                                        <p:attrNameLst>
                                          <p:attrName>style.visibility</p:attrName>
                                        </p:attrNameLst>
                                      </p:cBhvr>
                                      <p:to>
                                        <p:strVal val="visible"/>
                                      </p:to>
                                    </p:set>
                                    <p:anim calcmode="lin" valueType="num">
                                      <p:cBhvr>
                                        <p:cTn id="17" dur="500" decel="50000" fill="hold">
                                          <p:stCondLst>
                                            <p:cond delay="0"/>
                                          </p:stCondLst>
                                        </p:cTn>
                                        <p:tgtEl>
                                          <p:spTgt spid="12293"/>
                                        </p:tgtEl>
                                        <p:attrNameLst>
                                          <p:attrName>style.rotation</p:attrName>
                                        </p:attrNameLst>
                                      </p:cBhvr>
                                      <p:tavLst>
                                        <p:tav tm="0">
                                          <p:val>
                                            <p:fltVal val="-90"/>
                                          </p:val>
                                        </p:tav>
                                        <p:tav tm="100000">
                                          <p:val>
                                            <p:fltVal val="0"/>
                                          </p:val>
                                        </p:tav>
                                      </p:tavLst>
                                    </p:anim>
                                    <p:anim calcmode="lin" valueType="num">
                                      <p:cBhvr>
                                        <p:cTn id="18" dur="500" decel="50000" fill="hold">
                                          <p:stCondLst>
                                            <p:cond delay="0"/>
                                          </p:stCondLst>
                                        </p:cTn>
                                        <p:tgtEl>
                                          <p:spTgt spid="12293"/>
                                        </p:tgtEl>
                                        <p:attrNameLst>
                                          <p:attrName>ppt_w</p:attrName>
                                        </p:attrNameLst>
                                      </p:cBhvr>
                                      <p:tavLst>
                                        <p:tav tm="0">
                                          <p:val>
                                            <p:strVal val="#ppt_w"/>
                                          </p:val>
                                        </p:tav>
                                        <p:tav tm="100000">
                                          <p:val>
                                            <p:strVal val="#ppt_w*.05"/>
                                          </p:val>
                                        </p:tav>
                                      </p:tavLst>
                                    </p:anim>
                                    <p:anim calcmode="lin" valueType="num">
                                      <p:cBhvr>
                                        <p:cTn id="19" dur="500" accel="50000" fill="hold">
                                          <p:stCondLst>
                                            <p:cond delay="500"/>
                                          </p:stCondLst>
                                        </p:cTn>
                                        <p:tgtEl>
                                          <p:spTgt spid="12293"/>
                                        </p:tgtEl>
                                        <p:attrNameLst>
                                          <p:attrName>ppt_w</p:attrName>
                                        </p:attrNameLst>
                                      </p:cBhvr>
                                      <p:tavLst>
                                        <p:tav tm="0">
                                          <p:val>
                                            <p:strVal val="#ppt_w*.05"/>
                                          </p:val>
                                        </p:tav>
                                        <p:tav tm="100000">
                                          <p:val>
                                            <p:strVal val="#ppt_w"/>
                                          </p:val>
                                        </p:tav>
                                      </p:tavLst>
                                    </p:anim>
                                    <p:anim calcmode="lin" valueType="num">
                                      <p:cBhvr>
                                        <p:cTn id="20" dur="1000" fill="hold"/>
                                        <p:tgtEl>
                                          <p:spTgt spid="12293"/>
                                        </p:tgtEl>
                                        <p:attrNameLst>
                                          <p:attrName>ppt_h</p:attrName>
                                        </p:attrNameLst>
                                      </p:cBhvr>
                                      <p:tavLst>
                                        <p:tav tm="0">
                                          <p:val>
                                            <p:strVal val="#ppt_h"/>
                                          </p:val>
                                        </p:tav>
                                        <p:tav tm="100000">
                                          <p:val>
                                            <p:strVal val="#ppt_h"/>
                                          </p:val>
                                        </p:tav>
                                      </p:tavLst>
                                    </p:anim>
                                    <p:anim calcmode="lin" valueType="num">
                                      <p:cBhvr>
                                        <p:cTn id="21" dur="500" decel="50000" fill="hold">
                                          <p:stCondLst>
                                            <p:cond delay="0"/>
                                          </p:stCondLst>
                                        </p:cTn>
                                        <p:tgtEl>
                                          <p:spTgt spid="12293"/>
                                        </p:tgtEl>
                                        <p:attrNameLst>
                                          <p:attrName>ppt_x</p:attrName>
                                        </p:attrNameLst>
                                      </p:cBhvr>
                                      <p:tavLst>
                                        <p:tav tm="0">
                                          <p:val>
                                            <p:strVal val="#ppt_x+.4"/>
                                          </p:val>
                                        </p:tav>
                                        <p:tav tm="100000">
                                          <p:val>
                                            <p:strVal val="#ppt_x"/>
                                          </p:val>
                                        </p:tav>
                                      </p:tavLst>
                                    </p:anim>
                                    <p:anim calcmode="lin" valueType="num">
                                      <p:cBhvr>
                                        <p:cTn id="22" dur="500" decel="50000" fill="hold">
                                          <p:stCondLst>
                                            <p:cond delay="0"/>
                                          </p:stCondLst>
                                        </p:cTn>
                                        <p:tgtEl>
                                          <p:spTgt spid="12293"/>
                                        </p:tgtEl>
                                        <p:attrNameLst>
                                          <p:attrName>ppt_y</p:attrName>
                                        </p:attrNameLst>
                                      </p:cBhvr>
                                      <p:tavLst>
                                        <p:tav tm="0">
                                          <p:val>
                                            <p:strVal val="#ppt_y-.2"/>
                                          </p:val>
                                        </p:tav>
                                        <p:tav tm="100000">
                                          <p:val>
                                            <p:strVal val="#ppt_y+.1"/>
                                          </p:val>
                                        </p:tav>
                                      </p:tavLst>
                                    </p:anim>
                                    <p:anim calcmode="lin" valueType="num">
                                      <p:cBhvr>
                                        <p:cTn id="23" dur="500" accel="50000" fill="hold">
                                          <p:stCondLst>
                                            <p:cond delay="500"/>
                                          </p:stCondLst>
                                        </p:cTn>
                                        <p:tgtEl>
                                          <p:spTgt spid="12293"/>
                                        </p:tgtEl>
                                        <p:attrNameLst>
                                          <p:attrName>ppt_y</p:attrName>
                                        </p:attrNameLst>
                                      </p:cBhvr>
                                      <p:tavLst>
                                        <p:tav tm="0">
                                          <p:val>
                                            <p:strVal val="#ppt_y+.1"/>
                                          </p:val>
                                        </p:tav>
                                        <p:tav tm="100000">
                                          <p:val>
                                            <p:strVal val="#ppt_y"/>
                                          </p:val>
                                        </p:tav>
                                      </p:tavLst>
                                    </p:anim>
                                    <p:animEffect transition="in" filter="fade">
                                      <p:cBhvr>
                                        <p:cTn id="24" dur="1000" decel="50000">
                                          <p:stCondLst>
                                            <p:cond delay="0"/>
                                          </p:stCondLst>
                                        </p:cTn>
                                        <p:tgtEl>
                                          <p:spTgt spid="1229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1"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en-GB"/>
              <a:t>Is it always hot in a desert?</a:t>
            </a:r>
          </a:p>
        </p:txBody>
      </p:sp>
      <p:sp>
        <p:nvSpPr>
          <p:cNvPr id="13315" name="Rectangle 3"/>
          <p:cNvSpPr>
            <a:spLocks noGrp="1" noChangeArrowheads="1"/>
          </p:cNvSpPr>
          <p:nvPr>
            <p:ph type="body" idx="1"/>
          </p:nvPr>
        </p:nvSpPr>
        <p:spPr/>
        <p:txBody>
          <a:bodyPr/>
          <a:lstStyle/>
          <a:p>
            <a:r>
              <a:rPr lang="en-GB"/>
              <a:t>Everyone knows that during the day many deserts are hot, very hot. Temperatures can get as high as 100 degrees fahrenheit are not uncommon. Yet at night, the same deserts can have temperatures fall into the 40s or 50s? With no clouds or plant life to keep the heat in, it begins to cool as soon as the sun goes down.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3315">
                                            <p:txEl>
                                              <p:pRg st="0" end="0"/>
                                            </p:txEl>
                                          </p:spTgt>
                                        </p:tgtEl>
                                        <p:attrNameLst>
                                          <p:attrName>style.visibility</p:attrName>
                                        </p:attrNameLst>
                                      </p:cBhvr>
                                      <p:to>
                                        <p:strVal val="visible"/>
                                      </p:to>
                                    </p:set>
                                    <p:animEffect transition="in" filter="blinds(horizontal)">
                                      <p:cBhvr>
                                        <p:cTn id="7" dur="500"/>
                                        <p:tgtEl>
                                          <p:spTgt spid="1331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5"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en-GB"/>
              <a:t>Types of desert</a:t>
            </a:r>
          </a:p>
        </p:txBody>
      </p:sp>
      <p:sp>
        <p:nvSpPr>
          <p:cNvPr id="17412" name="Rectangle 4"/>
          <p:cNvSpPr>
            <a:spLocks noGrp="1" noChangeArrowheads="1"/>
          </p:cNvSpPr>
          <p:nvPr>
            <p:ph type="body" idx="1"/>
          </p:nvPr>
        </p:nvSpPr>
        <p:spPr>
          <a:xfrm>
            <a:off x="457200" y="1600200"/>
            <a:ext cx="8229600" cy="892175"/>
          </a:xfrm>
        </p:spPr>
        <p:txBody>
          <a:bodyPr/>
          <a:lstStyle/>
          <a:p>
            <a:pPr>
              <a:lnSpc>
                <a:spcPct val="90000"/>
              </a:lnSpc>
              <a:buFontTx/>
              <a:buNone/>
            </a:pPr>
            <a:r>
              <a:rPr lang="en-GB" sz="2800" b="1"/>
              <a:t>B</a:t>
            </a:r>
            <a:r>
              <a:rPr lang="en-GB" sz="2800"/>
              <a:t>elieve it or not, deserts come in two varieties: hot and cold. </a:t>
            </a:r>
          </a:p>
        </p:txBody>
      </p:sp>
      <p:sp>
        <p:nvSpPr>
          <p:cNvPr id="17413" name="Text Box 5"/>
          <p:cNvSpPr txBox="1">
            <a:spLocks noChangeArrowheads="1"/>
          </p:cNvSpPr>
          <p:nvPr/>
        </p:nvSpPr>
        <p:spPr bwMode="auto">
          <a:xfrm>
            <a:off x="395288" y="2636838"/>
            <a:ext cx="4752975" cy="1190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GB"/>
              <a:t>The Antarctic is actually the Earth’s largest desert. </a:t>
            </a:r>
            <a:r>
              <a:rPr lang="en-GB" b="1"/>
              <a:t>T</a:t>
            </a:r>
            <a:r>
              <a:rPr lang="en-GB"/>
              <a:t>he main form of precipitation in a cold desert is snow -- but only ten inches or less per year.</a:t>
            </a:r>
          </a:p>
        </p:txBody>
      </p:sp>
      <p:sp>
        <p:nvSpPr>
          <p:cNvPr id="17414" name="Text Box 6"/>
          <p:cNvSpPr txBox="1">
            <a:spLocks noChangeArrowheads="1"/>
          </p:cNvSpPr>
          <p:nvPr/>
        </p:nvSpPr>
        <p:spPr bwMode="auto">
          <a:xfrm>
            <a:off x="5003800" y="4149725"/>
            <a:ext cx="3744913" cy="915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GB"/>
              <a:t>The Sahara is the largest hot desert. These are covered in sand and rock.</a:t>
            </a:r>
          </a:p>
        </p:txBody>
      </p:sp>
      <p:pic>
        <p:nvPicPr>
          <p:cNvPr id="17420" name="Picture 12" descr="Antartic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95963" y="2276475"/>
            <a:ext cx="2232025" cy="1673225"/>
          </a:xfrm>
          <a:prstGeom prst="rect">
            <a:avLst/>
          </a:prstGeom>
          <a:noFill/>
          <a:extLst>
            <a:ext uri="{909E8E84-426E-40DD-AFC4-6F175D3DCCD1}">
              <a14:hiddenFill xmlns:a14="http://schemas.microsoft.com/office/drawing/2010/main">
                <a:solidFill>
                  <a:srgbClr val="FFFFFF"/>
                </a:solidFill>
              </a14:hiddenFill>
            </a:ext>
          </a:extLst>
        </p:spPr>
      </p:pic>
      <p:pic>
        <p:nvPicPr>
          <p:cNvPr id="17422" name="Picture 14" descr="Lone%2520Palm,%2520Sahara%2520Deser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47813" y="4043363"/>
            <a:ext cx="2447925" cy="184467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7413"/>
                                        </p:tgtEl>
                                        <p:attrNameLst>
                                          <p:attrName>style.visibility</p:attrName>
                                        </p:attrNameLst>
                                      </p:cBhvr>
                                      <p:to>
                                        <p:strVal val="visible"/>
                                      </p:to>
                                    </p:set>
                                    <p:animEffect transition="in" filter="blinds(horizontal)">
                                      <p:cBhvr>
                                        <p:cTn id="7" dur="500"/>
                                        <p:tgtEl>
                                          <p:spTgt spid="1741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5" presetClass="entr" presetSubtype="0" fill="hold" nodeType="clickEffect">
                                  <p:stCondLst>
                                    <p:cond delay="0"/>
                                  </p:stCondLst>
                                  <p:childTnLst>
                                    <p:set>
                                      <p:cBhvr>
                                        <p:cTn id="11" dur="1" fill="hold">
                                          <p:stCondLst>
                                            <p:cond delay="0"/>
                                          </p:stCondLst>
                                        </p:cTn>
                                        <p:tgtEl>
                                          <p:spTgt spid="17420"/>
                                        </p:tgtEl>
                                        <p:attrNameLst>
                                          <p:attrName>style.visibility</p:attrName>
                                        </p:attrNameLst>
                                      </p:cBhvr>
                                      <p:to>
                                        <p:strVal val="visible"/>
                                      </p:to>
                                    </p:set>
                                    <p:anim calcmode="lin" valueType="num">
                                      <p:cBhvr>
                                        <p:cTn id="12" dur="500" decel="50000" fill="hold">
                                          <p:stCondLst>
                                            <p:cond delay="0"/>
                                          </p:stCondLst>
                                        </p:cTn>
                                        <p:tgtEl>
                                          <p:spTgt spid="17420"/>
                                        </p:tgtEl>
                                        <p:attrNameLst>
                                          <p:attrName>style.rotation</p:attrName>
                                        </p:attrNameLst>
                                      </p:cBhvr>
                                      <p:tavLst>
                                        <p:tav tm="0">
                                          <p:val>
                                            <p:fltVal val="-90"/>
                                          </p:val>
                                        </p:tav>
                                        <p:tav tm="100000">
                                          <p:val>
                                            <p:fltVal val="0"/>
                                          </p:val>
                                        </p:tav>
                                      </p:tavLst>
                                    </p:anim>
                                    <p:anim calcmode="lin" valueType="num">
                                      <p:cBhvr>
                                        <p:cTn id="13" dur="500" decel="50000" fill="hold">
                                          <p:stCondLst>
                                            <p:cond delay="0"/>
                                          </p:stCondLst>
                                        </p:cTn>
                                        <p:tgtEl>
                                          <p:spTgt spid="17420"/>
                                        </p:tgtEl>
                                        <p:attrNameLst>
                                          <p:attrName>ppt_w</p:attrName>
                                        </p:attrNameLst>
                                      </p:cBhvr>
                                      <p:tavLst>
                                        <p:tav tm="0">
                                          <p:val>
                                            <p:strVal val="#ppt_w"/>
                                          </p:val>
                                        </p:tav>
                                        <p:tav tm="100000">
                                          <p:val>
                                            <p:strVal val="#ppt_w*.05"/>
                                          </p:val>
                                        </p:tav>
                                      </p:tavLst>
                                    </p:anim>
                                    <p:anim calcmode="lin" valueType="num">
                                      <p:cBhvr>
                                        <p:cTn id="14" dur="500" accel="50000" fill="hold">
                                          <p:stCondLst>
                                            <p:cond delay="500"/>
                                          </p:stCondLst>
                                        </p:cTn>
                                        <p:tgtEl>
                                          <p:spTgt spid="17420"/>
                                        </p:tgtEl>
                                        <p:attrNameLst>
                                          <p:attrName>ppt_w</p:attrName>
                                        </p:attrNameLst>
                                      </p:cBhvr>
                                      <p:tavLst>
                                        <p:tav tm="0">
                                          <p:val>
                                            <p:strVal val="#ppt_w*.05"/>
                                          </p:val>
                                        </p:tav>
                                        <p:tav tm="100000">
                                          <p:val>
                                            <p:strVal val="#ppt_w"/>
                                          </p:val>
                                        </p:tav>
                                      </p:tavLst>
                                    </p:anim>
                                    <p:anim calcmode="lin" valueType="num">
                                      <p:cBhvr>
                                        <p:cTn id="15" dur="1000" fill="hold"/>
                                        <p:tgtEl>
                                          <p:spTgt spid="17420"/>
                                        </p:tgtEl>
                                        <p:attrNameLst>
                                          <p:attrName>ppt_h</p:attrName>
                                        </p:attrNameLst>
                                      </p:cBhvr>
                                      <p:tavLst>
                                        <p:tav tm="0">
                                          <p:val>
                                            <p:strVal val="#ppt_h"/>
                                          </p:val>
                                        </p:tav>
                                        <p:tav tm="100000">
                                          <p:val>
                                            <p:strVal val="#ppt_h"/>
                                          </p:val>
                                        </p:tav>
                                      </p:tavLst>
                                    </p:anim>
                                    <p:anim calcmode="lin" valueType="num">
                                      <p:cBhvr>
                                        <p:cTn id="16" dur="500" decel="50000" fill="hold">
                                          <p:stCondLst>
                                            <p:cond delay="0"/>
                                          </p:stCondLst>
                                        </p:cTn>
                                        <p:tgtEl>
                                          <p:spTgt spid="17420"/>
                                        </p:tgtEl>
                                        <p:attrNameLst>
                                          <p:attrName>ppt_x</p:attrName>
                                        </p:attrNameLst>
                                      </p:cBhvr>
                                      <p:tavLst>
                                        <p:tav tm="0">
                                          <p:val>
                                            <p:strVal val="#ppt_x+.4"/>
                                          </p:val>
                                        </p:tav>
                                        <p:tav tm="100000">
                                          <p:val>
                                            <p:strVal val="#ppt_x"/>
                                          </p:val>
                                        </p:tav>
                                      </p:tavLst>
                                    </p:anim>
                                    <p:anim calcmode="lin" valueType="num">
                                      <p:cBhvr>
                                        <p:cTn id="17" dur="500" decel="50000" fill="hold">
                                          <p:stCondLst>
                                            <p:cond delay="0"/>
                                          </p:stCondLst>
                                        </p:cTn>
                                        <p:tgtEl>
                                          <p:spTgt spid="17420"/>
                                        </p:tgtEl>
                                        <p:attrNameLst>
                                          <p:attrName>ppt_y</p:attrName>
                                        </p:attrNameLst>
                                      </p:cBhvr>
                                      <p:tavLst>
                                        <p:tav tm="0">
                                          <p:val>
                                            <p:strVal val="#ppt_y-.2"/>
                                          </p:val>
                                        </p:tav>
                                        <p:tav tm="100000">
                                          <p:val>
                                            <p:strVal val="#ppt_y+.1"/>
                                          </p:val>
                                        </p:tav>
                                      </p:tavLst>
                                    </p:anim>
                                    <p:anim calcmode="lin" valueType="num">
                                      <p:cBhvr>
                                        <p:cTn id="18" dur="500" accel="50000" fill="hold">
                                          <p:stCondLst>
                                            <p:cond delay="500"/>
                                          </p:stCondLst>
                                        </p:cTn>
                                        <p:tgtEl>
                                          <p:spTgt spid="17420"/>
                                        </p:tgtEl>
                                        <p:attrNameLst>
                                          <p:attrName>ppt_y</p:attrName>
                                        </p:attrNameLst>
                                      </p:cBhvr>
                                      <p:tavLst>
                                        <p:tav tm="0">
                                          <p:val>
                                            <p:strVal val="#ppt_y+.1"/>
                                          </p:val>
                                        </p:tav>
                                        <p:tav tm="100000">
                                          <p:val>
                                            <p:strVal val="#ppt_y"/>
                                          </p:val>
                                        </p:tav>
                                      </p:tavLst>
                                    </p:anim>
                                    <p:animEffect transition="in" filter="fade">
                                      <p:cBhvr>
                                        <p:cTn id="19" dur="1000" decel="50000">
                                          <p:stCondLst>
                                            <p:cond delay="0"/>
                                          </p:stCondLst>
                                        </p:cTn>
                                        <p:tgtEl>
                                          <p:spTgt spid="17420"/>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3" presetClass="entr" presetSubtype="10" fill="hold" grpId="0" nodeType="clickEffect">
                                  <p:stCondLst>
                                    <p:cond delay="0"/>
                                  </p:stCondLst>
                                  <p:childTnLst>
                                    <p:set>
                                      <p:cBhvr>
                                        <p:cTn id="23" dur="1" fill="hold">
                                          <p:stCondLst>
                                            <p:cond delay="0"/>
                                          </p:stCondLst>
                                        </p:cTn>
                                        <p:tgtEl>
                                          <p:spTgt spid="17414"/>
                                        </p:tgtEl>
                                        <p:attrNameLst>
                                          <p:attrName>style.visibility</p:attrName>
                                        </p:attrNameLst>
                                      </p:cBhvr>
                                      <p:to>
                                        <p:strVal val="visible"/>
                                      </p:to>
                                    </p:set>
                                    <p:animEffect transition="in" filter="blinds(horizontal)">
                                      <p:cBhvr>
                                        <p:cTn id="24" dur="500"/>
                                        <p:tgtEl>
                                          <p:spTgt spid="17414"/>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25" presetClass="entr" presetSubtype="0" fill="hold" nodeType="clickEffect">
                                  <p:stCondLst>
                                    <p:cond delay="0"/>
                                  </p:stCondLst>
                                  <p:childTnLst>
                                    <p:set>
                                      <p:cBhvr>
                                        <p:cTn id="28" dur="1" fill="hold">
                                          <p:stCondLst>
                                            <p:cond delay="0"/>
                                          </p:stCondLst>
                                        </p:cTn>
                                        <p:tgtEl>
                                          <p:spTgt spid="17422"/>
                                        </p:tgtEl>
                                        <p:attrNameLst>
                                          <p:attrName>style.visibility</p:attrName>
                                        </p:attrNameLst>
                                      </p:cBhvr>
                                      <p:to>
                                        <p:strVal val="visible"/>
                                      </p:to>
                                    </p:set>
                                    <p:anim calcmode="lin" valueType="num">
                                      <p:cBhvr>
                                        <p:cTn id="29" dur="500" decel="50000" fill="hold">
                                          <p:stCondLst>
                                            <p:cond delay="0"/>
                                          </p:stCondLst>
                                        </p:cTn>
                                        <p:tgtEl>
                                          <p:spTgt spid="17422"/>
                                        </p:tgtEl>
                                        <p:attrNameLst>
                                          <p:attrName>style.rotation</p:attrName>
                                        </p:attrNameLst>
                                      </p:cBhvr>
                                      <p:tavLst>
                                        <p:tav tm="0">
                                          <p:val>
                                            <p:fltVal val="-90"/>
                                          </p:val>
                                        </p:tav>
                                        <p:tav tm="100000">
                                          <p:val>
                                            <p:fltVal val="0"/>
                                          </p:val>
                                        </p:tav>
                                      </p:tavLst>
                                    </p:anim>
                                    <p:anim calcmode="lin" valueType="num">
                                      <p:cBhvr>
                                        <p:cTn id="30" dur="500" decel="50000" fill="hold">
                                          <p:stCondLst>
                                            <p:cond delay="0"/>
                                          </p:stCondLst>
                                        </p:cTn>
                                        <p:tgtEl>
                                          <p:spTgt spid="17422"/>
                                        </p:tgtEl>
                                        <p:attrNameLst>
                                          <p:attrName>ppt_w</p:attrName>
                                        </p:attrNameLst>
                                      </p:cBhvr>
                                      <p:tavLst>
                                        <p:tav tm="0">
                                          <p:val>
                                            <p:strVal val="#ppt_w"/>
                                          </p:val>
                                        </p:tav>
                                        <p:tav tm="100000">
                                          <p:val>
                                            <p:strVal val="#ppt_w*.05"/>
                                          </p:val>
                                        </p:tav>
                                      </p:tavLst>
                                    </p:anim>
                                    <p:anim calcmode="lin" valueType="num">
                                      <p:cBhvr>
                                        <p:cTn id="31" dur="500" accel="50000" fill="hold">
                                          <p:stCondLst>
                                            <p:cond delay="500"/>
                                          </p:stCondLst>
                                        </p:cTn>
                                        <p:tgtEl>
                                          <p:spTgt spid="17422"/>
                                        </p:tgtEl>
                                        <p:attrNameLst>
                                          <p:attrName>ppt_w</p:attrName>
                                        </p:attrNameLst>
                                      </p:cBhvr>
                                      <p:tavLst>
                                        <p:tav tm="0">
                                          <p:val>
                                            <p:strVal val="#ppt_w*.05"/>
                                          </p:val>
                                        </p:tav>
                                        <p:tav tm="100000">
                                          <p:val>
                                            <p:strVal val="#ppt_w"/>
                                          </p:val>
                                        </p:tav>
                                      </p:tavLst>
                                    </p:anim>
                                    <p:anim calcmode="lin" valueType="num">
                                      <p:cBhvr>
                                        <p:cTn id="32" dur="1000" fill="hold"/>
                                        <p:tgtEl>
                                          <p:spTgt spid="17422"/>
                                        </p:tgtEl>
                                        <p:attrNameLst>
                                          <p:attrName>ppt_h</p:attrName>
                                        </p:attrNameLst>
                                      </p:cBhvr>
                                      <p:tavLst>
                                        <p:tav tm="0">
                                          <p:val>
                                            <p:strVal val="#ppt_h"/>
                                          </p:val>
                                        </p:tav>
                                        <p:tav tm="100000">
                                          <p:val>
                                            <p:strVal val="#ppt_h"/>
                                          </p:val>
                                        </p:tav>
                                      </p:tavLst>
                                    </p:anim>
                                    <p:anim calcmode="lin" valueType="num">
                                      <p:cBhvr>
                                        <p:cTn id="33" dur="500" decel="50000" fill="hold">
                                          <p:stCondLst>
                                            <p:cond delay="0"/>
                                          </p:stCondLst>
                                        </p:cTn>
                                        <p:tgtEl>
                                          <p:spTgt spid="17422"/>
                                        </p:tgtEl>
                                        <p:attrNameLst>
                                          <p:attrName>ppt_x</p:attrName>
                                        </p:attrNameLst>
                                      </p:cBhvr>
                                      <p:tavLst>
                                        <p:tav tm="0">
                                          <p:val>
                                            <p:strVal val="#ppt_x+.4"/>
                                          </p:val>
                                        </p:tav>
                                        <p:tav tm="100000">
                                          <p:val>
                                            <p:strVal val="#ppt_x"/>
                                          </p:val>
                                        </p:tav>
                                      </p:tavLst>
                                    </p:anim>
                                    <p:anim calcmode="lin" valueType="num">
                                      <p:cBhvr>
                                        <p:cTn id="34" dur="500" decel="50000" fill="hold">
                                          <p:stCondLst>
                                            <p:cond delay="0"/>
                                          </p:stCondLst>
                                        </p:cTn>
                                        <p:tgtEl>
                                          <p:spTgt spid="17422"/>
                                        </p:tgtEl>
                                        <p:attrNameLst>
                                          <p:attrName>ppt_y</p:attrName>
                                        </p:attrNameLst>
                                      </p:cBhvr>
                                      <p:tavLst>
                                        <p:tav tm="0">
                                          <p:val>
                                            <p:strVal val="#ppt_y-.2"/>
                                          </p:val>
                                        </p:tav>
                                        <p:tav tm="100000">
                                          <p:val>
                                            <p:strVal val="#ppt_y+.1"/>
                                          </p:val>
                                        </p:tav>
                                      </p:tavLst>
                                    </p:anim>
                                    <p:anim calcmode="lin" valueType="num">
                                      <p:cBhvr>
                                        <p:cTn id="35" dur="500" accel="50000" fill="hold">
                                          <p:stCondLst>
                                            <p:cond delay="500"/>
                                          </p:stCondLst>
                                        </p:cTn>
                                        <p:tgtEl>
                                          <p:spTgt spid="17422"/>
                                        </p:tgtEl>
                                        <p:attrNameLst>
                                          <p:attrName>ppt_y</p:attrName>
                                        </p:attrNameLst>
                                      </p:cBhvr>
                                      <p:tavLst>
                                        <p:tav tm="0">
                                          <p:val>
                                            <p:strVal val="#ppt_y+.1"/>
                                          </p:val>
                                        </p:tav>
                                        <p:tav tm="100000">
                                          <p:val>
                                            <p:strVal val="#ppt_y"/>
                                          </p:val>
                                        </p:tav>
                                      </p:tavLst>
                                    </p:anim>
                                    <p:animEffect transition="in" filter="fade">
                                      <p:cBhvr>
                                        <p:cTn id="36" dur="1000" decel="50000">
                                          <p:stCondLst>
                                            <p:cond delay="0"/>
                                          </p:stCondLst>
                                        </p:cTn>
                                        <p:tgtEl>
                                          <p:spTgt spid="174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3" grpId="0"/>
      <p:bldP spid="1741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n-GB" sz="4000"/>
              <a:t>Can any plants grow in a desert?</a:t>
            </a:r>
          </a:p>
        </p:txBody>
      </p:sp>
      <p:sp>
        <p:nvSpPr>
          <p:cNvPr id="14339" name="Rectangle 3"/>
          <p:cNvSpPr>
            <a:spLocks noGrp="1" noChangeArrowheads="1"/>
          </p:cNvSpPr>
          <p:nvPr>
            <p:ph type="body" idx="1"/>
          </p:nvPr>
        </p:nvSpPr>
        <p:spPr>
          <a:xfrm>
            <a:off x="457200" y="1600200"/>
            <a:ext cx="6275388" cy="3989388"/>
          </a:xfrm>
        </p:spPr>
        <p:txBody>
          <a:bodyPr/>
          <a:lstStyle/>
          <a:p>
            <a:pPr>
              <a:lnSpc>
                <a:spcPct val="90000"/>
              </a:lnSpc>
              <a:buFontTx/>
              <a:buNone/>
            </a:pPr>
            <a:r>
              <a:rPr lang="en-GB" sz="2800" b="1"/>
              <a:t>D</a:t>
            </a:r>
            <a:r>
              <a:rPr lang="en-GB" sz="2800"/>
              <a:t>eserts are the home to many living things. </a:t>
            </a:r>
          </a:p>
          <a:p>
            <a:pPr>
              <a:lnSpc>
                <a:spcPct val="90000"/>
              </a:lnSpc>
              <a:buFontTx/>
              <a:buNone/>
            </a:pPr>
            <a:r>
              <a:rPr lang="en-GB" sz="2800"/>
              <a:t>Plants that grow in a desert have to be especially adapted to the dry conditions. They must be able to: collect and store water  and reduce water loss.</a:t>
            </a:r>
          </a:p>
          <a:p>
            <a:pPr>
              <a:lnSpc>
                <a:spcPct val="90000"/>
              </a:lnSpc>
              <a:buFontTx/>
              <a:buNone/>
            </a:pPr>
            <a:r>
              <a:rPr lang="en-GB" sz="2800"/>
              <a:t>Desert plants look quite different to plant that grow in other places. </a:t>
            </a:r>
          </a:p>
        </p:txBody>
      </p:sp>
      <p:pic>
        <p:nvPicPr>
          <p:cNvPr id="14341" name="Picture 5" descr="Moore%20Pima%20Pinapple%20Cactus%20small"/>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72225" y="4292600"/>
            <a:ext cx="2071688" cy="2085975"/>
          </a:xfrm>
          <a:prstGeom prst="rect">
            <a:avLst/>
          </a:prstGeom>
          <a:noFill/>
          <a:extLst>
            <a:ext uri="{909E8E84-426E-40DD-AFC4-6F175D3DCCD1}">
              <a14:hiddenFill xmlns:a14="http://schemas.microsoft.com/office/drawing/2010/main">
                <a:solidFill>
                  <a:srgbClr val="FFFFFF"/>
                </a:solidFill>
              </a14:hiddenFill>
            </a:ext>
          </a:extLst>
        </p:spPr>
      </p:pic>
      <p:pic>
        <p:nvPicPr>
          <p:cNvPr id="14343" name="Picture 7" descr="datepalm"/>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04025" y="1557338"/>
            <a:ext cx="2005013" cy="197802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4339">
                                            <p:txEl>
                                              <p:pRg st="0" end="0"/>
                                            </p:txEl>
                                          </p:spTgt>
                                        </p:tgtEl>
                                        <p:attrNameLst>
                                          <p:attrName>style.visibility</p:attrName>
                                        </p:attrNameLst>
                                      </p:cBhvr>
                                      <p:to>
                                        <p:strVal val="visible"/>
                                      </p:to>
                                    </p:set>
                                    <p:animEffect transition="in" filter="blinds(horizontal)">
                                      <p:cBhvr>
                                        <p:cTn id="7" dur="500"/>
                                        <p:tgtEl>
                                          <p:spTgt spid="1433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4339">
                                            <p:txEl>
                                              <p:pRg st="1" end="1"/>
                                            </p:txEl>
                                          </p:spTgt>
                                        </p:tgtEl>
                                        <p:attrNameLst>
                                          <p:attrName>style.visibility</p:attrName>
                                        </p:attrNameLst>
                                      </p:cBhvr>
                                      <p:to>
                                        <p:strVal val="visible"/>
                                      </p:to>
                                    </p:set>
                                    <p:animEffect transition="in" filter="blinds(horizontal)">
                                      <p:cBhvr>
                                        <p:cTn id="12" dur="500"/>
                                        <p:tgtEl>
                                          <p:spTgt spid="14339">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4339">
                                            <p:txEl>
                                              <p:pRg st="2" end="2"/>
                                            </p:txEl>
                                          </p:spTgt>
                                        </p:tgtEl>
                                        <p:attrNameLst>
                                          <p:attrName>style.visibility</p:attrName>
                                        </p:attrNameLst>
                                      </p:cBhvr>
                                      <p:to>
                                        <p:strVal val="visible"/>
                                      </p:to>
                                    </p:set>
                                    <p:animEffect transition="in" filter="blinds(horizontal)">
                                      <p:cBhvr>
                                        <p:cTn id="17" dur="500"/>
                                        <p:tgtEl>
                                          <p:spTgt spid="14339">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nodeType="clickEffect">
                                  <p:stCondLst>
                                    <p:cond delay="0"/>
                                  </p:stCondLst>
                                  <p:childTnLst>
                                    <p:set>
                                      <p:cBhvr>
                                        <p:cTn id="21" dur="1" fill="hold">
                                          <p:stCondLst>
                                            <p:cond delay="0"/>
                                          </p:stCondLst>
                                        </p:cTn>
                                        <p:tgtEl>
                                          <p:spTgt spid="14343"/>
                                        </p:tgtEl>
                                        <p:attrNameLst>
                                          <p:attrName>style.visibility</p:attrName>
                                        </p:attrNameLst>
                                      </p:cBhvr>
                                      <p:to>
                                        <p:strVal val="visible"/>
                                      </p:to>
                                    </p:set>
                                    <p:animEffect transition="in" filter="dissolve">
                                      <p:cBhvr>
                                        <p:cTn id="22" dur="500"/>
                                        <p:tgtEl>
                                          <p:spTgt spid="14343"/>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9" presetClass="entr" presetSubtype="0" fill="hold" nodeType="clickEffect">
                                  <p:stCondLst>
                                    <p:cond delay="0"/>
                                  </p:stCondLst>
                                  <p:childTnLst>
                                    <p:set>
                                      <p:cBhvr>
                                        <p:cTn id="26" dur="1" fill="hold">
                                          <p:stCondLst>
                                            <p:cond delay="0"/>
                                          </p:stCondLst>
                                        </p:cTn>
                                        <p:tgtEl>
                                          <p:spTgt spid="14341"/>
                                        </p:tgtEl>
                                        <p:attrNameLst>
                                          <p:attrName>style.visibility</p:attrName>
                                        </p:attrNameLst>
                                      </p:cBhvr>
                                      <p:to>
                                        <p:strVal val="visible"/>
                                      </p:to>
                                    </p:set>
                                    <p:animEffect transition="in" filter="dissolve">
                                      <p:cBhvr>
                                        <p:cTn id="27" dur="500"/>
                                        <p:tgtEl>
                                          <p:spTgt spid="143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9"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GB" sz="4000"/>
              <a:t>Which animals live in the desert?</a:t>
            </a:r>
          </a:p>
        </p:txBody>
      </p:sp>
      <p:sp>
        <p:nvSpPr>
          <p:cNvPr id="15363" name="Rectangle 3"/>
          <p:cNvSpPr>
            <a:spLocks noGrp="1" noChangeArrowheads="1"/>
          </p:cNvSpPr>
          <p:nvPr>
            <p:ph type="body" idx="1"/>
          </p:nvPr>
        </p:nvSpPr>
        <p:spPr/>
        <p:txBody>
          <a:bodyPr/>
          <a:lstStyle/>
          <a:p>
            <a:pPr>
              <a:buFontTx/>
              <a:buNone/>
            </a:pPr>
            <a:r>
              <a:rPr lang="en-GB" sz="2800" b="1"/>
              <a:t>A</a:t>
            </a:r>
            <a:r>
              <a:rPr lang="en-GB" sz="2800"/>
              <a:t>nimals in the desert must survive the intense heat, searing sun, and lack of water.  Animals that live in the hot desert have many adaptations. Some animals never drink, but get their water from seeds (some can contain up to 50% water) and plants. Many animals are nocturnal, sleeping during the hot day and only coming out at night to eat and hunt. Some animals rarely spend any time above ground.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5363">
                                            <p:txEl>
                                              <p:pRg st="0" end="0"/>
                                            </p:txEl>
                                          </p:spTgt>
                                        </p:tgtEl>
                                        <p:attrNameLst>
                                          <p:attrName>style.visibility</p:attrName>
                                        </p:attrNameLst>
                                      </p:cBhvr>
                                      <p:to>
                                        <p:strVal val="visible"/>
                                      </p:to>
                                    </p:set>
                                    <p:animEffect transition="in" filter="blinds(horizontal)">
                                      <p:cBhvr>
                                        <p:cTn id="7" dur="500"/>
                                        <p:tgtEl>
                                          <p:spTgt spid="1536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0">
          <a:blip r:link="rId2"/>
          <a:srcRect/>
          <a:tile tx="0" ty="0" sx="100000" sy="100000" flip="none" algn="tl"/>
        </a:blipFill>
        <a:effectLst/>
      </p:bgPr>
    </p:bg>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en-GB" sz="4000"/>
              <a:t>Some of the animals that live in the desert.</a:t>
            </a:r>
          </a:p>
        </p:txBody>
      </p:sp>
      <p:sp>
        <p:nvSpPr>
          <p:cNvPr id="16388" name="Text Box 4"/>
          <p:cNvSpPr txBox="1">
            <a:spLocks noChangeArrowheads="1"/>
          </p:cNvSpPr>
          <p:nvPr/>
        </p:nvSpPr>
        <p:spPr bwMode="auto">
          <a:xfrm>
            <a:off x="3348038" y="3357563"/>
            <a:ext cx="5400675" cy="2014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GB" b="1"/>
              <a:t>T</a:t>
            </a:r>
            <a:r>
              <a:rPr lang="en-GB"/>
              <a:t>he fat sand rat overcomes the problem of the unpredictability of desert food supplies by laying down a thick layer of fat all over its body when there is plenty of food It then lives off this fat when food is short. Active day and night, this gerbil darts about collecting seeds which it carries back to its burrow.  </a:t>
            </a:r>
          </a:p>
        </p:txBody>
      </p:sp>
      <p:sp>
        <p:nvSpPr>
          <p:cNvPr id="16390" name="Text Box 6"/>
          <p:cNvSpPr txBox="1">
            <a:spLocks noChangeArrowheads="1"/>
          </p:cNvSpPr>
          <p:nvPr/>
        </p:nvSpPr>
        <p:spPr bwMode="auto">
          <a:xfrm>
            <a:off x="684213" y="1628775"/>
            <a:ext cx="4392612" cy="1190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GB"/>
              <a:t>A sidewinder is a small agile snake. It is mainly nocturnal and takes shelters from the heat of the day in the burrow of another animal or under a bush.</a:t>
            </a:r>
          </a:p>
        </p:txBody>
      </p:sp>
      <p:pic>
        <p:nvPicPr>
          <p:cNvPr id="16394" name="Picture 10" descr="sidewinder.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95963" y="1341438"/>
            <a:ext cx="1944687" cy="1751012"/>
          </a:xfrm>
          <a:prstGeom prst="rect">
            <a:avLst/>
          </a:prstGeom>
          <a:noFill/>
          <a:extLst>
            <a:ext uri="{909E8E84-426E-40DD-AFC4-6F175D3DCCD1}">
              <a14:hiddenFill xmlns:a14="http://schemas.microsoft.com/office/drawing/2010/main">
                <a:solidFill>
                  <a:srgbClr val="FFFFFF"/>
                </a:solidFill>
              </a14:hiddenFill>
            </a:ext>
          </a:extLst>
        </p:spPr>
      </p:pic>
      <p:pic>
        <p:nvPicPr>
          <p:cNvPr id="16396" name="Picture 12" descr="SaharaAnimals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0825" y="3860800"/>
            <a:ext cx="2665413" cy="108267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6390"/>
                                        </p:tgtEl>
                                        <p:attrNameLst>
                                          <p:attrName>style.visibility</p:attrName>
                                        </p:attrNameLst>
                                      </p:cBhvr>
                                      <p:to>
                                        <p:strVal val="visible"/>
                                      </p:to>
                                    </p:set>
                                    <p:animEffect transition="in" filter="blinds(horizontal)">
                                      <p:cBhvr>
                                        <p:cTn id="7" dur="500"/>
                                        <p:tgtEl>
                                          <p:spTgt spid="16390"/>
                                        </p:tgtEl>
                                      </p:cBhvr>
                                    </p:animEffect>
                                  </p:childTnLst>
                                </p:cTn>
                              </p:par>
                              <p:par>
                                <p:cTn id="8" presetID="3" presetClass="entr" presetSubtype="10" fill="hold" nodeType="withEffect">
                                  <p:stCondLst>
                                    <p:cond delay="0"/>
                                  </p:stCondLst>
                                  <p:childTnLst>
                                    <p:set>
                                      <p:cBhvr>
                                        <p:cTn id="9" dur="1" fill="hold">
                                          <p:stCondLst>
                                            <p:cond delay="0"/>
                                          </p:stCondLst>
                                        </p:cTn>
                                        <p:tgtEl>
                                          <p:spTgt spid="16394"/>
                                        </p:tgtEl>
                                        <p:attrNameLst>
                                          <p:attrName>style.visibility</p:attrName>
                                        </p:attrNameLst>
                                      </p:cBhvr>
                                      <p:to>
                                        <p:strVal val="visible"/>
                                      </p:to>
                                    </p:set>
                                    <p:animEffect transition="in" filter="blinds(horizontal)">
                                      <p:cBhvr>
                                        <p:cTn id="10" dur="500"/>
                                        <p:tgtEl>
                                          <p:spTgt spid="16394"/>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3" presetClass="entr" presetSubtype="10" fill="hold" grpId="0" nodeType="clickEffect">
                                  <p:stCondLst>
                                    <p:cond delay="0"/>
                                  </p:stCondLst>
                                  <p:childTnLst>
                                    <p:set>
                                      <p:cBhvr>
                                        <p:cTn id="14" dur="1" fill="hold">
                                          <p:stCondLst>
                                            <p:cond delay="0"/>
                                          </p:stCondLst>
                                        </p:cTn>
                                        <p:tgtEl>
                                          <p:spTgt spid="16388"/>
                                        </p:tgtEl>
                                        <p:attrNameLst>
                                          <p:attrName>style.visibility</p:attrName>
                                        </p:attrNameLst>
                                      </p:cBhvr>
                                      <p:to>
                                        <p:strVal val="visible"/>
                                      </p:to>
                                    </p:set>
                                    <p:animEffect transition="in" filter="blinds(horizontal)">
                                      <p:cBhvr>
                                        <p:cTn id="15" dur="500"/>
                                        <p:tgtEl>
                                          <p:spTgt spid="16388"/>
                                        </p:tgtEl>
                                      </p:cBhvr>
                                    </p:animEffect>
                                  </p:childTnLst>
                                </p:cTn>
                              </p:par>
                              <p:par>
                                <p:cTn id="16" presetID="3" presetClass="entr" presetSubtype="10" fill="hold" nodeType="withEffect">
                                  <p:stCondLst>
                                    <p:cond delay="0"/>
                                  </p:stCondLst>
                                  <p:childTnLst>
                                    <p:set>
                                      <p:cBhvr>
                                        <p:cTn id="17" dur="1" fill="hold">
                                          <p:stCondLst>
                                            <p:cond delay="0"/>
                                          </p:stCondLst>
                                        </p:cTn>
                                        <p:tgtEl>
                                          <p:spTgt spid="16396"/>
                                        </p:tgtEl>
                                        <p:attrNameLst>
                                          <p:attrName>style.visibility</p:attrName>
                                        </p:attrNameLst>
                                      </p:cBhvr>
                                      <p:to>
                                        <p:strVal val="visible"/>
                                      </p:to>
                                    </p:set>
                                    <p:animEffect transition="in" filter="blinds(horizontal)">
                                      <p:cBhvr>
                                        <p:cTn id="18" dur="500"/>
                                        <p:tgtEl>
                                          <p:spTgt spid="1639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8" grpId="0"/>
      <p:bldP spid="16390" grpId="0"/>
    </p:bldLst>
  </p:timing>
</p:sld>
</file>

<file path=ppt/theme/theme1.xml><?xml version="1.0" encoding="utf-8"?>
<a:theme xmlns:a="http://schemas.openxmlformats.org/drawingml/2006/main" name="Mountain Top">
  <a:themeElements>
    <a:clrScheme name="Mountain Top 1">
      <a:dk1>
        <a:srgbClr val="4C3A1C"/>
      </a:dk1>
      <a:lt1>
        <a:srgbClr val="FFFFFF"/>
      </a:lt1>
      <a:dk2>
        <a:srgbClr val="993300"/>
      </a:dk2>
      <a:lt2>
        <a:srgbClr val="CCAA00"/>
      </a:lt2>
      <a:accent1>
        <a:srgbClr val="FF3300"/>
      </a:accent1>
      <a:accent2>
        <a:srgbClr val="9E6600"/>
      </a:accent2>
      <a:accent3>
        <a:srgbClr val="CAADAA"/>
      </a:accent3>
      <a:accent4>
        <a:srgbClr val="DADADA"/>
      </a:accent4>
      <a:accent5>
        <a:srgbClr val="FFADAA"/>
      </a:accent5>
      <a:accent6>
        <a:srgbClr val="8F5C00"/>
      </a:accent6>
      <a:hlink>
        <a:srgbClr val="FFCC00"/>
      </a:hlink>
      <a:folHlink>
        <a:srgbClr val="F7DC97"/>
      </a:folHlink>
    </a:clrScheme>
    <a:fontScheme name="Mountain Top">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Mountain Top 1">
        <a:dk1>
          <a:srgbClr val="4C3A1C"/>
        </a:dk1>
        <a:lt1>
          <a:srgbClr val="FFFFFF"/>
        </a:lt1>
        <a:dk2>
          <a:srgbClr val="993300"/>
        </a:dk2>
        <a:lt2>
          <a:srgbClr val="CCAA00"/>
        </a:lt2>
        <a:accent1>
          <a:srgbClr val="FF3300"/>
        </a:accent1>
        <a:accent2>
          <a:srgbClr val="9E6600"/>
        </a:accent2>
        <a:accent3>
          <a:srgbClr val="CAADAA"/>
        </a:accent3>
        <a:accent4>
          <a:srgbClr val="DADADA"/>
        </a:accent4>
        <a:accent5>
          <a:srgbClr val="FFADAA"/>
        </a:accent5>
        <a:accent6>
          <a:srgbClr val="8F5C00"/>
        </a:accent6>
        <a:hlink>
          <a:srgbClr val="FFCC00"/>
        </a:hlink>
        <a:folHlink>
          <a:srgbClr val="F7DC97"/>
        </a:folHlink>
      </a:clrScheme>
      <a:clrMap bg1="dk2" tx1="lt1" bg2="dk1" tx2="lt2" accent1="accent1" accent2="accent2" accent3="accent3" accent4="accent4" accent5="accent5" accent6="accent6" hlink="hlink" folHlink="folHlink"/>
    </a:extraClrScheme>
    <a:extraClrScheme>
      <a:clrScheme name="Mountain Top 2">
        <a:dk1>
          <a:srgbClr val="3D0058"/>
        </a:dk1>
        <a:lt1>
          <a:srgbClr val="FFFFFF"/>
        </a:lt1>
        <a:dk2>
          <a:srgbClr val="9188B0"/>
        </a:dk2>
        <a:lt2>
          <a:srgbClr val="DDE0DC"/>
        </a:lt2>
        <a:accent1>
          <a:srgbClr val="FFCC00"/>
        </a:accent1>
        <a:accent2>
          <a:srgbClr val="4C3D78"/>
        </a:accent2>
        <a:accent3>
          <a:srgbClr val="C7C3D4"/>
        </a:accent3>
        <a:accent4>
          <a:srgbClr val="DADADA"/>
        </a:accent4>
        <a:accent5>
          <a:srgbClr val="FFE2AA"/>
        </a:accent5>
        <a:accent6>
          <a:srgbClr val="44366C"/>
        </a:accent6>
        <a:hlink>
          <a:srgbClr val="743D78"/>
        </a:hlink>
        <a:folHlink>
          <a:srgbClr val="CC9900"/>
        </a:folHlink>
      </a:clrScheme>
      <a:clrMap bg1="dk2" tx1="lt1" bg2="dk1" tx2="lt2" accent1="accent1" accent2="accent2" accent3="accent3" accent4="accent4" accent5="accent5" accent6="accent6" hlink="hlink" folHlink="folHlink"/>
    </a:extraClrScheme>
    <a:extraClrScheme>
      <a:clrScheme name="Mountain Top 3">
        <a:dk1>
          <a:srgbClr val="10104C"/>
        </a:dk1>
        <a:lt1>
          <a:srgbClr val="FFFFFF"/>
        </a:lt1>
        <a:dk2>
          <a:srgbClr val="003366"/>
        </a:dk2>
        <a:lt2>
          <a:srgbClr val="C6CCD4"/>
        </a:lt2>
        <a:accent1>
          <a:srgbClr val="33CCFF"/>
        </a:accent1>
        <a:accent2>
          <a:srgbClr val="5B5B8D"/>
        </a:accent2>
        <a:accent3>
          <a:srgbClr val="AAADB8"/>
        </a:accent3>
        <a:accent4>
          <a:srgbClr val="DADADA"/>
        </a:accent4>
        <a:accent5>
          <a:srgbClr val="ADE2FF"/>
        </a:accent5>
        <a:accent6>
          <a:srgbClr val="52527F"/>
        </a:accent6>
        <a:hlink>
          <a:srgbClr val="4529AB"/>
        </a:hlink>
        <a:folHlink>
          <a:srgbClr val="00CC99"/>
        </a:folHlink>
      </a:clrScheme>
      <a:clrMap bg1="dk2" tx1="lt1" bg2="dk1" tx2="lt2" accent1="accent1" accent2="accent2" accent3="accent3" accent4="accent4" accent5="accent5" accent6="accent6" hlink="hlink" folHlink="folHlink"/>
    </a:extraClrScheme>
    <a:extraClrScheme>
      <a:clrScheme name="Mountain Top 4">
        <a:dk1>
          <a:srgbClr val="B0C8CA"/>
        </a:dk1>
        <a:lt1>
          <a:srgbClr val="FFFFFF"/>
        </a:lt1>
        <a:dk2>
          <a:srgbClr val="000099"/>
        </a:dk2>
        <a:lt2>
          <a:srgbClr val="FFFFFF"/>
        </a:lt2>
        <a:accent1>
          <a:srgbClr val="89C4FF"/>
        </a:accent1>
        <a:accent2>
          <a:srgbClr val="00008C"/>
        </a:accent2>
        <a:accent3>
          <a:srgbClr val="AAAACA"/>
        </a:accent3>
        <a:accent4>
          <a:srgbClr val="DADADA"/>
        </a:accent4>
        <a:accent5>
          <a:srgbClr val="C4DEFF"/>
        </a:accent5>
        <a:accent6>
          <a:srgbClr val="00007E"/>
        </a:accent6>
        <a:hlink>
          <a:srgbClr val="6666FF"/>
        </a:hlink>
        <a:folHlink>
          <a:srgbClr val="C0C0C0"/>
        </a:folHlink>
      </a:clrScheme>
      <a:clrMap bg1="dk2" tx1="lt1" bg2="dk1" tx2="lt2" accent1="accent1" accent2="accent2" accent3="accent3" accent4="accent4" accent5="accent5" accent6="accent6" hlink="hlink" folHlink="folHlink"/>
    </a:extraClrScheme>
    <a:extraClrScheme>
      <a:clrScheme name="Mountain Top 5">
        <a:dk1>
          <a:srgbClr val="463416"/>
        </a:dk1>
        <a:lt1>
          <a:srgbClr val="FFFFFF"/>
        </a:lt1>
        <a:dk2>
          <a:srgbClr val="003399"/>
        </a:dk2>
        <a:lt2>
          <a:srgbClr val="E3E3FF"/>
        </a:lt2>
        <a:accent1>
          <a:srgbClr val="3399FF"/>
        </a:accent1>
        <a:accent2>
          <a:srgbClr val="33CCCC"/>
        </a:accent2>
        <a:accent3>
          <a:srgbClr val="AAADCA"/>
        </a:accent3>
        <a:accent4>
          <a:srgbClr val="DADADA"/>
        </a:accent4>
        <a:accent5>
          <a:srgbClr val="ADCAFF"/>
        </a:accent5>
        <a:accent6>
          <a:srgbClr val="2DB9B9"/>
        </a:accent6>
        <a:hlink>
          <a:srgbClr val="00FFCC"/>
        </a:hlink>
        <a:folHlink>
          <a:srgbClr val="808000"/>
        </a:folHlink>
      </a:clrScheme>
      <a:clrMap bg1="dk2" tx1="lt1" bg2="dk1" tx2="lt2" accent1="accent1" accent2="accent2" accent3="accent3" accent4="accent4" accent5="accent5" accent6="accent6" hlink="hlink" folHlink="folHlink"/>
    </a:extraClrScheme>
    <a:extraClrScheme>
      <a:clrScheme name="Mountain Top 6">
        <a:dk1>
          <a:srgbClr val="809296"/>
        </a:dk1>
        <a:lt1>
          <a:srgbClr val="FFFFFF"/>
        </a:lt1>
        <a:dk2>
          <a:srgbClr val="6699FF"/>
        </a:dk2>
        <a:lt2>
          <a:srgbClr val="B3EDFF"/>
        </a:lt2>
        <a:accent1>
          <a:srgbClr val="FF9933"/>
        </a:accent1>
        <a:accent2>
          <a:srgbClr val="FFAA99"/>
        </a:accent2>
        <a:accent3>
          <a:srgbClr val="B8CAFF"/>
        </a:accent3>
        <a:accent4>
          <a:srgbClr val="DADADA"/>
        </a:accent4>
        <a:accent5>
          <a:srgbClr val="FFCAAD"/>
        </a:accent5>
        <a:accent6>
          <a:srgbClr val="E79A8A"/>
        </a:accent6>
        <a:hlink>
          <a:srgbClr val="FFCFAB"/>
        </a:hlink>
        <a:folHlink>
          <a:srgbClr val="CC9900"/>
        </a:folHlink>
      </a:clrScheme>
      <a:clrMap bg1="dk2" tx1="lt1" bg2="dk1" tx2="lt2" accent1="accent1" accent2="accent2" accent3="accent3" accent4="accent4" accent5="accent5" accent6="accent6" hlink="hlink" folHlink="folHlink"/>
    </a:extraClrScheme>
    <a:extraClrScheme>
      <a:clrScheme name="Mountain Top 7">
        <a:dk1>
          <a:srgbClr val="006666"/>
        </a:dk1>
        <a:lt1>
          <a:srgbClr val="FFFFFF"/>
        </a:lt1>
        <a:dk2>
          <a:srgbClr val="85D1E3"/>
        </a:dk2>
        <a:lt2>
          <a:srgbClr val="CCFFFF"/>
        </a:lt2>
        <a:accent1>
          <a:srgbClr val="FFCC00"/>
        </a:accent1>
        <a:accent2>
          <a:srgbClr val="00CC99"/>
        </a:accent2>
        <a:accent3>
          <a:srgbClr val="C2E5EF"/>
        </a:accent3>
        <a:accent4>
          <a:srgbClr val="DADADA"/>
        </a:accent4>
        <a:accent5>
          <a:srgbClr val="FFE2AA"/>
        </a:accent5>
        <a:accent6>
          <a:srgbClr val="00B98A"/>
        </a:accent6>
        <a:hlink>
          <a:srgbClr val="0099FF"/>
        </a:hlink>
        <a:folHlink>
          <a:srgbClr val="6600CC"/>
        </a:folHlink>
      </a:clrScheme>
      <a:clrMap bg1="dk2" tx1="lt1" bg2="dk1" tx2="lt2" accent1="accent1" accent2="accent2" accent3="accent3" accent4="accent4" accent5="accent5" accent6="accent6" hlink="hlink" folHlink="folHlink"/>
    </a:extraClrScheme>
    <a:extraClrScheme>
      <a:clrScheme name="Mountain Top 8">
        <a:dk1>
          <a:srgbClr val="404B3D"/>
        </a:dk1>
        <a:lt1>
          <a:srgbClr val="FFFFFF"/>
        </a:lt1>
        <a:dk2>
          <a:srgbClr val="A7A491"/>
        </a:dk2>
        <a:lt2>
          <a:srgbClr val="CCD0CA"/>
        </a:lt2>
        <a:accent1>
          <a:srgbClr val="33CCCC"/>
        </a:accent1>
        <a:accent2>
          <a:srgbClr val="004E4C"/>
        </a:accent2>
        <a:accent3>
          <a:srgbClr val="D0CFC7"/>
        </a:accent3>
        <a:accent4>
          <a:srgbClr val="DADADA"/>
        </a:accent4>
        <a:accent5>
          <a:srgbClr val="ADE2E2"/>
        </a:accent5>
        <a:accent6>
          <a:srgbClr val="004644"/>
        </a:accent6>
        <a:hlink>
          <a:srgbClr val="477781"/>
        </a:hlink>
        <a:folHlink>
          <a:srgbClr val="85CC74"/>
        </a:folHlink>
      </a:clrScheme>
      <a:clrMap bg1="dk2" tx1="lt1" bg2="dk1" tx2="lt2" accent1="accent1" accent2="accent2" accent3="accent3" accent4="accent4" accent5="accent5" accent6="accent6" hlink="hlink" folHlink="folHlink"/>
    </a:extraClrScheme>
    <a:extraClrScheme>
      <a:clrScheme name="Mountain Top 9">
        <a:dk1>
          <a:srgbClr val="000000"/>
        </a:dk1>
        <a:lt1>
          <a:srgbClr val="FFFFFF"/>
        </a:lt1>
        <a:dk2>
          <a:srgbClr val="FFFFAF"/>
        </a:dk2>
        <a:lt2>
          <a:srgbClr val="676597"/>
        </a:lt2>
        <a:accent1>
          <a:srgbClr val="66CCFF"/>
        </a:accent1>
        <a:accent2>
          <a:srgbClr val="CCECFF"/>
        </a:accent2>
        <a:accent3>
          <a:srgbClr val="FFFFFF"/>
        </a:accent3>
        <a:accent4>
          <a:srgbClr val="000000"/>
        </a:accent4>
        <a:accent5>
          <a:srgbClr val="B8E2FF"/>
        </a:accent5>
        <a:accent6>
          <a:srgbClr val="B9D6E7"/>
        </a:accent6>
        <a:hlink>
          <a:srgbClr val="6600CC"/>
        </a:hlink>
        <a:folHlink>
          <a:srgbClr val="008080"/>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Mountain Top</Template>
  <TotalTime>104</TotalTime>
  <Words>456</Words>
  <Application>Microsoft Office PowerPoint</Application>
  <PresentationFormat>On-screen Show (4:3)</PresentationFormat>
  <Paragraphs>21</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Wingdings</vt:lpstr>
      <vt:lpstr>Californian FB</vt:lpstr>
      <vt:lpstr>Mountain Top</vt:lpstr>
      <vt:lpstr>Deserts</vt:lpstr>
      <vt:lpstr>What is a desert?</vt:lpstr>
      <vt:lpstr>How dry is a desert?</vt:lpstr>
      <vt:lpstr>Is it always hot in a desert?</vt:lpstr>
      <vt:lpstr>Types of desert</vt:lpstr>
      <vt:lpstr>Can any plants grow in a desert?</vt:lpstr>
      <vt:lpstr>Which animals live in the desert?</vt:lpstr>
      <vt:lpstr>Some of the animals that live in the desert.</vt:lpstr>
    </vt:vector>
  </TitlesOfParts>
  <Company>First Technology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Deserts</dc:title>
  <dc:creator>Laptops For Teachers</dc:creator>
  <cp:lastModifiedBy>Teacher E-Solutions</cp:lastModifiedBy>
  <cp:revision>4</cp:revision>
  <dcterms:created xsi:type="dcterms:W3CDTF">2006-10-03T21:29:33Z</dcterms:created>
  <dcterms:modified xsi:type="dcterms:W3CDTF">2019-01-18T17:27:42Z</dcterms:modified>
</cp:coreProperties>
</file>