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BD3"/>
    <a:srgbClr val="E6E3D0"/>
    <a:srgbClr val="E1DEC5"/>
    <a:srgbClr val="8F6D58"/>
    <a:srgbClr val="906D58"/>
    <a:srgbClr val="EDE7E3"/>
    <a:srgbClr val="EAE3DE"/>
    <a:srgbClr val="E2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9481AA-676C-4349-BCB7-3300FAA5D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8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E81EB-2C3C-464B-9716-6CE412A78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4191-13CE-4DF7-96F3-BF61B15ED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3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E3D04-F5F4-4EC2-8A3B-56413AC6A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1CE96-9E1A-4DD3-9349-3DE99B93D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1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45CB6-5A1C-4BFC-981D-329D63089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7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548B2-9F83-45A5-B4A9-7DBA70F8B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5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593B5-1287-4022-BE72-02A470526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9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04CF5-67CA-4B85-ACFF-D80B08020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E365F-65AB-4B74-BE80-9734ACC1E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0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E0D1-93FF-4DC2-82F9-91E505593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028" name="Picture 42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3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4836A2A-7D65-491B-8168-7B1CA3C22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We will be able to write</a:t>
            </a:r>
            <a:br>
              <a:rPr lang="en-GB" smtClean="0"/>
            </a:br>
            <a:r>
              <a:rPr lang="en-GB" smtClean="0"/>
              <a:t>passages of dialogue.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story continued…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smtClean="0"/>
              <a:t>The father hears voice- it asks him to come inside.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father sees he has entered wealthy house- table ready with food.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A voice tells him to help himself.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Full-he falls asleep.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In the morning he searches to thank owner of house but sees no one.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Goes to gate, sees roses, remembers promise to youngest daughter, takes rose.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Angry wail heard, ugly creature appears, forces father to promise to give beast anything in world he asks for.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Tells him that whatever father first sees on return home he must give to beast. Father agrees.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Beauty rushes to meet father on return.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Sisters demand their gifts. Beauty only child to thank father for gift.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He tells Beauty her terrible future.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We are going to use reading to help us write our own dialogue passages</a:t>
            </a:r>
            <a:r>
              <a:rPr lang="en-GB" smtClean="0"/>
              <a:t>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z="2800" smtClean="0"/>
              <a:t>Why is dialogue important?</a:t>
            </a:r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/>
            <a:r>
              <a:rPr lang="en-GB" sz="2800" smtClean="0">
                <a:latin typeface="Tahoma" pitchFamily="34" charset="0"/>
              </a:rPr>
              <a:t>It breaks up the narrative. </a:t>
            </a:r>
          </a:p>
          <a:p>
            <a:pPr eaLnBrk="1" hangingPunct="1"/>
            <a:r>
              <a:rPr lang="en-GB" sz="2800" smtClean="0">
                <a:latin typeface="Tahoma" pitchFamily="34" charset="0"/>
              </a:rPr>
              <a:t>Makes our writing lively.</a:t>
            </a:r>
          </a:p>
          <a:p>
            <a:pPr eaLnBrk="1" hangingPunct="1"/>
            <a:r>
              <a:rPr lang="en-GB" sz="2800" smtClean="0">
                <a:latin typeface="Tahoma" pitchFamily="34" charset="0"/>
              </a:rPr>
              <a:t>Its useful for characterisation. </a:t>
            </a:r>
          </a:p>
          <a:p>
            <a:pPr eaLnBrk="1" hangingPunct="1"/>
            <a:r>
              <a:rPr lang="en-GB" sz="2800" smtClean="0">
                <a:latin typeface="Tahoma" pitchFamily="34" charset="0"/>
              </a:rPr>
              <a:t>Excellent for showing reactions to events and relationship between characters.</a:t>
            </a:r>
          </a:p>
          <a:p>
            <a:pPr eaLnBrk="1" hangingPunct="1"/>
            <a:r>
              <a:rPr lang="en-GB" sz="2800" smtClean="0">
                <a:latin typeface="Tahoma" pitchFamily="34" charset="0"/>
              </a:rPr>
              <a:t>It helps to tell the story from different views.</a:t>
            </a:r>
          </a:p>
          <a:p>
            <a:pPr eaLnBrk="1" hangingPunct="1"/>
            <a:endParaRPr lang="en-GB" sz="2800" smtClean="0">
              <a:latin typeface="Tahoma" pitchFamily="34" charset="0"/>
            </a:endParaRPr>
          </a:p>
          <a:p>
            <a:pPr eaLnBrk="1" hangingPunct="1">
              <a:buFontTx/>
              <a:buNone/>
            </a:pPr>
            <a:endParaRPr lang="en-GB" sz="2800" smtClean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Beauty and the beast.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“What would you like me to bring you this time?”</a:t>
            </a:r>
          </a:p>
          <a:p>
            <a:pPr eaLnBrk="1" hangingPunct="1">
              <a:buFontTx/>
              <a:buNone/>
            </a:pPr>
            <a:r>
              <a:rPr lang="en-GB" smtClean="0"/>
              <a:t>The eldest girl clapped her hands and said: “A pearl necklace for me, but it will have to be a long one with a silver clasp.”</a:t>
            </a: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1219200" y="4495800"/>
            <a:ext cx="7162800" cy="457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Identify the narrative part of the text.</a:t>
            </a:r>
          </a:p>
        </p:txBody>
      </p:sp>
      <p:sp>
        <p:nvSpPr>
          <p:cNvPr id="5125" name="Text Box 1029"/>
          <p:cNvSpPr txBox="1">
            <a:spLocks noChangeArrowheads="1"/>
          </p:cNvSpPr>
          <p:nvPr/>
        </p:nvSpPr>
        <p:spPr bwMode="auto">
          <a:xfrm>
            <a:off x="1219200" y="4953000"/>
            <a:ext cx="7162800" cy="457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Who speaks first?</a:t>
            </a:r>
          </a:p>
        </p:txBody>
      </p:sp>
      <p:sp>
        <p:nvSpPr>
          <p:cNvPr id="5126" name="Text Box 1030"/>
          <p:cNvSpPr txBox="1">
            <a:spLocks noChangeArrowheads="1"/>
          </p:cNvSpPr>
          <p:nvPr/>
        </p:nvSpPr>
        <p:spPr bwMode="auto">
          <a:xfrm>
            <a:off x="1219200" y="5410200"/>
            <a:ext cx="7162800" cy="8223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What does the dialogue tell you about the character of the oldest daughter.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Add the narrative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Sometimes we can loose detail in our writing if we </a:t>
            </a:r>
            <a:r>
              <a:rPr lang="en-GB" b="1" smtClean="0"/>
              <a:t>only</a:t>
            </a:r>
            <a:r>
              <a:rPr lang="en-GB" smtClean="0"/>
              <a:t> use dialogue.</a:t>
            </a:r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Always add description to passages of dialogue so that your reader is not only </a:t>
            </a:r>
            <a:r>
              <a:rPr lang="en-GB" b="1" smtClean="0"/>
              <a:t>hearing</a:t>
            </a:r>
            <a:r>
              <a:rPr lang="en-GB" smtClean="0"/>
              <a:t> what is said but can see what is happening, where it is happening, or how our characters are behaving.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Improve the dialogue with a line of description.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3657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‘All I want from you is that you return home safely.’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‘But I must bring you something,’ said the father.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43000" y="54864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Work with your RP to think of description.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19200" y="1828800"/>
            <a:ext cx="71628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Beauty hugged her father close and whispered: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19400" y="2895600"/>
            <a:ext cx="5638800" cy="118745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At this the other two sisters laughed and thought how stupid Beauty was not to ask for something.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Add the dialogue.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As the father travelled home, he was caught in a terrible storm. Soon he lost his way in the darkness. He came upon a large house where he could take shelter under the trees.</a:t>
            </a:r>
          </a:p>
          <a:p>
            <a:pPr eaLnBrk="1" hangingPunct="1">
              <a:buFontTx/>
              <a:buNone/>
            </a:pPr>
            <a:r>
              <a:rPr lang="en-GB" smtClean="0"/>
              <a:t>From somewhere nearby he heard a voice.</a:t>
            </a:r>
          </a:p>
          <a:p>
            <a:pPr eaLnBrk="1" hangingPunct="1">
              <a:buFontTx/>
              <a:buNone/>
            </a:pPr>
            <a:r>
              <a:rPr lang="en-GB" smtClean="0"/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24000" y="4724400"/>
            <a:ext cx="7162800" cy="457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What does the voice say?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24000" y="5181600"/>
            <a:ext cx="7162800" cy="457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How does the father react to the voice?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Revising punctuation of speech.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83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Add the “     ” ? ! or , . Capital letters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19200" y="2819400"/>
            <a:ext cx="716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come inside    called a voice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19200" y="4191000"/>
            <a:ext cx="716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Tahoma" pitchFamily="34" charset="0"/>
              </a:rPr>
              <a:t>hello who’s there the father could see no one but the door was open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u="sng" smtClean="0"/>
              <a:t>What happens next?</a:t>
            </a:r>
            <a:br>
              <a:rPr lang="en-GB" sz="3600" u="sng" smtClean="0"/>
            </a:br>
            <a:r>
              <a:rPr lang="en-GB" sz="3600" u="sng" smtClean="0"/>
              <a:t>L.O To write a passage with dialogue.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You are going to write the next section of this story.</a:t>
            </a:r>
          </a:p>
          <a:p>
            <a:pPr eaLnBrk="1" hangingPunct="1"/>
            <a:r>
              <a:rPr lang="en-GB" sz="2800" smtClean="0"/>
              <a:t>Retell the events listed on your support sheet.</a:t>
            </a:r>
          </a:p>
          <a:p>
            <a:pPr eaLnBrk="1" hangingPunct="1"/>
            <a:r>
              <a:rPr lang="en-GB" sz="2800" smtClean="0"/>
              <a:t>Make sure you mix dialogue and description in your passage.</a:t>
            </a:r>
          </a:p>
          <a:p>
            <a:pPr eaLnBrk="1" hangingPunct="1"/>
            <a:endParaRPr lang="en-GB" sz="2800" smtClean="0"/>
          </a:p>
          <a:p>
            <a:pPr eaLnBrk="1" hangingPunct="1"/>
            <a:r>
              <a:rPr lang="en-GB" sz="2800" smtClean="0"/>
              <a:t>Use the punctuation description to help you.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Punctuating speech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“Then I must go without giving thanks,” thought the father.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b="1" u="sng" smtClean="0"/>
              <a:t>Rules.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Speech must be opened “and closed”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Speech begins with a capital letter.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Report who is speaking- said ______ (use an adverb) or use a synonym of said.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Use ! ? Or ,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Remember to use capitals for character names.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New speaker = new line.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119</TotalTime>
  <Words>614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Calibri</vt:lpstr>
      <vt:lpstr>Tahoma</vt:lpstr>
      <vt:lpstr>Notebook</vt:lpstr>
      <vt:lpstr>We will be able to write passages of dialogue.</vt:lpstr>
      <vt:lpstr>We are going to use reading to help us write our own dialogue passages.</vt:lpstr>
      <vt:lpstr>Beauty and the beast.</vt:lpstr>
      <vt:lpstr>Add the narrative</vt:lpstr>
      <vt:lpstr>Improve the dialogue with a line of description.</vt:lpstr>
      <vt:lpstr>Add the dialogue.</vt:lpstr>
      <vt:lpstr>Revising punctuation of speech.</vt:lpstr>
      <vt:lpstr>What happens next? L.O To write a passage with dialogue.</vt:lpstr>
      <vt:lpstr>Punctuating speech</vt:lpstr>
      <vt:lpstr>The story continued…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will be able to write passages of dialogue.</dc:title>
  <dc:creator>Lindsay</dc:creator>
  <cp:lastModifiedBy>Teacher E-Solutions</cp:lastModifiedBy>
  <cp:revision>2</cp:revision>
  <cp:lastPrinted>1601-01-01T00:00:00Z</cp:lastPrinted>
  <dcterms:created xsi:type="dcterms:W3CDTF">2006-11-15T19:22:09Z</dcterms:created>
  <dcterms:modified xsi:type="dcterms:W3CDTF">2019-01-18T16:51:07Z</dcterms:modified>
</cp:coreProperties>
</file>