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6" r:id="rId3"/>
    <p:sldId id="257" r:id="rId4"/>
    <p:sldId id="258" r:id="rId5"/>
    <p:sldId id="259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2" r:id="rId17"/>
    <p:sldId id="271" r:id="rId18"/>
    <p:sldId id="274" r:id="rId19"/>
    <p:sldId id="277" r:id="rId20"/>
    <p:sldId id="275" r:id="rId21"/>
    <p:sldId id="279" r:id="rId22"/>
    <p:sldId id="276" r:id="rId23"/>
    <p:sldId id="278" r:id="rId24"/>
    <p:sldId id="273" r:id="rId2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800000"/>
    <a:srgbClr val="FF0000"/>
    <a:srgbClr val="0000CC"/>
    <a:srgbClr val="FF6600"/>
    <a:srgbClr val="FFFF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CEB9B1-10C3-4934-9EFB-5C5A67B0D0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06050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29DB6-F54C-4AE7-B135-5B918C9A65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864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5D5AD-222E-4FFE-8D55-49FDF0054D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83490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D0F78-15CE-403F-BB49-A0D6AD331B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41415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B489A-F01C-4D0C-A934-3FC734FE1A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4902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A5410-2755-4CEF-8EB6-CB4A23997D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18763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C0D41-2DFD-4D86-933E-F660B7699A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24606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CBCE-AE01-4C1B-B274-50746863A5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6393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B99F6E-5A3E-45FA-A195-C8269CF7399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952002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9EB23-8D4A-4898-93D3-E47DC57820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57236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ACFD8-2326-4A2D-9FD5-9741A35031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19438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21CEFA55-6458-45CB-89F4-EA366E9C0F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dd00744_[1]"/>
          <p:cNvPicPr>
            <a:picLocks noChangeAspect="1" noChangeArrowheads="1"/>
          </p:cNvPicPr>
          <p:nvPr/>
        </p:nvPicPr>
        <p:blipFill>
          <a:blip r:embed="rId2" cstate="print">
            <a:lum brigh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7350"/>
            <a:ext cx="9144000" cy="74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2" name="WordArt 8"/>
          <p:cNvSpPr>
            <a:spLocks noChangeArrowheads="1" noChangeShapeType="1" noTextEdit="1"/>
          </p:cNvSpPr>
          <p:nvPr/>
        </p:nvSpPr>
        <p:spPr bwMode="auto">
          <a:xfrm>
            <a:off x="827088" y="1052513"/>
            <a:ext cx="7794625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381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Jokerman"/>
              </a:rPr>
              <a:t>What's Missing?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68313" y="4508500"/>
            <a:ext cx="8135937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GB" sz="360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Demi" pitchFamily="34" charset="0"/>
              </a:rPr>
              <a:t>The game that challenges you to see if you can spot which punctuation mark has </a:t>
            </a:r>
            <a:r>
              <a:rPr lang="en-GB" sz="36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Demi" pitchFamily="34" charset="0"/>
              </a:rPr>
              <a:t>GONE!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 tmFilter="0, 0; .2, .5; .8, .5; 1, 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0" autoRev="1" fill="hold"/>
                                        <p:tgtEl>
                                          <p:spTgt spid="266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1297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1267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11295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1268" name="Group 8"/>
          <p:cNvGrpSpPr>
            <a:grpSpLocks/>
          </p:cNvGrpSpPr>
          <p:nvPr/>
        </p:nvGrpSpPr>
        <p:grpSpPr bwMode="auto">
          <a:xfrm>
            <a:off x="2484438" y="2565400"/>
            <a:ext cx="1654175" cy="2522538"/>
            <a:chOff x="1202" y="119"/>
            <a:chExt cx="1042" cy="1589"/>
          </a:xfrm>
        </p:grpSpPr>
        <p:sp>
          <p:nvSpPr>
            <p:cNvPr id="11293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1269" name="Group 11"/>
          <p:cNvGrpSpPr>
            <a:grpSpLocks/>
          </p:cNvGrpSpPr>
          <p:nvPr/>
        </p:nvGrpSpPr>
        <p:grpSpPr bwMode="auto">
          <a:xfrm>
            <a:off x="4572000" y="3068638"/>
            <a:ext cx="1727200" cy="2879725"/>
            <a:chOff x="2880" y="1933"/>
            <a:chExt cx="1088" cy="1814"/>
          </a:xfrm>
        </p:grpSpPr>
        <p:sp>
          <p:nvSpPr>
            <p:cNvPr id="11291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1270" name="Group 14"/>
          <p:cNvGrpSpPr>
            <a:grpSpLocks/>
          </p:cNvGrpSpPr>
          <p:nvPr/>
        </p:nvGrpSpPr>
        <p:grpSpPr bwMode="auto">
          <a:xfrm>
            <a:off x="4211638" y="2060575"/>
            <a:ext cx="2378075" cy="2378075"/>
            <a:chOff x="2335" y="0"/>
            <a:chExt cx="1498" cy="1498"/>
          </a:xfrm>
        </p:grpSpPr>
        <p:sp>
          <p:nvSpPr>
            <p:cNvPr id="11289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6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1271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1287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1272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1285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2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1273" name="Group 23"/>
          <p:cNvGrpSpPr>
            <a:grpSpLocks/>
          </p:cNvGrpSpPr>
          <p:nvPr/>
        </p:nvGrpSpPr>
        <p:grpSpPr bwMode="auto">
          <a:xfrm>
            <a:off x="2916238" y="3860800"/>
            <a:ext cx="1366837" cy="2447925"/>
            <a:chOff x="158" y="2659"/>
            <a:chExt cx="861" cy="1542"/>
          </a:xfrm>
        </p:grpSpPr>
        <p:sp>
          <p:nvSpPr>
            <p:cNvPr id="11283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5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1835150" y="-531813"/>
            <a:ext cx="1873250" cy="2520951"/>
            <a:chOff x="3107" y="1026"/>
            <a:chExt cx="1180" cy="1588"/>
          </a:xfrm>
        </p:grpSpPr>
        <p:sp>
          <p:nvSpPr>
            <p:cNvPr id="11281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8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1275" name="Group 29"/>
          <p:cNvGrpSpPr>
            <a:grpSpLocks/>
          </p:cNvGrpSpPr>
          <p:nvPr/>
        </p:nvGrpSpPr>
        <p:grpSpPr bwMode="auto">
          <a:xfrm>
            <a:off x="4500563" y="-242888"/>
            <a:ext cx="1582737" cy="2378076"/>
            <a:chOff x="1338" y="935"/>
            <a:chExt cx="997" cy="1498"/>
          </a:xfrm>
        </p:grpSpPr>
        <p:sp>
          <p:nvSpPr>
            <p:cNvPr id="11279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1276" name="Group 32"/>
          <p:cNvGrpSpPr>
            <a:grpSpLocks/>
          </p:cNvGrpSpPr>
          <p:nvPr/>
        </p:nvGrpSpPr>
        <p:grpSpPr bwMode="auto">
          <a:xfrm>
            <a:off x="323850" y="4292600"/>
            <a:ext cx="2160588" cy="2378075"/>
            <a:chOff x="1066" y="2659"/>
            <a:chExt cx="1361" cy="1498"/>
          </a:xfrm>
        </p:grpSpPr>
        <p:sp>
          <p:nvSpPr>
            <p:cNvPr id="11277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2321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2291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12319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2292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12317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2293" name="Group 11"/>
          <p:cNvGrpSpPr>
            <a:grpSpLocks/>
          </p:cNvGrpSpPr>
          <p:nvPr/>
        </p:nvGrpSpPr>
        <p:grpSpPr bwMode="auto">
          <a:xfrm>
            <a:off x="5076825" y="3284538"/>
            <a:ext cx="1727200" cy="2879725"/>
            <a:chOff x="2880" y="1933"/>
            <a:chExt cx="1088" cy="1814"/>
          </a:xfrm>
        </p:grpSpPr>
        <p:sp>
          <p:nvSpPr>
            <p:cNvPr id="12315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6765925" y="188913"/>
            <a:ext cx="2378075" cy="2378075"/>
            <a:chOff x="2335" y="0"/>
            <a:chExt cx="1498" cy="1498"/>
          </a:xfrm>
        </p:grpSpPr>
        <p:sp>
          <p:nvSpPr>
            <p:cNvPr id="12313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2295" name="Group 17"/>
          <p:cNvGrpSpPr>
            <a:grpSpLocks/>
          </p:cNvGrpSpPr>
          <p:nvPr/>
        </p:nvGrpSpPr>
        <p:grpSpPr bwMode="auto">
          <a:xfrm>
            <a:off x="0" y="4005263"/>
            <a:ext cx="1800225" cy="2492375"/>
            <a:chOff x="4195" y="2614"/>
            <a:chExt cx="1134" cy="1570"/>
          </a:xfrm>
        </p:grpSpPr>
        <p:sp>
          <p:nvSpPr>
            <p:cNvPr id="12311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3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2296" name="Group 20"/>
          <p:cNvGrpSpPr>
            <a:grpSpLocks/>
          </p:cNvGrpSpPr>
          <p:nvPr/>
        </p:nvGrpSpPr>
        <p:grpSpPr bwMode="auto">
          <a:xfrm>
            <a:off x="3924300" y="0"/>
            <a:ext cx="2411413" cy="2420938"/>
            <a:chOff x="4241" y="0"/>
            <a:chExt cx="1519" cy="1525"/>
          </a:xfrm>
        </p:grpSpPr>
        <p:sp>
          <p:nvSpPr>
            <p:cNvPr id="12309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2297" name="Group 23"/>
          <p:cNvGrpSpPr>
            <a:grpSpLocks/>
          </p:cNvGrpSpPr>
          <p:nvPr/>
        </p:nvGrpSpPr>
        <p:grpSpPr bwMode="auto">
          <a:xfrm>
            <a:off x="7308850" y="4149725"/>
            <a:ext cx="1366838" cy="2447925"/>
            <a:chOff x="158" y="2659"/>
            <a:chExt cx="861" cy="1542"/>
          </a:xfrm>
        </p:grpSpPr>
        <p:sp>
          <p:nvSpPr>
            <p:cNvPr id="12307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2298" name="Group 26"/>
          <p:cNvGrpSpPr>
            <a:grpSpLocks/>
          </p:cNvGrpSpPr>
          <p:nvPr/>
        </p:nvGrpSpPr>
        <p:grpSpPr bwMode="auto">
          <a:xfrm>
            <a:off x="4572000" y="1989138"/>
            <a:ext cx="1873250" cy="2520950"/>
            <a:chOff x="3107" y="1026"/>
            <a:chExt cx="1180" cy="1588"/>
          </a:xfrm>
        </p:grpSpPr>
        <p:sp>
          <p:nvSpPr>
            <p:cNvPr id="12305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2299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12303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2300" name="Group 32"/>
          <p:cNvGrpSpPr>
            <a:grpSpLocks/>
          </p:cNvGrpSpPr>
          <p:nvPr/>
        </p:nvGrpSpPr>
        <p:grpSpPr bwMode="auto">
          <a:xfrm>
            <a:off x="2268538" y="4221163"/>
            <a:ext cx="2160587" cy="2378075"/>
            <a:chOff x="1066" y="2659"/>
            <a:chExt cx="1361" cy="1498"/>
          </a:xfrm>
        </p:grpSpPr>
        <p:sp>
          <p:nvSpPr>
            <p:cNvPr id="12301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13345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3315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3316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13341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13339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3318" name="Group 14"/>
          <p:cNvGrpSpPr>
            <a:grpSpLocks/>
          </p:cNvGrpSpPr>
          <p:nvPr/>
        </p:nvGrpSpPr>
        <p:grpSpPr bwMode="auto">
          <a:xfrm>
            <a:off x="3706813" y="0"/>
            <a:ext cx="2378075" cy="2378075"/>
            <a:chOff x="2335" y="0"/>
            <a:chExt cx="1498" cy="1498"/>
          </a:xfrm>
        </p:grpSpPr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8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3319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3335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3320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3333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4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3321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3331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7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3322" name="Group 26"/>
          <p:cNvGrpSpPr>
            <a:grpSpLocks/>
          </p:cNvGrpSpPr>
          <p:nvPr/>
        </p:nvGrpSpPr>
        <p:grpSpPr bwMode="auto">
          <a:xfrm>
            <a:off x="4932363" y="1628775"/>
            <a:ext cx="1873250" cy="2520950"/>
            <a:chOff x="3107" y="1026"/>
            <a:chExt cx="1180" cy="1588"/>
          </a:xfrm>
        </p:grpSpPr>
        <p:sp>
          <p:nvSpPr>
            <p:cNvPr id="13329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0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3323" name="Group 29"/>
          <p:cNvGrpSpPr>
            <a:grpSpLocks/>
          </p:cNvGrpSpPr>
          <p:nvPr/>
        </p:nvGrpSpPr>
        <p:grpSpPr bwMode="auto">
          <a:xfrm>
            <a:off x="3348038" y="1989138"/>
            <a:ext cx="1582737" cy="2378075"/>
            <a:chOff x="1338" y="935"/>
            <a:chExt cx="997" cy="1498"/>
          </a:xfrm>
        </p:grpSpPr>
        <p:sp>
          <p:nvSpPr>
            <p:cNvPr id="13327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3324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13325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6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2916238" y="4292600"/>
            <a:ext cx="1439862" cy="2378075"/>
            <a:chOff x="158" y="663"/>
            <a:chExt cx="907" cy="1498"/>
          </a:xfrm>
        </p:grpSpPr>
        <p:sp>
          <p:nvSpPr>
            <p:cNvPr id="14369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4339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4340" name="Group 8"/>
          <p:cNvGrpSpPr>
            <a:grpSpLocks/>
          </p:cNvGrpSpPr>
          <p:nvPr/>
        </p:nvGrpSpPr>
        <p:grpSpPr bwMode="auto">
          <a:xfrm>
            <a:off x="1187450" y="3284538"/>
            <a:ext cx="1654175" cy="2522537"/>
            <a:chOff x="1202" y="119"/>
            <a:chExt cx="1042" cy="1589"/>
          </a:xfrm>
        </p:grpSpPr>
        <p:sp>
          <p:nvSpPr>
            <p:cNvPr id="14365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4341" name="Group 11"/>
          <p:cNvGrpSpPr>
            <a:grpSpLocks/>
          </p:cNvGrpSpPr>
          <p:nvPr/>
        </p:nvGrpSpPr>
        <p:grpSpPr bwMode="auto">
          <a:xfrm>
            <a:off x="4572000" y="3068638"/>
            <a:ext cx="1727200" cy="2879725"/>
            <a:chOff x="2880" y="1933"/>
            <a:chExt cx="1088" cy="1814"/>
          </a:xfrm>
        </p:grpSpPr>
        <p:sp>
          <p:nvSpPr>
            <p:cNvPr id="14363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4342" name="Group 14"/>
          <p:cNvGrpSpPr>
            <a:grpSpLocks/>
          </p:cNvGrpSpPr>
          <p:nvPr/>
        </p:nvGrpSpPr>
        <p:grpSpPr bwMode="auto">
          <a:xfrm>
            <a:off x="2771775" y="188913"/>
            <a:ext cx="2378075" cy="2378075"/>
            <a:chOff x="2335" y="0"/>
            <a:chExt cx="1498" cy="1498"/>
          </a:xfrm>
        </p:grpSpPr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2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4343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4359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395288" y="333375"/>
            <a:ext cx="2411412" cy="2420938"/>
            <a:chOff x="4241" y="0"/>
            <a:chExt cx="1519" cy="1525"/>
          </a:xfrm>
        </p:grpSpPr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4345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4355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1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4346" name="Group 26"/>
          <p:cNvGrpSpPr>
            <a:grpSpLocks/>
          </p:cNvGrpSpPr>
          <p:nvPr/>
        </p:nvGrpSpPr>
        <p:grpSpPr bwMode="auto">
          <a:xfrm>
            <a:off x="4932363" y="1628775"/>
            <a:ext cx="1873250" cy="2520950"/>
            <a:chOff x="3107" y="1026"/>
            <a:chExt cx="1180" cy="1588"/>
          </a:xfrm>
        </p:grpSpPr>
        <p:sp>
          <p:nvSpPr>
            <p:cNvPr id="14353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4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4347" name="Group 29"/>
          <p:cNvGrpSpPr>
            <a:grpSpLocks/>
          </p:cNvGrpSpPr>
          <p:nvPr/>
        </p:nvGrpSpPr>
        <p:grpSpPr bwMode="auto">
          <a:xfrm>
            <a:off x="3276600" y="1989138"/>
            <a:ext cx="1582738" cy="2378075"/>
            <a:chOff x="1338" y="935"/>
            <a:chExt cx="997" cy="1498"/>
          </a:xfrm>
        </p:grpSpPr>
        <p:sp>
          <p:nvSpPr>
            <p:cNvPr id="14351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67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4348" name="Group 32"/>
          <p:cNvGrpSpPr>
            <a:grpSpLocks/>
          </p:cNvGrpSpPr>
          <p:nvPr/>
        </p:nvGrpSpPr>
        <p:grpSpPr bwMode="auto">
          <a:xfrm>
            <a:off x="6804025" y="188913"/>
            <a:ext cx="2160588" cy="2378075"/>
            <a:chOff x="1066" y="2659"/>
            <a:chExt cx="1361" cy="1498"/>
          </a:xfrm>
        </p:grpSpPr>
        <p:sp>
          <p:nvSpPr>
            <p:cNvPr id="14349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70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15393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5363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5364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15389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5365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15387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5366" name="Group 14"/>
          <p:cNvGrpSpPr>
            <a:grpSpLocks/>
          </p:cNvGrpSpPr>
          <p:nvPr/>
        </p:nvGrpSpPr>
        <p:grpSpPr bwMode="auto">
          <a:xfrm>
            <a:off x="4067175" y="333375"/>
            <a:ext cx="2378075" cy="2378075"/>
            <a:chOff x="2335" y="0"/>
            <a:chExt cx="1498" cy="1498"/>
          </a:xfrm>
        </p:grpSpPr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6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5367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5383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5368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5381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2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5369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5379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5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5370" name="Group 26"/>
          <p:cNvGrpSpPr>
            <a:grpSpLocks/>
          </p:cNvGrpSpPr>
          <p:nvPr/>
        </p:nvGrpSpPr>
        <p:grpSpPr bwMode="auto">
          <a:xfrm>
            <a:off x="4787900" y="2492375"/>
            <a:ext cx="1873250" cy="2520950"/>
            <a:chOff x="3107" y="1026"/>
            <a:chExt cx="1180" cy="1588"/>
          </a:xfrm>
        </p:grpSpPr>
        <p:sp>
          <p:nvSpPr>
            <p:cNvPr id="15377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8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2843213" y="1989138"/>
            <a:ext cx="1582737" cy="2378075"/>
            <a:chOff x="1338" y="935"/>
            <a:chExt cx="997" cy="1498"/>
          </a:xfrm>
        </p:grpSpPr>
        <p:sp>
          <p:nvSpPr>
            <p:cNvPr id="15375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5372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15373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4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6417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4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6388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16413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6389" name="Group 11"/>
          <p:cNvGrpSpPr>
            <a:grpSpLocks/>
          </p:cNvGrpSpPr>
          <p:nvPr/>
        </p:nvGrpSpPr>
        <p:grpSpPr bwMode="auto">
          <a:xfrm>
            <a:off x="4572000" y="3068638"/>
            <a:ext cx="1727200" cy="2879725"/>
            <a:chOff x="2880" y="1933"/>
            <a:chExt cx="1088" cy="1814"/>
          </a:xfrm>
        </p:grpSpPr>
        <p:sp>
          <p:nvSpPr>
            <p:cNvPr id="16411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6390" name="Group 14"/>
          <p:cNvGrpSpPr>
            <a:grpSpLocks/>
          </p:cNvGrpSpPr>
          <p:nvPr/>
        </p:nvGrpSpPr>
        <p:grpSpPr bwMode="auto">
          <a:xfrm>
            <a:off x="4140200" y="188913"/>
            <a:ext cx="2378075" cy="2378075"/>
            <a:chOff x="2335" y="0"/>
            <a:chExt cx="1498" cy="1498"/>
          </a:xfrm>
        </p:grpSpPr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0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6391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6407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6392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6405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6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6393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6403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9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6394" name="Group 26"/>
          <p:cNvGrpSpPr>
            <a:grpSpLocks/>
          </p:cNvGrpSpPr>
          <p:nvPr/>
        </p:nvGrpSpPr>
        <p:grpSpPr bwMode="auto">
          <a:xfrm>
            <a:off x="3995738" y="1916113"/>
            <a:ext cx="1873250" cy="2520950"/>
            <a:chOff x="3107" y="1026"/>
            <a:chExt cx="1180" cy="1588"/>
          </a:xfrm>
        </p:grpSpPr>
        <p:sp>
          <p:nvSpPr>
            <p:cNvPr id="16401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2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6395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16399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5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6396" name="Group 32"/>
          <p:cNvGrpSpPr>
            <a:grpSpLocks/>
          </p:cNvGrpSpPr>
          <p:nvPr/>
        </p:nvGrpSpPr>
        <p:grpSpPr bwMode="auto">
          <a:xfrm>
            <a:off x="1692275" y="4221163"/>
            <a:ext cx="2160588" cy="2378075"/>
            <a:chOff x="1066" y="2659"/>
            <a:chExt cx="1361" cy="1498"/>
          </a:xfrm>
        </p:grpSpPr>
        <p:sp>
          <p:nvSpPr>
            <p:cNvPr id="16397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18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17441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7411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17439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7412" name="Group 8"/>
          <p:cNvGrpSpPr>
            <a:grpSpLocks/>
          </p:cNvGrpSpPr>
          <p:nvPr/>
        </p:nvGrpSpPr>
        <p:grpSpPr bwMode="auto">
          <a:xfrm>
            <a:off x="1547813" y="404813"/>
            <a:ext cx="1654175" cy="2522537"/>
            <a:chOff x="1202" y="119"/>
            <a:chExt cx="1042" cy="1589"/>
          </a:xfrm>
        </p:grpSpPr>
        <p:sp>
          <p:nvSpPr>
            <p:cNvPr id="17437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7413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17435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7414" name="Group 14"/>
          <p:cNvGrpSpPr>
            <a:grpSpLocks/>
          </p:cNvGrpSpPr>
          <p:nvPr/>
        </p:nvGrpSpPr>
        <p:grpSpPr bwMode="auto">
          <a:xfrm>
            <a:off x="3708400" y="549275"/>
            <a:ext cx="2378075" cy="2378075"/>
            <a:chOff x="2335" y="0"/>
            <a:chExt cx="1498" cy="1498"/>
          </a:xfrm>
        </p:grpSpPr>
        <p:sp>
          <p:nvSpPr>
            <p:cNvPr id="17433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7431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7416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7429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7417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7427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7418" name="Group 26"/>
          <p:cNvGrpSpPr>
            <a:grpSpLocks/>
          </p:cNvGrpSpPr>
          <p:nvPr/>
        </p:nvGrpSpPr>
        <p:grpSpPr bwMode="auto">
          <a:xfrm>
            <a:off x="4643438" y="2349500"/>
            <a:ext cx="1873250" cy="2520950"/>
            <a:chOff x="3107" y="1026"/>
            <a:chExt cx="1180" cy="1588"/>
          </a:xfrm>
        </p:grpSpPr>
        <p:sp>
          <p:nvSpPr>
            <p:cNvPr id="17425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0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7419" name="Group 29"/>
          <p:cNvGrpSpPr>
            <a:grpSpLocks/>
          </p:cNvGrpSpPr>
          <p:nvPr/>
        </p:nvGrpSpPr>
        <p:grpSpPr bwMode="auto">
          <a:xfrm>
            <a:off x="2843213" y="2276475"/>
            <a:ext cx="1582737" cy="2378075"/>
            <a:chOff x="1338" y="935"/>
            <a:chExt cx="997" cy="1498"/>
          </a:xfrm>
        </p:grpSpPr>
        <p:sp>
          <p:nvSpPr>
            <p:cNvPr id="17423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3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7420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17421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8465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8435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1846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8436" name="Group 8"/>
          <p:cNvGrpSpPr>
            <a:grpSpLocks/>
          </p:cNvGrpSpPr>
          <p:nvPr/>
        </p:nvGrpSpPr>
        <p:grpSpPr bwMode="auto">
          <a:xfrm>
            <a:off x="3851275" y="2781300"/>
            <a:ext cx="1654175" cy="2522538"/>
            <a:chOff x="1202" y="119"/>
            <a:chExt cx="1042" cy="1589"/>
          </a:xfrm>
        </p:grpSpPr>
        <p:sp>
          <p:nvSpPr>
            <p:cNvPr id="18461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18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8437" name="Group 11"/>
          <p:cNvGrpSpPr>
            <a:grpSpLocks/>
          </p:cNvGrpSpPr>
          <p:nvPr/>
        </p:nvGrpSpPr>
        <p:grpSpPr bwMode="auto">
          <a:xfrm>
            <a:off x="5508625" y="1773238"/>
            <a:ext cx="1727200" cy="2879725"/>
            <a:chOff x="2880" y="1933"/>
            <a:chExt cx="1088" cy="1814"/>
          </a:xfrm>
        </p:grpSpPr>
        <p:sp>
          <p:nvSpPr>
            <p:cNvPr id="18459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1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8438" name="Group 14"/>
          <p:cNvGrpSpPr>
            <a:grpSpLocks/>
          </p:cNvGrpSpPr>
          <p:nvPr/>
        </p:nvGrpSpPr>
        <p:grpSpPr bwMode="auto">
          <a:xfrm>
            <a:off x="1476375" y="4221163"/>
            <a:ext cx="2378075" cy="2378075"/>
            <a:chOff x="2335" y="0"/>
            <a:chExt cx="1498" cy="1498"/>
          </a:xfrm>
        </p:grpSpPr>
        <p:sp>
          <p:nvSpPr>
            <p:cNvPr id="1845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4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8439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8455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8440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8453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8441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8451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8442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18449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8443" name="Group 29"/>
          <p:cNvGrpSpPr>
            <a:grpSpLocks/>
          </p:cNvGrpSpPr>
          <p:nvPr/>
        </p:nvGrpSpPr>
        <p:grpSpPr bwMode="auto">
          <a:xfrm>
            <a:off x="1547813" y="549275"/>
            <a:ext cx="1582737" cy="2378075"/>
            <a:chOff x="1338" y="935"/>
            <a:chExt cx="997" cy="1498"/>
          </a:xfrm>
        </p:grpSpPr>
        <p:sp>
          <p:nvSpPr>
            <p:cNvPr id="18447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3779838" y="188913"/>
            <a:ext cx="2160587" cy="2378075"/>
            <a:chOff x="1066" y="2659"/>
            <a:chExt cx="1361" cy="1498"/>
          </a:xfrm>
        </p:grpSpPr>
        <p:sp>
          <p:nvSpPr>
            <p:cNvPr id="18445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9489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9459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19487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7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9460" name="Group 8"/>
          <p:cNvGrpSpPr>
            <a:grpSpLocks/>
          </p:cNvGrpSpPr>
          <p:nvPr/>
        </p:nvGrpSpPr>
        <p:grpSpPr bwMode="auto">
          <a:xfrm>
            <a:off x="3851275" y="2781300"/>
            <a:ext cx="1654175" cy="2522538"/>
            <a:chOff x="1202" y="119"/>
            <a:chExt cx="1042" cy="1589"/>
          </a:xfrm>
        </p:grpSpPr>
        <p:sp>
          <p:nvSpPr>
            <p:cNvPr id="19485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9461" name="Group 11"/>
          <p:cNvGrpSpPr>
            <a:grpSpLocks/>
          </p:cNvGrpSpPr>
          <p:nvPr/>
        </p:nvGrpSpPr>
        <p:grpSpPr bwMode="auto">
          <a:xfrm>
            <a:off x="5508625" y="1773238"/>
            <a:ext cx="1727200" cy="2879725"/>
            <a:chOff x="2880" y="1933"/>
            <a:chExt cx="1088" cy="1814"/>
          </a:xfrm>
        </p:grpSpPr>
        <p:sp>
          <p:nvSpPr>
            <p:cNvPr id="19483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9462" name="Group 14"/>
          <p:cNvGrpSpPr>
            <a:grpSpLocks/>
          </p:cNvGrpSpPr>
          <p:nvPr/>
        </p:nvGrpSpPr>
        <p:grpSpPr bwMode="auto">
          <a:xfrm>
            <a:off x="1476375" y="4221163"/>
            <a:ext cx="2378075" cy="2378075"/>
            <a:chOff x="2335" y="0"/>
            <a:chExt cx="1498" cy="1498"/>
          </a:xfrm>
        </p:grpSpPr>
        <p:sp>
          <p:nvSpPr>
            <p:cNvPr id="19481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9463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9479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9464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19477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19465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9475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9466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19473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8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9467" name="Group 29"/>
          <p:cNvGrpSpPr>
            <a:grpSpLocks/>
          </p:cNvGrpSpPr>
          <p:nvPr/>
        </p:nvGrpSpPr>
        <p:grpSpPr bwMode="auto">
          <a:xfrm>
            <a:off x="1547813" y="549275"/>
            <a:ext cx="1582737" cy="2378075"/>
            <a:chOff x="1338" y="935"/>
            <a:chExt cx="997" cy="1498"/>
          </a:xfrm>
        </p:grpSpPr>
        <p:sp>
          <p:nvSpPr>
            <p:cNvPr id="19471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9468" name="Group 32"/>
          <p:cNvGrpSpPr>
            <a:grpSpLocks/>
          </p:cNvGrpSpPr>
          <p:nvPr/>
        </p:nvGrpSpPr>
        <p:grpSpPr bwMode="auto">
          <a:xfrm>
            <a:off x="3779838" y="188913"/>
            <a:ext cx="2160587" cy="2378075"/>
            <a:chOff x="1066" y="2659"/>
            <a:chExt cx="1361" cy="1498"/>
          </a:xfrm>
        </p:grpSpPr>
        <p:sp>
          <p:nvSpPr>
            <p:cNvPr id="19469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4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20513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6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0483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20511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9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0484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20509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20485" name="Group 11"/>
          <p:cNvGrpSpPr>
            <a:grpSpLocks/>
          </p:cNvGrpSpPr>
          <p:nvPr/>
        </p:nvGrpSpPr>
        <p:grpSpPr bwMode="auto">
          <a:xfrm>
            <a:off x="5076825" y="3284538"/>
            <a:ext cx="1727200" cy="2879725"/>
            <a:chOff x="2880" y="1933"/>
            <a:chExt cx="1088" cy="1814"/>
          </a:xfrm>
        </p:grpSpPr>
        <p:sp>
          <p:nvSpPr>
            <p:cNvPr id="20507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5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6765925" y="188913"/>
            <a:ext cx="2378075" cy="2378075"/>
            <a:chOff x="2335" y="0"/>
            <a:chExt cx="1498" cy="1498"/>
          </a:xfrm>
        </p:grpSpPr>
        <p:sp>
          <p:nvSpPr>
            <p:cNvPr id="20505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0487" name="Group 17"/>
          <p:cNvGrpSpPr>
            <a:grpSpLocks/>
          </p:cNvGrpSpPr>
          <p:nvPr/>
        </p:nvGrpSpPr>
        <p:grpSpPr bwMode="auto">
          <a:xfrm>
            <a:off x="0" y="4005263"/>
            <a:ext cx="1800225" cy="2492375"/>
            <a:chOff x="4195" y="2614"/>
            <a:chExt cx="1134" cy="1570"/>
          </a:xfrm>
        </p:grpSpPr>
        <p:sp>
          <p:nvSpPr>
            <p:cNvPr id="20503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20488" name="Group 20"/>
          <p:cNvGrpSpPr>
            <a:grpSpLocks/>
          </p:cNvGrpSpPr>
          <p:nvPr/>
        </p:nvGrpSpPr>
        <p:grpSpPr bwMode="auto">
          <a:xfrm>
            <a:off x="3924300" y="0"/>
            <a:ext cx="2411413" cy="2420938"/>
            <a:chOff x="4241" y="0"/>
            <a:chExt cx="1519" cy="1525"/>
          </a:xfrm>
        </p:grpSpPr>
        <p:sp>
          <p:nvSpPr>
            <p:cNvPr id="20501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4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20489" name="Group 23"/>
          <p:cNvGrpSpPr>
            <a:grpSpLocks/>
          </p:cNvGrpSpPr>
          <p:nvPr/>
        </p:nvGrpSpPr>
        <p:grpSpPr bwMode="auto">
          <a:xfrm>
            <a:off x="7308850" y="4149725"/>
            <a:ext cx="1366838" cy="2447925"/>
            <a:chOff x="158" y="2659"/>
            <a:chExt cx="861" cy="1542"/>
          </a:xfrm>
        </p:grpSpPr>
        <p:sp>
          <p:nvSpPr>
            <p:cNvPr id="20499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7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20490" name="Group 26"/>
          <p:cNvGrpSpPr>
            <a:grpSpLocks/>
          </p:cNvGrpSpPr>
          <p:nvPr/>
        </p:nvGrpSpPr>
        <p:grpSpPr bwMode="auto">
          <a:xfrm>
            <a:off x="4572000" y="1989138"/>
            <a:ext cx="1873250" cy="2520950"/>
            <a:chOff x="3107" y="1026"/>
            <a:chExt cx="1180" cy="1588"/>
          </a:xfrm>
        </p:grpSpPr>
        <p:sp>
          <p:nvSpPr>
            <p:cNvPr id="20497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0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0491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20495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0492" name="Group 32"/>
          <p:cNvGrpSpPr>
            <a:grpSpLocks/>
          </p:cNvGrpSpPr>
          <p:nvPr/>
        </p:nvGrpSpPr>
        <p:grpSpPr bwMode="auto">
          <a:xfrm>
            <a:off x="2268538" y="4221163"/>
            <a:ext cx="2160587" cy="2378075"/>
            <a:chOff x="1066" y="2659"/>
            <a:chExt cx="1361" cy="1498"/>
          </a:xfrm>
        </p:grpSpPr>
        <p:sp>
          <p:nvSpPr>
            <p:cNvPr id="20493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6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7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3105" name="AutoShape 22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3075" name="Group 3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3103" name="AutoShape 2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3076" name="Group 29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3101" name="AutoShape 21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3077" name="Group 34"/>
          <p:cNvGrpSpPr>
            <a:grpSpLocks/>
          </p:cNvGrpSpPr>
          <p:nvPr/>
        </p:nvGrpSpPr>
        <p:grpSpPr bwMode="auto">
          <a:xfrm>
            <a:off x="4572000" y="3573463"/>
            <a:ext cx="1727200" cy="2879725"/>
            <a:chOff x="2880" y="1933"/>
            <a:chExt cx="1088" cy="1814"/>
          </a:xfrm>
        </p:grpSpPr>
        <p:sp>
          <p:nvSpPr>
            <p:cNvPr id="3099" name="AutoShape 20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3078" name="Group 32"/>
          <p:cNvGrpSpPr>
            <a:grpSpLocks/>
          </p:cNvGrpSpPr>
          <p:nvPr/>
        </p:nvGrpSpPr>
        <p:grpSpPr bwMode="auto">
          <a:xfrm>
            <a:off x="3708400" y="333375"/>
            <a:ext cx="2378075" cy="2378075"/>
            <a:chOff x="2335" y="0"/>
            <a:chExt cx="1498" cy="1498"/>
          </a:xfrm>
        </p:grpSpPr>
        <p:sp>
          <p:nvSpPr>
            <p:cNvPr id="3097" name="AutoShape 23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3079" name="Group 36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3095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3080" name="Group 37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3093" name="AutoShape 16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3081" name="Group 28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3091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3082" name="Group 33"/>
          <p:cNvGrpSpPr>
            <a:grpSpLocks/>
          </p:cNvGrpSpPr>
          <p:nvPr/>
        </p:nvGrpSpPr>
        <p:grpSpPr bwMode="auto">
          <a:xfrm>
            <a:off x="4932363" y="2205038"/>
            <a:ext cx="1873250" cy="2520950"/>
            <a:chOff x="3107" y="1026"/>
            <a:chExt cx="1180" cy="1588"/>
          </a:xfrm>
        </p:grpSpPr>
        <p:sp>
          <p:nvSpPr>
            <p:cNvPr id="3089" name="AutoShape 1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3083" name="Group 30"/>
          <p:cNvGrpSpPr>
            <a:grpSpLocks/>
          </p:cNvGrpSpPr>
          <p:nvPr/>
        </p:nvGrpSpPr>
        <p:grpSpPr bwMode="auto">
          <a:xfrm>
            <a:off x="2124075" y="1628775"/>
            <a:ext cx="1582738" cy="2378075"/>
            <a:chOff x="1338" y="935"/>
            <a:chExt cx="997" cy="1498"/>
          </a:xfrm>
        </p:grpSpPr>
        <p:sp>
          <p:nvSpPr>
            <p:cNvPr id="3087" name="AutoShape 25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3084" name="Group 31"/>
          <p:cNvGrpSpPr>
            <a:grpSpLocks/>
          </p:cNvGrpSpPr>
          <p:nvPr/>
        </p:nvGrpSpPr>
        <p:grpSpPr bwMode="auto">
          <a:xfrm>
            <a:off x="1692275" y="4221163"/>
            <a:ext cx="2160588" cy="2378075"/>
            <a:chOff x="1066" y="2659"/>
            <a:chExt cx="1361" cy="1498"/>
          </a:xfrm>
        </p:grpSpPr>
        <p:sp>
          <p:nvSpPr>
            <p:cNvPr id="3085" name="AutoShape 19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21537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1507" name="Group 5"/>
          <p:cNvGrpSpPr>
            <a:grpSpLocks/>
          </p:cNvGrpSpPr>
          <p:nvPr/>
        </p:nvGrpSpPr>
        <p:grpSpPr bwMode="auto">
          <a:xfrm>
            <a:off x="3708400" y="2060575"/>
            <a:ext cx="1509713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1508" name="Group 8"/>
          <p:cNvGrpSpPr>
            <a:grpSpLocks/>
          </p:cNvGrpSpPr>
          <p:nvPr/>
        </p:nvGrpSpPr>
        <p:grpSpPr bwMode="auto">
          <a:xfrm>
            <a:off x="7489825" y="188913"/>
            <a:ext cx="1654175" cy="2522537"/>
            <a:chOff x="1202" y="119"/>
            <a:chExt cx="1042" cy="1589"/>
          </a:xfrm>
        </p:grpSpPr>
        <p:sp>
          <p:nvSpPr>
            <p:cNvPr id="21533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21509" name="Group 11"/>
          <p:cNvGrpSpPr>
            <a:grpSpLocks/>
          </p:cNvGrpSpPr>
          <p:nvPr/>
        </p:nvGrpSpPr>
        <p:grpSpPr bwMode="auto">
          <a:xfrm>
            <a:off x="1979613" y="1196975"/>
            <a:ext cx="1727200" cy="2879725"/>
            <a:chOff x="2880" y="1933"/>
            <a:chExt cx="1088" cy="1814"/>
          </a:xfrm>
        </p:grpSpPr>
        <p:sp>
          <p:nvSpPr>
            <p:cNvPr id="21531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21510" name="Group 14"/>
          <p:cNvGrpSpPr>
            <a:grpSpLocks/>
          </p:cNvGrpSpPr>
          <p:nvPr/>
        </p:nvGrpSpPr>
        <p:grpSpPr bwMode="auto">
          <a:xfrm>
            <a:off x="2771775" y="260350"/>
            <a:ext cx="2378075" cy="2378075"/>
            <a:chOff x="2335" y="0"/>
            <a:chExt cx="1498" cy="1498"/>
          </a:xfrm>
        </p:grpSpPr>
        <p:sp>
          <p:nvSpPr>
            <p:cNvPr id="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1511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21527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21512" name="Group 20"/>
          <p:cNvGrpSpPr>
            <a:grpSpLocks/>
          </p:cNvGrpSpPr>
          <p:nvPr/>
        </p:nvGrpSpPr>
        <p:grpSpPr bwMode="auto">
          <a:xfrm>
            <a:off x="1331913" y="4221163"/>
            <a:ext cx="2411412" cy="2420937"/>
            <a:chOff x="4241" y="0"/>
            <a:chExt cx="1519" cy="1525"/>
          </a:xfrm>
        </p:grpSpPr>
        <p:sp>
          <p:nvSpPr>
            <p:cNvPr id="21525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21523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29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21514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21521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2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1515" name="Group 29"/>
          <p:cNvGrpSpPr>
            <a:grpSpLocks/>
          </p:cNvGrpSpPr>
          <p:nvPr/>
        </p:nvGrpSpPr>
        <p:grpSpPr bwMode="auto">
          <a:xfrm>
            <a:off x="5651500" y="0"/>
            <a:ext cx="1582738" cy="2378075"/>
            <a:chOff x="1338" y="935"/>
            <a:chExt cx="997" cy="1498"/>
          </a:xfrm>
        </p:grpSpPr>
        <p:sp>
          <p:nvSpPr>
            <p:cNvPr id="21519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5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1516" name="Group 32"/>
          <p:cNvGrpSpPr>
            <a:grpSpLocks/>
          </p:cNvGrpSpPr>
          <p:nvPr/>
        </p:nvGrpSpPr>
        <p:grpSpPr bwMode="auto">
          <a:xfrm>
            <a:off x="6732588" y="2060575"/>
            <a:ext cx="2160587" cy="2378075"/>
            <a:chOff x="1066" y="2659"/>
            <a:chExt cx="1361" cy="1498"/>
          </a:xfrm>
        </p:grpSpPr>
        <p:sp>
          <p:nvSpPr>
            <p:cNvPr id="21517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2916238" y="4292600"/>
            <a:ext cx="1439862" cy="2378075"/>
            <a:chOff x="158" y="663"/>
            <a:chExt cx="907" cy="1498"/>
          </a:xfrm>
        </p:grpSpPr>
        <p:sp>
          <p:nvSpPr>
            <p:cNvPr id="22561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4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2531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22559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7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2532" name="Group 8"/>
          <p:cNvGrpSpPr>
            <a:grpSpLocks/>
          </p:cNvGrpSpPr>
          <p:nvPr/>
        </p:nvGrpSpPr>
        <p:grpSpPr bwMode="auto">
          <a:xfrm>
            <a:off x="1187450" y="3284538"/>
            <a:ext cx="1654175" cy="2522537"/>
            <a:chOff x="1202" y="119"/>
            <a:chExt cx="1042" cy="1589"/>
          </a:xfrm>
        </p:grpSpPr>
        <p:sp>
          <p:nvSpPr>
            <p:cNvPr id="22557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22533" name="Group 11"/>
          <p:cNvGrpSpPr>
            <a:grpSpLocks/>
          </p:cNvGrpSpPr>
          <p:nvPr/>
        </p:nvGrpSpPr>
        <p:grpSpPr bwMode="auto">
          <a:xfrm>
            <a:off x="4572000" y="3068638"/>
            <a:ext cx="1727200" cy="2879725"/>
            <a:chOff x="2880" y="1933"/>
            <a:chExt cx="1088" cy="1814"/>
          </a:xfrm>
        </p:grpSpPr>
        <p:sp>
          <p:nvSpPr>
            <p:cNvPr id="22555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3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22534" name="Group 14"/>
          <p:cNvGrpSpPr>
            <a:grpSpLocks/>
          </p:cNvGrpSpPr>
          <p:nvPr/>
        </p:nvGrpSpPr>
        <p:grpSpPr bwMode="auto">
          <a:xfrm>
            <a:off x="2771775" y="188913"/>
            <a:ext cx="2378075" cy="2378075"/>
            <a:chOff x="2335" y="0"/>
            <a:chExt cx="1498" cy="1498"/>
          </a:xfrm>
        </p:grpSpPr>
        <p:sp>
          <p:nvSpPr>
            <p:cNvPr id="22553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6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2535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22551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395288" y="333375"/>
            <a:ext cx="2411412" cy="2420938"/>
            <a:chOff x="4241" y="0"/>
            <a:chExt cx="1519" cy="1525"/>
          </a:xfrm>
        </p:grpSpPr>
        <p:sp>
          <p:nvSpPr>
            <p:cNvPr id="22549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2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22537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22547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5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22538" name="Group 26"/>
          <p:cNvGrpSpPr>
            <a:grpSpLocks/>
          </p:cNvGrpSpPr>
          <p:nvPr/>
        </p:nvGrpSpPr>
        <p:grpSpPr bwMode="auto">
          <a:xfrm>
            <a:off x="4932363" y="1628775"/>
            <a:ext cx="1873250" cy="2520950"/>
            <a:chOff x="3107" y="1026"/>
            <a:chExt cx="1180" cy="1588"/>
          </a:xfrm>
        </p:grpSpPr>
        <p:sp>
          <p:nvSpPr>
            <p:cNvPr id="22545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28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2539" name="Group 29"/>
          <p:cNvGrpSpPr>
            <a:grpSpLocks/>
          </p:cNvGrpSpPr>
          <p:nvPr/>
        </p:nvGrpSpPr>
        <p:grpSpPr bwMode="auto">
          <a:xfrm>
            <a:off x="2700338" y="2060575"/>
            <a:ext cx="1582737" cy="2378075"/>
            <a:chOff x="1338" y="935"/>
            <a:chExt cx="997" cy="1498"/>
          </a:xfrm>
        </p:grpSpPr>
        <p:sp>
          <p:nvSpPr>
            <p:cNvPr id="22543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1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2540" name="Group 32"/>
          <p:cNvGrpSpPr>
            <a:grpSpLocks/>
          </p:cNvGrpSpPr>
          <p:nvPr/>
        </p:nvGrpSpPr>
        <p:grpSpPr bwMode="auto">
          <a:xfrm>
            <a:off x="6804025" y="188913"/>
            <a:ext cx="2160588" cy="2378075"/>
            <a:chOff x="1066" y="2659"/>
            <a:chExt cx="1361" cy="1498"/>
          </a:xfrm>
        </p:grpSpPr>
        <p:sp>
          <p:nvSpPr>
            <p:cNvPr id="22541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4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23585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3555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2358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3556" name="Group 8"/>
          <p:cNvGrpSpPr>
            <a:grpSpLocks/>
          </p:cNvGrpSpPr>
          <p:nvPr/>
        </p:nvGrpSpPr>
        <p:grpSpPr bwMode="auto">
          <a:xfrm>
            <a:off x="2484438" y="2565400"/>
            <a:ext cx="1654175" cy="2522538"/>
            <a:chOff x="1202" y="119"/>
            <a:chExt cx="1042" cy="1589"/>
          </a:xfrm>
        </p:grpSpPr>
        <p:sp>
          <p:nvSpPr>
            <p:cNvPr id="23581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23557" name="Group 11"/>
          <p:cNvGrpSpPr>
            <a:grpSpLocks/>
          </p:cNvGrpSpPr>
          <p:nvPr/>
        </p:nvGrpSpPr>
        <p:grpSpPr bwMode="auto">
          <a:xfrm>
            <a:off x="4572000" y="3068638"/>
            <a:ext cx="1727200" cy="2879725"/>
            <a:chOff x="2880" y="1933"/>
            <a:chExt cx="1088" cy="1814"/>
          </a:xfrm>
        </p:grpSpPr>
        <p:sp>
          <p:nvSpPr>
            <p:cNvPr id="23579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23558" name="Group 14"/>
          <p:cNvGrpSpPr>
            <a:grpSpLocks/>
          </p:cNvGrpSpPr>
          <p:nvPr/>
        </p:nvGrpSpPr>
        <p:grpSpPr bwMode="auto">
          <a:xfrm>
            <a:off x="4211638" y="2060575"/>
            <a:ext cx="2378075" cy="2378075"/>
            <a:chOff x="2335" y="0"/>
            <a:chExt cx="1498" cy="1498"/>
          </a:xfrm>
        </p:grpSpPr>
        <p:sp>
          <p:nvSpPr>
            <p:cNvPr id="2357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4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3559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23575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7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23560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23573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23561" name="Group 23"/>
          <p:cNvGrpSpPr>
            <a:grpSpLocks/>
          </p:cNvGrpSpPr>
          <p:nvPr/>
        </p:nvGrpSpPr>
        <p:grpSpPr bwMode="auto">
          <a:xfrm>
            <a:off x="2916238" y="3860800"/>
            <a:ext cx="1366837" cy="2447925"/>
            <a:chOff x="158" y="2659"/>
            <a:chExt cx="861" cy="1542"/>
          </a:xfrm>
        </p:grpSpPr>
        <p:sp>
          <p:nvSpPr>
            <p:cNvPr id="23571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1835150" y="-531813"/>
            <a:ext cx="1873250" cy="2520951"/>
            <a:chOff x="3107" y="1026"/>
            <a:chExt cx="1180" cy="1588"/>
          </a:xfrm>
        </p:grpSpPr>
        <p:sp>
          <p:nvSpPr>
            <p:cNvPr id="23569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3563" name="Group 29"/>
          <p:cNvGrpSpPr>
            <a:grpSpLocks/>
          </p:cNvGrpSpPr>
          <p:nvPr/>
        </p:nvGrpSpPr>
        <p:grpSpPr bwMode="auto">
          <a:xfrm>
            <a:off x="4500563" y="-242888"/>
            <a:ext cx="1582737" cy="2378076"/>
            <a:chOff x="1338" y="935"/>
            <a:chExt cx="997" cy="1498"/>
          </a:xfrm>
        </p:grpSpPr>
        <p:sp>
          <p:nvSpPr>
            <p:cNvPr id="23567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9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3564" name="Group 32"/>
          <p:cNvGrpSpPr>
            <a:grpSpLocks/>
          </p:cNvGrpSpPr>
          <p:nvPr/>
        </p:nvGrpSpPr>
        <p:grpSpPr bwMode="auto">
          <a:xfrm>
            <a:off x="323850" y="4292600"/>
            <a:ext cx="2160588" cy="2378075"/>
            <a:chOff x="1066" y="2659"/>
            <a:chExt cx="1361" cy="1498"/>
          </a:xfrm>
        </p:grpSpPr>
        <p:sp>
          <p:nvSpPr>
            <p:cNvPr id="23565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62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24609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4579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4580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24605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24603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24582" name="Group 14"/>
          <p:cNvGrpSpPr>
            <a:grpSpLocks/>
          </p:cNvGrpSpPr>
          <p:nvPr/>
        </p:nvGrpSpPr>
        <p:grpSpPr bwMode="auto">
          <a:xfrm>
            <a:off x="4211638" y="476250"/>
            <a:ext cx="2378075" cy="2378075"/>
            <a:chOff x="2335" y="0"/>
            <a:chExt cx="1498" cy="1498"/>
          </a:xfrm>
        </p:grpSpPr>
        <p:sp>
          <p:nvSpPr>
            <p:cNvPr id="8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4583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24599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24584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24597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8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24585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24595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24586" name="Group 26"/>
          <p:cNvGrpSpPr>
            <a:grpSpLocks/>
          </p:cNvGrpSpPr>
          <p:nvPr/>
        </p:nvGrpSpPr>
        <p:grpSpPr bwMode="auto">
          <a:xfrm>
            <a:off x="4716463" y="2565400"/>
            <a:ext cx="1873250" cy="2520950"/>
            <a:chOff x="3107" y="1026"/>
            <a:chExt cx="1180" cy="1588"/>
          </a:xfrm>
        </p:grpSpPr>
        <p:sp>
          <p:nvSpPr>
            <p:cNvPr id="24593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4587" name="Group 29"/>
          <p:cNvGrpSpPr>
            <a:grpSpLocks/>
          </p:cNvGrpSpPr>
          <p:nvPr/>
        </p:nvGrpSpPr>
        <p:grpSpPr bwMode="auto">
          <a:xfrm>
            <a:off x="2843213" y="1989138"/>
            <a:ext cx="1582737" cy="2378075"/>
            <a:chOff x="1338" y="935"/>
            <a:chExt cx="997" cy="1498"/>
          </a:xfrm>
        </p:grpSpPr>
        <p:sp>
          <p:nvSpPr>
            <p:cNvPr id="24591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4588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24589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25633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0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25603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25631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25604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25629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076825" y="3284538"/>
            <a:ext cx="1727200" cy="2879725"/>
            <a:chOff x="2880" y="1933"/>
            <a:chExt cx="1088" cy="1814"/>
          </a:xfrm>
        </p:grpSpPr>
        <p:sp>
          <p:nvSpPr>
            <p:cNvPr id="25627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69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25606" name="Group 14"/>
          <p:cNvGrpSpPr>
            <a:grpSpLocks/>
          </p:cNvGrpSpPr>
          <p:nvPr/>
        </p:nvGrpSpPr>
        <p:grpSpPr bwMode="auto">
          <a:xfrm>
            <a:off x="6765925" y="188913"/>
            <a:ext cx="2378075" cy="2378075"/>
            <a:chOff x="2335" y="0"/>
            <a:chExt cx="1498" cy="1498"/>
          </a:xfrm>
        </p:grpSpPr>
        <p:sp>
          <p:nvSpPr>
            <p:cNvPr id="25625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2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25607" name="Group 17"/>
          <p:cNvGrpSpPr>
            <a:grpSpLocks/>
          </p:cNvGrpSpPr>
          <p:nvPr/>
        </p:nvGrpSpPr>
        <p:grpSpPr bwMode="auto">
          <a:xfrm>
            <a:off x="0" y="4005263"/>
            <a:ext cx="1800225" cy="2492375"/>
            <a:chOff x="4195" y="2614"/>
            <a:chExt cx="1134" cy="1570"/>
          </a:xfrm>
        </p:grpSpPr>
        <p:sp>
          <p:nvSpPr>
            <p:cNvPr id="25623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5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25608" name="Group 20"/>
          <p:cNvGrpSpPr>
            <a:grpSpLocks/>
          </p:cNvGrpSpPr>
          <p:nvPr/>
        </p:nvGrpSpPr>
        <p:grpSpPr bwMode="auto">
          <a:xfrm>
            <a:off x="3924300" y="0"/>
            <a:ext cx="2411413" cy="2420938"/>
            <a:chOff x="4241" y="0"/>
            <a:chExt cx="1519" cy="1525"/>
          </a:xfrm>
        </p:grpSpPr>
        <p:sp>
          <p:nvSpPr>
            <p:cNvPr id="25621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25609" name="Group 23"/>
          <p:cNvGrpSpPr>
            <a:grpSpLocks/>
          </p:cNvGrpSpPr>
          <p:nvPr/>
        </p:nvGrpSpPr>
        <p:grpSpPr bwMode="auto">
          <a:xfrm>
            <a:off x="7308850" y="4149725"/>
            <a:ext cx="1366838" cy="2447925"/>
            <a:chOff x="158" y="2659"/>
            <a:chExt cx="861" cy="1542"/>
          </a:xfrm>
        </p:grpSpPr>
        <p:sp>
          <p:nvSpPr>
            <p:cNvPr id="25619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1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25610" name="Group 26"/>
          <p:cNvGrpSpPr>
            <a:grpSpLocks/>
          </p:cNvGrpSpPr>
          <p:nvPr/>
        </p:nvGrpSpPr>
        <p:grpSpPr bwMode="auto">
          <a:xfrm>
            <a:off x="4572000" y="1989138"/>
            <a:ext cx="1873250" cy="2520950"/>
            <a:chOff x="3107" y="1026"/>
            <a:chExt cx="1180" cy="1588"/>
          </a:xfrm>
        </p:grpSpPr>
        <p:sp>
          <p:nvSpPr>
            <p:cNvPr id="25617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4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25611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25615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7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25612" name="Group 32"/>
          <p:cNvGrpSpPr>
            <a:grpSpLocks/>
          </p:cNvGrpSpPr>
          <p:nvPr/>
        </p:nvGrpSpPr>
        <p:grpSpPr bwMode="auto">
          <a:xfrm>
            <a:off x="2268538" y="4221163"/>
            <a:ext cx="2160587" cy="2378075"/>
            <a:chOff x="1066" y="2659"/>
            <a:chExt cx="1361" cy="1498"/>
          </a:xfrm>
        </p:grpSpPr>
        <p:sp>
          <p:nvSpPr>
            <p:cNvPr id="25613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90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4129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4099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4127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4100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4125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4101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4123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4102" name="Group 14"/>
          <p:cNvGrpSpPr>
            <a:grpSpLocks/>
          </p:cNvGrpSpPr>
          <p:nvPr/>
        </p:nvGrpSpPr>
        <p:grpSpPr bwMode="auto">
          <a:xfrm>
            <a:off x="3708400" y="404813"/>
            <a:ext cx="2378075" cy="2378075"/>
            <a:chOff x="2335" y="0"/>
            <a:chExt cx="1498" cy="1498"/>
          </a:xfrm>
        </p:grpSpPr>
        <p:sp>
          <p:nvSpPr>
            <p:cNvPr id="4121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4103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4119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1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4104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4117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4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4105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4115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7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4106" name="Group 26"/>
          <p:cNvGrpSpPr>
            <a:grpSpLocks/>
          </p:cNvGrpSpPr>
          <p:nvPr/>
        </p:nvGrpSpPr>
        <p:grpSpPr bwMode="auto">
          <a:xfrm>
            <a:off x="4932363" y="2276475"/>
            <a:ext cx="1873250" cy="2520950"/>
            <a:chOff x="3107" y="1026"/>
            <a:chExt cx="1180" cy="1588"/>
          </a:xfrm>
        </p:grpSpPr>
        <p:sp>
          <p:nvSpPr>
            <p:cNvPr id="4113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0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2916238" y="2205038"/>
            <a:ext cx="1582737" cy="2378075"/>
            <a:chOff x="1338" y="935"/>
            <a:chExt cx="997" cy="1498"/>
          </a:xfrm>
        </p:grpSpPr>
        <p:sp>
          <p:nvSpPr>
            <p:cNvPr id="4111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3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4108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4109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5153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5151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5149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5125" name="Group 11"/>
          <p:cNvGrpSpPr>
            <a:grpSpLocks/>
          </p:cNvGrpSpPr>
          <p:nvPr/>
        </p:nvGrpSpPr>
        <p:grpSpPr bwMode="auto">
          <a:xfrm>
            <a:off x="4427538" y="3644900"/>
            <a:ext cx="1727200" cy="2879725"/>
            <a:chOff x="2880" y="1933"/>
            <a:chExt cx="1088" cy="1814"/>
          </a:xfrm>
        </p:grpSpPr>
        <p:sp>
          <p:nvSpPr>
            <p:cNvPr id="5147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5126" name="Group 14"/>
          <p:cNvGrpSpPr>
            <a:grpSpLocks/>
          </p:cNvGrpSpPr>
          <p:nvPr/>
        </p:nvGrpSpPr>
        <p:grpSpPr bwMode="auto">
          <a:xfrm>
            <a:off x="3779838" y="260350"/>
            <a:ext cx="2378075" cy="2378075"/>
            <a:chOff x="2335" y="0"/>
            <a:chExt cx="1498" cy="1498"/>
          </a:xfrm>
        </p:grpSpPr>
        <p:sp>
          <p:nvSpPr>
            <p:cNvPr id="5145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5127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5143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5128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5141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5129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5139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1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5130" name="Group 26"/>
          <p:cNvGrpSpPr>
            <a:grpSpLocks/>
          </p:cNvGrpSpPr>
          <p:nvPr/>
        </p:nvGrpSpPr>
        <p:grpSpPr bwMode="auto">
          <a:xfrm>
            <a:off x="4572000" y="2205038"/>
            <a:ext cx="1873250" cy="2520950"/>
            <a:chOff x="3107" y="1026"/>
            <a:chExt cx="1180" cy="1588"/>
          </a:xfrm>
        </p:grpSpPr>
        <p:sp>
          <p:nvSpPr>
            <p:cNvPr id="5137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5131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5135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7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5132" name="Group 32"/>
          <p:cNvGrpSpPr>
            <a:grpSpLocks/>
          </p:cNvGrpSpPr>
          <p:nvPr/>
        </p:nvGrpSpPr>
        <p:grpSpPr bwMode="auto">
          <a:xfrm>
            <a:off x="1692275" y="4221163"/>
            <a:ext cx="2160588" cy="2378075"/>
            <a:chOff x="1066" y="2659"/>
            <a:chExt cx="1361" cy="1498"/>
          </a:xfrm>
        </p:grpSpPr>
        <p:sp>
          <p:nvSpPr>
            <p:cNvPr id="5133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0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6177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6147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6175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6148" name="Group 8"/>
          <p:cNvGrpSpPr>
            <a:grpSpLocks/>
          </p:cNvGrpSpPr>
          <p:nvPr/>
        </p:nvGrpSpPr>
        <p:grpSpPr bwMode="auto">
          <a:xfrm>
            <a:off x="3851275" y="2781300"/>
            <a:ext cx="1654175" cy="2522538"/>
            <a:chOff x="1202" y="119"/>
            <a:chExt cx="1042" cy="1589"/>
          </a:xfrm>
        </p:grpSpPr>
        <p:sp>
          <p:nvSpPr>
            <p:cNvPr id="6173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6149" name="Group 11"/>
          <p:cNvGrpSpPr>
            <a:grpSpLocks/>
          </p:cNvGrpSpPr>
          <p:nvPr/>
        </p:nvGrpSpPr>
        <p:grpSpPr bwMode="auto">
          <a:xfrm>
            <a:off x="5508625" y="1773238"/>
            <a:ext cx="1727200" cy="2879725"/>
            <a:chOff x="2880" y="1933"/>
            <a:chExt cx="1088" cy="1814"/>
          </a:xfrm>
        </p:grpSpPr>
        <p:sp>
          <p:nvSpPr>
            <p:cNvPr id="6171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6150" name="Group 14"/>
          <p:cNvGrpSpPr>
            <a:grpSpLocks/>
          </p:cNvGrpSpPr>
          <p:nvPr/>
        </p:nvGrpSpPr>
        <p:grpSpPr bwMode="auto">
          <a:xfrm>
            <a:off x="1476375" y="4221163"/>
            <a:ext cx="2378075" cy="2378075"/>
            <a:chOff x="2335" y="0"/>
            <a:chExt cx="1498" cy="1498"/>
          </a:xfrm>
        </p:grpSpPr>
        <p:sp>
          <p:nvSpPr>
            <p:cNvPr id="6169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6151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6167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6152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6165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6153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6163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6154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6161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8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6155" name="Group 29"/>
          <p:cNvGrpSpPr>
            <a:grpSpLocks/>
          </p:cNvGrpSpPr>
          <p:nvPr/>
        </p:nvGrpSpPr>
        <p:grpSpPr bwMode="auto">
          <a:xfrm>
            <a:off x="1547813" y="549275"/>
            <a:ext cx="1582737" cy="2378075"/>
            <a:chOff x="1338" y="935"/>
            <a:chExt cx="997" cy="1498"/>
          </a:xfrm>
        </p:grpSpPr>
        <p:sp>
          <p:nvSpPr>
            <p:cNvPr id="6159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1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2" name="Group 32"/>
          <p:cNvGrpSpPr>
            <a:grpSpLocks/>
          </p:cNvGrpSpPr>
          <p:nvPr/>
        </p:nvGrpSpPr>
        <p:grpSpPr bwMode="auto">
          <a:xfrm>
            <a:off x="3779838" y="188913"/>
            <a:ext cx="2160587" cy="2378075"/>
            <a:chOff x="1066" y="2659"/>
            <a:chExt cx="1361" cy="1498"/>
          </a:xfrm>
        </p:grpSpPr>
        <p:sp>
          <p:nvSpPr>
            <p:cNvPr id="6157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4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2411413" y="4479925"/>
            <a:ext cx="1439862" cy="2378075"/>
            <a:chOff x="158" y="663"/>
            <a:chExt cx="907" cy="1498"/>
          </a:xfrm>
        </p:grpSpPr>
        <p:sp>
          <p:nvSpPr>
            <p:cNvPr id="7201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7171" name="Group 5"/>
          <p:cNvGrpSpPr>
            <a:grpSpLocks/>
          </p:cNvGrpSpPr>
          <p:nvPr/>
        </p:nvGrpSpPr>
        <p:grpSpPr bwMode="auto">
          <a:xfrm>
            <a:off x="4211638" y="4292600"/>
            <a:ext cx="1509712" cy="2378075"/>
            <a:chOff x="4604" y="1298"/>
            <a:chExt cx="951" cy="1498"/>
          </a:xfrm>
        </p:grpSpPr>
        <p:sp>
          <p:nvSpPr>
            <p:cNvPr id="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7172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7197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7173" name="Group 11"/>
          <p:cNvGrpSpPr>
            <a:grpSpLocks/>
          </p:cNvGrpSpPr>
          <p:nvPr/>
        </p:nvGrpSpPr>
        <p:grpSpPr bwMode="auto">
          <a:xfrm>
            <a:off x="7235825" y="1628775"/>
            <a:ext cx="1727200" cy="2879725"/>
            <a:chOff x="2880" y="1933"/>
            <a:chExt cx="1088" cy="1814"/>
          </a:xfrm>
        </p:grpSpPr>
        <p:sp>
          <p:nvSpPr>
            <p:cNvPr id="7195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7174" name="Group 14"/>
          <p:cNvGrpSpPr>
            <a:grpSpLocks/>
          </p:cNvGrpSpPr>
          <p:nvPr/>
        </p:nvGrpSpPr>
        <p:grpSpPr bwMode="auto">
          <a:xfrm>
            <a:off x="3995738" y="260350"/>
            <a:ext cx="2378075" cy="2378075"/>
            <a:chOff x="2335" y="0"/>
            <a:chExt cx="1498" cy="1498"/>
          </a:xfrm>
        </p:grpSpPr>
        <p:sp>
          <p:nvSpPr>
            <p:cNvPr id="6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4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7191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7176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7189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7177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7187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7178" name="Group 26"/>
          <p:cNvGrpSpPr>
            <a:grpSpLocks/>
          </p:cNvGrpSpPr>
          <p:nvPr/>
        </p:nvGrpSpPr>
        <p:grpSpPr bwMode="auto">
          <a:xfrm>
            <a:off x="4932363" y="2420938"/>
            <a:ext cx="1873250" cy="2520950"/>
            <a:chOff x="3107" y="1026"/>
            <a:chExt cx="1180" cy="1588"/>
          </a:xfrm>
        </p:grpSpPr>
        <p:sp>
          <p:nvSpPr>
            <p:cNvPr id="7185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6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7179" name="Group 29"/>
          <p:cNvGrpSpPr>
            <a:grpSpLocks/>
          </p:cNvGrpSpPr>
          <p:nvPr/>
        </p:nvGrpSpPr>
        <p:grpSpPr bwMode="auto">
          <a:xfrm>
            <a:off x="3348038" y="1989138"/>
            <a:ext cx="1582737" cy="2378075"/>
            <a:chOff x="1338" y="935"/>
            <a:chExt cx="997" cy="1498"/>
          </a:xfrm>
        </p:grpSpPr>
        <p:sp>
          <p:nvSpPr>
            <p:cNvPr id="7183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9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7180" name="Group 32"/>
          <p:cNvGrpSpPr>
            <a:grpSpLocks/>
          </p:cNvGrpSpPr>
          <p:nvPr/>
        </p:nvGrpSpPr>
        <p:grpSpPr bwMode="auto">
          <a:xfrm>
            <a:off x="395288" y="1700213"/>
            <a:ext cx="2160587" cy="2378075"/>
            <a:chOff x="1066" y="2659"/>
            <a:chExt cx="1361" cy="1498"/>
          </a:xfrm>
        </p:grpSpPr>
        <p:sp>
          <p:nvSpPr>
            <p:cNvPr id="7181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02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8225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8195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8223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8196" name="Group 8"/>
          <p:cNvGrpSpPr>
            <a:grpSpLocks/>
          </p:cNvGrpSpPr>
          <p:nvPr/>
        </p:nvGrpSpPr>
        <p:grpSpPr bwMode="auto">
          <a:xfrm>
            <a:off x="1908175" y="188913"/>
            <a:ext cx="1654175" cy="2522537"/>
            <a:chOff x="1202" y="119"/>
            <a:chExt cx="1042" cy="1589"/>
          </a:xfrm>
        </p:grpSpPr>
        <p:sp>
          <p:nvSpPr>
            <p:cNvPr id="8221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076825" y="3284538"/>
            <a:ext cx="1727200" cy="2879725"/>
            <a:chOff x="2880" y="1933"/>
            <a:chExt cx="1088" cy="1814"/>
          </a:xfrm>
        </p:grpSpPr>
        <p:sp>
          <p:nvSpPr>
            <p:cNvPr id="8219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8198" name="Group 14"/>
          <p:cNvGrpSpPr>
            <a:grpSpLocks/>
          </p:cNvGrpSpPr>
          <p:nvPr/>
        </p:nvGrpSpPr>
        <p:grpSpPr bwMode="auto">
          <a:xfrm>
            <a:off x="6765925" y="188913"/>
            <a:ext cx="2378075" cy="2378075"/>
            <a:chOff x="2335" y="0"/>
            <a:chExt cx="1498" cy="1498"/>
          </a:xfrm>
        </p:grpSpPr>
        <p:sp>
          <p:nvSpPr>
            <p:cNvPr id="8217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8199" name="Group 17"/>
          <p:cNvGrpSpPr>
            <a:grpSpLocks/>
          </p:cNvGrpSpPr>
          <p:nvPr/>
        </p:nvGrpSpPr>
        <p:grpSpPr bwMode="auto">
          <a:xfrm>
            <a:off x="0" y="4005263"/>
            <a:ext cx="1800225" cy="2492375"/>
            <a:chOff x="4195" y="2614"/>
            <a:chExt cx="1134" cy="1570"/>
          </a:xfrm>
        </p:grpSpPr>
        <p:sp>
          <p:nvSpPr>
            <p:cNvPr id="8215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8200" name="Group 20"/>
          <p:cNvGrpSpPr>
            <a:grpSpLocks/>
          </p:cNvGrpSpPr>
          <p:nvPr/>
        </p:nvGrpSpPr>
        <p:grpSpPr bwMode="auto">
          <a:xfrm>
            <a:off x="3924300" y="0"/>
            <a:ext cx="2411413" cy="2420938"/>
            <a:chOff x="4241" y="0"/>
            <a:chExt cx="1519" cy="1525"/>
          </a:xfrm>
        </p:grpSpPr>
        <p:sp>
          <p:nvSpPr>
            <p:cNvPr id="8213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8201" name="Group 23"/>
          <p:cNvGrpSpPr>
            <a:grpSpLocks/>
          </p:cNvGrpSpPr>
          <p:nvPr/>
        </p:nvGrpSpPr>
        <p:grpSpPr bwMode="auto">
          <a:xfrm>
            <a:off x="7308850" y="4149725"/>
            <a:ext cx="1366838" cy="2447925"/>
            <a:chOff x="158" y="2659"/>
            <a:chExt cx="861" cy="1542"/>
          </a:xfrm>
        </p:grpSpPr>
        <p:sp>
          <p:nvSpPr>
            <p:cNvPr id="8211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8202" name="Group 26"/>
          <p:cNvGrpSpPr>
            <a:grpSpLocks/>
          </p:cNvGrpSpPr>
          <p:nvPr/>
        </p:nvGrpSpPr>
        <p:grpSpPr bwMode="auto">
          <a:xfrm>
            <a:off x="4572000" y="1989138"/>
            <a:ext cx="1873250" cy="2520950"/>
            <a:chOff x="3107" y="1026"/>
            <a:chExt cx="1180" cy="1588"/>
          </a:xfrm>
        </p:grpSpPr>
        <p:sp>
          <p:nvSpPr>
            <p:cNvPr id="8209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8203" name="Group 29"/>
          <p:cNvGrpSpPr>
            <a:grpSpLocks/>
          </p:cNvGrpSpPr>
          <p:nvPr/>
        </p:nvGrpSpPr>
        <p:grpSpPr bwMode="auto">
          <a:xfrm>
            <a:off x="2124075" y="1484313"/>
            <a:ext cx="1582738" cy="2378075"/>
            <a:chOff x="1338" y="935"/>
            <a:chExt cx="997" cy="1498"/>
          </a:xfrm>
        </p:grpSpPr>
        <p:sp>
          <p:nvSpPr>
            <p:cNvPr id="8207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8204" name="Group 32"/>
          <p:cNvGrpSpPr>
            <a:grpSpLocks/>
          </p:cNvGrpSpPr>
          <p:nvPr/>
        </p:nvGrpSpPr>
        <p:grpSpPr bwMode="auto">
          <a:xfrm>
            <a:off x="2268538" y="4221163"/>
            <a:ext cx="2160587" cy="2378075"/>
            <a:chOff x="1066" y="2659"/>
            <a:chExt cx="1361" cy="1498"/>
          </a:xfrm>
        </p:grpSpPr>
        <p:sp>
          <p:nvSpPr>
            <p:cNvPr id="8205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9249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9219" name="Group 5"/>
          <p:cNvGrpSpPr>
            <a:grpSpLocks/>
          </p:cNvGrpSpPr>
          <p:nvPr/>
        </p:nvGrpSpPr>
        <p:grpSpPr bwMode="auto">
          <a:xfrm>
            <a:off x="7308850" y="2060575"/>
            <a:ext cx="1509713" cy="2378075"/>
            <a:chOff x="4604" y="1298"/>
            <a:chExt cx="951" cy="1498"/>
          </a:xfrm>
        </p:grpSpPr>
        <p:sp>
          <p:nvSpPr>
            <p:cNvPr id="9247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9220" name="Group 8"/>
          <p:cNvGrpSpPr>
            <a:grpSpLocks/>
          </p:cNvGrpSpPr>
          <p:nvPr/>
        </p:nvGrpSpPr>
        <p:grpSpPr bwMode="auto">
          <a:xfrm>
            <a:off x="3851275" y="2781300"/>
            <a:ext cx="1654175" cy="2522538"/>
            <a:chOff x="1202" y="119"/>
            <a:chExt cx="1042" cy="1589"/>
          </a:xfrm>
        </p:grpSpPr>
        <p:sp>
          <p:nvSpPr>
            <p:cNvPr id="9245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2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9221" name="Group 11"/>
          <p:cNvGrpSpPr>
            <a:grpSpLocks/>
          </p:cNvGrpSpPr>
          <p:nvPr/>
        </p:nvGrpSpPr>
        <p:grpSpPr bwMode="auto">
          <a:xfrm>
            <a:off x="5508625" y="1773238"/>
            <a:ext cx="1727200" cy="2879725"/>
            <a:chOff x="2880" y="1933"/>
            <a:chExt cx="1088" cy="1814"/>
          </a:xfrm>
        </p:grpSpPr>
        <p:sp>
          <p:nvSpPr>
            <p:cNvPr id="9243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9222" name="Group 14"/>
          <p:cNvGrpSpPr>
            <a:grpSpLocks/>
          </p:cNvGrpSpPr>
          <p:nvPr/>
        </p:nvGrpSpPr>
        <p:grpSpPr bwMode="auto">
          <a:xfrm>
            <a:off x="1476375" y="4221163"/>
            <a:ext cx="2378075" cy="2378075"/>
            <a:chOff x="2335" y="0"/>
            <a:chExt cx="1498" cy="1498"/>
          </a:xfrm>
        </p:grpSpPr>
        <p:sp>
          <p:nvSpPr>
            <p:cNvPr id="9241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8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9223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9239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9224" name="Group 20"/>
          <p:cNvGrpSpPr>
            <a:grpSpLocks/>
          </p:cNvGrpSpPr>
          <p:nvPr/>
        </p:nvGrpSpPr>
        <p:grpSpPr bwMode="auto">
          <a:xfrm>
            <a:off x="6732588" y="0"/>
            <a:ext cx="2411412" cy="2420938"/>
            <a:chOff x="4241" y="0"/>
            <a:chExt cx="1519" cy="1525"/>
          </a:xfrm>
        </p:grpSpPr>
        <p:sp>
          <p:nvSpPr>
            <p:cNvPr id="9237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9225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9235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7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9226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9233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0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9227" name="Group 29"/>
          <p:cNvGrpSpPr>
            <a:grpSpLocks/>
          </p:cNvGrpSpPr>
          <p:nvPr/>
        </p:nvGrpSpPr>
        <p:grpSpPr bwMode="auto">
          <a:xfrm>
            <a:off x="1547813" y="549275"/>
            <a:ext cx="1582737" cy="2378075"/>
            <a:chOff x="1338" y="935"/>
            <a:chExt cx="997" cy="1498"/>
          </a:xfrm>
        </p:grpSpPr>
        <p:sp>
          <p:nvSpPr>
            <p:cNvPr id="9231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3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9228" name="Group 32"/>
          <p:cNvGrpSpPr>
            <a:grpSpLocks/>
          </p:cNvGrpSpPr>
          <p:nvPr/>
        </p:nvGrpSpPr>
        <p:grpSpPr bwMode="auto">
          <a:xfrm>
            <a:off x="3779838" y="188913"/>
            <a:ext cx="2160587" cy="2378075"/>
            <a:chOff x="1066" y="2659"/>
            <a:chExt cx="1361" cy="1498"/>
          </a:xfrm>
        </p:grpSpPr>
        <p:sp>
          <p:nvSpPr>
            <p:cNvPr id="9229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6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179388" y="981075"/>
            <a:ext cx="1439862" cy="2378075"/>
            <a:chOff x="158" y="663"/>
            <a:chExt cx="907" cy="1498"/>
          </a:xfrm>
        </p:grpSpPr>
        <p:sp>
          <p:nvSpPr>
            <p:cNvPr id="10273" name="AutoShape 3"/>
            <p:cNvSpPr>
              <a:spLocks noChangeArrowheads="1"/>
            </p:cNvSpPr>
            <p:nvPr/>
          </p:nvSpPr>
          <p:spPr bwMode="auto">
            <a:xfrm>
              <a:off x="158" y="754"/>
              <a:ext cx="635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0" name="Text Box 4"/>
            <p:cNvSpPr txBox="1">
              <a:spLocks noChangeArrowheads="1"/>
            </p:cNvSpPr>
            <p:nvPr/>
          </p:nvSpPr>
          <p:spPr bwMode="auto">
            <a:xfrm>
              <a:off x="204" y="66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!</a:t>
              </a:r>
            </a:p>
          </p:txBody>
        </p:sp>
      </p:grpSp>
      <p:grpSp>
        <p:nvGrpSpPr>
          <p:cNvPr id="10243" name="Group 5"/>
          <p:cNvGrpSpPr>
            <a:grpSpLocks/>
          </p:cNvGrpSpPr>
          <p:nvPr/>
        </p:nvGrpSpPr>
        <p:grpSpPr bwMode="auto">
          <a:xfrm>
            <a:off x="3708400" y="2060575"/>
            <a:ext cx="1509713" cy="2378075"/>
            <a:chOff x="4604" y="1298"/>
            <a:chExt cx="951" cy="1498"/>
          </a:xfrm>
        </p:grpSpPr>
        <p:sp>
          <p:nvSpPr>
            <p:cNvPr id="10271" name="AutoShape 6"/>
            <p:cNvSpPr>
              <a:spLocks noChangeArrowheads="1"/>
            </p:cNvSpPr>
            <p:nvPr/>
          </p:nvSpPr>
          <p:spPr bwMode="auto">
            <a:xfrm>
              <a:off x="4604" y="1933"/>
              <a:ext cx="657" cy="68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Text Box 7"/>
            <p:cNvSpPr txBox="1">
              <a:spLocks noChangeArrowheads="1"/>
            </p:cNvSpPr>
            <p:nvPr/>
          </p:nvSpPr>
          <p:spPr bwMode="auto">
            <a:xfrm>
              <a:off x="4694" y="1298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.</a:t>
              </a:r>
            </a:p>
          </p:txBody>
        </p:sp>
      </p:grpSp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7489825" y="188913"/>
            <a:ext cx="1654175" cy="2522537"/>
            <a:chOff x="1202" y="119"/>
            <a:chExt cx="1042" cy="1589"/>
          </a:xfrm>
        </p:grpSpPr>
        <p:sp>
          <p:nvSpPr>
            <p:cNvPr id="10269" name="AutoShape 9"/>
            <p:cNvSpPr>
              <a:spLocks noChangeArrowheads="1"/>
            </p:cNvSpPr>
            <p:nvPr/>
          </p:nvSpPr>
          <p:spPr bwMode="auto">
            <a:xfrm>
              <a:off x="1202" y="119"/>
              <a:ext cx="772" cy="772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6" name="Text Box 10"/>
            <p:cNvSpPr txBox="1">
              <a:spLocks noChangeArrowheads="1"/>
            </p:cNvSpPr>
            <p:nvPr/>
          </p:nvSpPr>
          <p:spPr bwMode="auto">
            <a:xfrm>
              <a:off x="1383" y="210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’</a:t>
              </a:r>
            </a:p>
          </p:txBody>
        </p:sp>
      </p:grpSp>
      <p:grpSp>
        <p:nvGrpSpPr>
          <p:cNvPr id="10245" name="Group 11"/>
          <p:cNvGrpSpPr>
            <a:grpSpLocks/>
          </p:cNvGrpSpPr>
          <p:nvPr/>
        </p:nvGrpSpPr>
        <p:grpSpPr bwMode="auto">
          <a:xfrm>
            <a:off x="1979613" y="1196975"/>
            <a:ext cx="1727200" cy="2879725"/>
            <a:chOff x="2880" y="1933"/>
            <a:chExt cx="1088" cy="1814"/>
          </a:xfrm>
        </p:grpSpPr>
        <p:sp>
          <p:nvSpPr>
            <p:cNvPr id="10267" name="AutoShape 12"/>
            <p:cNvSpPr>
              <a:spLocks noChangeArrowheads="1"/>
            </p:cNvSpPr>
            <p:nvPr/>
          </p:nvSpPr>
          <p:spPr bwMode="auto">
            <a:xfrm>
              <a:off x="2880" y="2886"/>
              <a:ext cx="861" cy="8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9" name="Text Box 13"/>
            <p:cNvSpPr txBox="1">
              <a:spLocks noChangeArrowheads="1"/>
            </p:cNvSpPr>
            <p:nvPr/>
          </p:nvSpPr>
          <p:spPr bwMode="auto">
            <a:xfrm>
              <a:off x="3107" y="1933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,</a:t>
              </a:r>
            </a:p>
          </p:txBody>
        </p:sp>
      </p:grpSp>
      <p:grpSp>
        <p:nvGrpSpPr>
          <p:cNvPr id="10246" name="Group 14"/>
          <p:cNvGrpSpPr>
            <a:grpSpLocks/>
          </p:cNvGrpSpPr>
          <p:nvPr/>
        </p:nvGrpSpPr>
        <p:grpSpPr bwMode="auto">
          <a:xfrm>
            <a:off x="2771775" y="260350"/>
            <a:ext cx="2378075" cy="2378075"/>
            <a:chOff x="2335" y="0"/>
            <a:chExt cx="1498" cy="1498"/>
          </a:xfrm>
        </p:grpSpPr>
        <p:sp>
          <p:nvSpPr>
            <p:cNvPr id="10265" name="AutoShape 15"/>
            <p:cNvSpPr>
              <a:spLocks noChangeArrowheads="1"/>
            </p:cNvSpPr>
            <p:nvPr/>
          </p:nvSpPr>
          <p:spPr bwMode="auto">
            <a:xfrm>
              <a:off x="2335" y="0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2" name="Text Box 16"/>
            <p:cNvSpPr txBox="1">
              <a:spLocks noChangeArrowheads="1"/>
            </p:cNvSpPr>
            <p:nvPr/>
          </p:nvSpPr>
          <p:spPr bwMode="auto">
            <a:xfrm>
              <a:off x="2336" y="0"/>
              <a:ext cx="1497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“ ”</a:t>
              </a:r>
            </a:p>
          </p:txBody>
        </p:sp>
      </p:grpSp>
      <p:grpSp>
        <p:nvGrpSpPr>
          <p:cNvPr id="10247" name="Group 17"/>
          <p:cNvGrpSpPr>
            <a:grpSpLocks/>
          </p:cNvGrpSpPr>
          <p:nvPr/>
        </p:nvGrpSpPr>
        <p:grpSpPr bwMode="auto">
          <a:xfrm>
            <a:off x="6659563" y="4149725"/>
            <a:ext cx="1800225" cy="2492375"/>
            <a:chOff x="4195" y="2614"/>
            <a:chExt cx="1134" cy="1570"/>
          </a:xfrm>
        </p:grpSpPr>
        <p:sp>
          <p:nvSpPr>
            <p:cNvPr id="10263" name="AutoShape 18"/>
            <p:cNvSpPr>
              <a:spLocks noChangeArrowheads="1"/>
            </p:cNvSpPr>
            <p:nvPr/>
          </p:nvSpPr>
          <p:spPr bwMode="auto">
            <a:xfrm>
              <a:off x="4195" y="3067"/>
              <a:ext cx="1134" cy="111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Text Box 19"/>
            <p:cNvSpPr txBox="1">
              <a:spLocks noChangeArrowheads="1"/>
            </p:cNvSpPr>
            <p:nvPr/>
          </p:nvSpPr>
          <p:spPr bwMode="auto">
            <a:xfrm>
              <a:off x="4195" y="2614"/>
              <a:ext cx="104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…</a:t>
              </a:r>
            </a:p>
          </p:txBody>
        </p:sp>
      </p:grpSp>
      <p:grpSp>
        <p:nvGrpSpPr>
          <p:cNvPr id="10248" name="Group 20"/>
          <p:cNvGrpSpPr>
            <a:grpSpLocks/>
          </p:cNvGrpSpPr>
          <p:nvPr/>
        </p:nvGrpSpPr>
        <p:grpSpPr bwMode="auto">
          <a:xfrm>
            <a:off x="1331913" y="4221163"/>
            <a:ext cx="2411412" cy="2420937"/>
            <a:chOff x="4241" y="0"/>
            <a:chExt cx="1519" cy="1525"/>
          </a:xfrm>
        </p:grpSpPr>
        <p:sp>
          <p:nvSpPr>
            <p:cNvPr id="10261" name="AutoShape 21"/>
            <p:cNvSpPr>
              <a:spLocks noChangeArrowheads="1"/>
            </p:cNvSpPr>
            <p:nvPr/>
          </p:nvSpPr>
          <p:spPr bwMode="auto">
            <a:xfrm>
              <a:off x="4241" y="16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Text Box 22"/>
            <p:cNvSpPr txBox="1">
              <a:spLocks noChangeArrowheads="1"/>
            </p:cNvSpPr>
            <p:nvPr/>
          </p:nvSpPr>
          <p:spPr bwMode="auto">
            <a:xfrm>
              <a:off x="4286" y="0"/>
              <a:ext cx="1474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( )</a:t>
              </a:r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50825" y="4221163"/>
            <a:ext cx="1366838" cy="2447925"/>
            <a:chOff x="158" y="2659"/>
            <a:chExt cx="861" cy="1542"/>
          </a:xfrm>
        </p:grpSpPr>
        <p:sp>
          <p:nvSpPr>
            <p:cNvPr id="10259" name="AutoShape 24"/>
            <p:cNvSpPr>
              <a:spLocks noChangeArrowheads="1"/>
            </p:cNvSpPr>
            <p:nvPr/>
          </p:nvSpPr>
          <p:spPr bwMode="auto">
            <a:xfrm>
              <a:off x="158" y="2840"/>
              <a:ext cx="499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1" name="Text Box 25"/>
            <p:cNvSpPr txBox="1">
              <a:spLocks noChangeArrowheads="1"/>
            </p:cNvSpPr>
            <p:nvPr/>
          </p:nvSpPr>
          <p:spPr bwMode="auto">
            <a:xfrm>
              <a:off x="158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:</a:t>
              </a:r>
            </a:p>
          </p:txBody>
        </p:sp>
      </p:grpSp>
      <p:grpSp>
        <p:nvGrpSpPr>
          <p:cNvPr id="10250" name="Group 26"/>
          <p:cNvGrpSpPr>
            <a:grpSpLocks/>
          </p:cNvGrpSpPr>
          <p:nvPr/>
        </p:nvGrpSpPr>
        <p:grpSpPr bwMode="auto">
          <a:xfrm>
            <a:off x="4067175" y="4149725"/>
            <a:ext cx="1873250" cy="2520950"/>
            <a:chOff x="3107" y="1026"/>
            <a:chExt cx="1180" cy="1588"/>
          </a:xfrm>
        </p:grpSpPr>
        <p:sp>
          <p:nvSpPr>
            <p:cNvPr id="10257" name="AutoShape 27"/>
            <p:cNvSpPr>
              <a:spLocks noChangeArrowheads="1"/>
            </p:cNvSpPr>
            <p:nvPr/>
          </p:nvSpPr>
          <p:spPr bwMode="auto">
            <a:xfrm>
              <a:off x="3107" y="1434"/>
              <a:ext cx="1180" cy="1180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4" name="Text Box 28"/>
            <p:cNvSpPr txBox="1">
              <a:spLocks noChangeArrowheads="1"/>
            </p:cNvSpPr>
            <p:nvPr/>
          </p:nvSpPr>
          <p:spPr bwMode="auto">
            <a:xfrm>
              <a:off x="3424" y="1026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;</a:t>
              </a:r>
            </a:p>
          </p:txBody>
        </p:sp>
      </p:grpSp>
      <p:grpSp>
        <p:nvGrpSpPr>
          <p:cNvPr id="10251" name="Group 29"/>
          <p:cNvGrpSpPr>
            <a:grpSpLocks/>
          </p:cNvGrpSpPr>
          <p:nvPr/>
        </p:nvGrpSpPr>
        <p:grpSpPr bwMode="auto">
          <a:xfrm>
            <a:off x="5651500" y="0"/>
            <a:ext cx="1582738" cy="2378075"/>
            <a:chOff x="1338" y="935"/>
            <a:chExt cx="997" cy="1498"/>
          </a:xfrm>
        </p:grpSpPr>
        <p:sp>
          <p:nvSpPr>
            <p:cNvPr id="10255" name="AutoShape 30"/>
            <p:cNvSpPr>
              <a:spLocks noChangeArrowheads="1"/>
            </p:cNvSpPr>
            <p:nvPr/>
          </p:nvSpPr>
          <p:spPr bwMode="auto">
            <a:xfrm>
              <a:off x="1338" y="1344"/>
              <a:ext cx="862" cy="907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47" name="Text Box 31"/>
            <p:cNvSpPr txBox="1">
              <a:spLocks noChangeArrowheads="1"/>
            </p:cNvSpPr>
            <p:nvPr/>
          </p:nvSpPr>
          <p:spPr bwMode="auto">
            <a:xfrm>
              <a:off x="1474" y="935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-</a:t>
              </a:r>
            </a:p>
          </p:txBody>
        </p:sp>
      </p:grpSp>
      <p:grpSp>
        <p:nvGrpSpPr>
          <p:cNvPr id="10252" name="Group 32"/>
          <p:cNvGrpSpPr>
            <a:grpSpLocks/>
          </p:cNvGrpSpPr>
          <p:nvPr/>
        </p:nvGrpSpPr>
        <p:grpSpPr bwMode="auto">
          <a:xfrm>
            <a:off x="6732588" y="2060575"/>
            <a:ext cx="2160587" cy="2378075"/>
            <a:chOff x="1066" y="2659"/>
            <a:chExt cx="1361" cy="1498"/>
          </a:xfrm>
        </p:grpSpPr>
        <p:sp>
          <p:nvSpPr>
            <p:cNvPr id="10253" name="AutoShape 33"/>
            <p:cNvSpPr>
              <a:spLocks noChangeArrowheads="1"/>
            </p:cNvSpPr>
            <p:nvPr/>
          </p:nvSpPr>
          <p:spPr bwMode="auto">
            <a:xfrm>
              <a:off x="1066" y="2704"/>
              <a:ext cx="1361" cy="1361"/>
            </a:xfrm>
            <a:prstGeom prst="roundRect">
              <a:avLst>
                <a:gd name="adj" fmla="val 16667"/>
              </a:avLst>
            </a:prstGeom>
            <a:solidFill>
              <a:srgbClr val="000066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50" name="Text Box 34"/>
            <p:cNvSpPr txBox="1">
              <a:spLocks noChangeArrowheads="1"/>
            </p:cNvSpPr>
            <p:nvPr/>
          </p:nvSpPr>
          <p:spPr bwMode="auto">
            <a:xfrm>
              <a:off x="1383" y="2659"/>
              <a:ext cx="861" cy="1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GB" sz="150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eorgia" pitchFamily="18" charset="0"/>
                </a:rPr>
                <a:t>?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319</Words>
  <Application>Microsoft Office PowerPoint</Application>
  <PresentationFormat>On-screen Show (4:3)</PresentationFormat>
  <Paragraphs>255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Franklin Gothic Demi</vt:lpstr>
      <vt:lpstr>Georgia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Ambleside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lee</dc:creator>
  <cp:lastModifiedBy>Teacher E-Solutions</cp:lastModifiedBy>
  <cp:revision>11</cp:revision>
  <dcterms:created xsi:type="dcterms:W3CDTF">2007-09-24T14:28:40Z</dcterms:created>
  <dcterms:modified xsi:type="dcterms:W3CDTF">2019-01-18T16:51:10Z</dcterms:modified>
</cp:coreProperties>
</file>