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wav" ContentType="audio/wav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63"/>
  </p:handoutMasterIdLst>
  <p:sldIdLst>
    <p:sldId id="257" r:id="rId2"/>
    <p:sldId id="258" r:id="rId3"/>
    <p:sldId id="259" r:id="rId4"/>
    <p:sldId id="262" r:id="rId5"/>
    <p:sldId id="261" r:id="rId6"/>
    <p:sldId id="263" r:id="rId7"/>
    <p:sldId id="264" r:id="rId8"/>
    <p:sldId id="265" r:id="rId9"/>
    <p:sldId id="266" r:id="rId10"/>
    <p:sldId id="315" r:id="rId11"/>
    <p:sldId id="316" r:id="rId12"/>
    <p:sldId id="317" r:id="rId13"/>
    <p:sldId id="318" r:id="rId14"/>
    <p:sldId id="267" r:id="rId15"/>
    <p:sldId id="276" r:id="rId16"/>
    <p:sldId id="277" r:id="rId17"/>
    <p:sldId id="270" r:id="rId18"/>
    <p:sldId id="271" r:id="rId19"/>
    <p:sldId id="272" r:id="rId20"/>
    <p:sldId id="273" r:id="rId21"/>
    <p:sldId id="274" r:id="rId22"/>
    <p:sldId id="275" r:id="rId23"/>
    <p:sldId id="268" r:id="rId24"/>
    <p:sldId id="269" r:id="rId25"/>
    <p:sldId id="278" r:id="rId26"/>
    <p:sldId id="279" r:id="rId27"/>
    <p:sldId id="280" r:id="rId28"/>
    <p:sldId id="281" r:id="rId29"/>
    <p:sldId id="282" r:id="rId30"/>
    <p:sldId id="283" r:id="rId31"/>
    <p:sldId id="284" r:id="rId32"/>
    <p:sldId id="285" r:id="rId33"/>
    <p:sldId id="286" r:id="rId34"/>
    <p:sldId id="287" r:id="rId35"/>
    <p:sldId id="288" r:id="rId36"/>
    <p:sldId id="289" r:id="rId37"/>
    <p:sldId id="290" r:id="rId38"/>
    <p:sldId id="291" r:id="rId39"/>
    <p:sldId id="292" r:id="rId40"/>
    <p:sldId id="293" r:id="rId41"/>
    <p:sldId id="294" r:id="rId42"/>
    <p:sldId id="295" r:id="rId43"/>
    <p:sldId id="296" r:id="rId44"/>
    <p:sldId id="297" r:id="rId45"/>
    <p:sldId id="298" r:id="rId46"/>
    <p:sldId id="299" r:id="rId47"/>
    <p:sldId id="300" r:id="rId48"/>
    <p:sldId id="301" r:id="rId49"/>
    <p:sldId id="302" r:id="rId50"/>
    <p:sldId id="303" r:id="rId51"/>
    <p:sldId id="304" r:id="rId52"/>
    <p:sldId id="305" r:id="rId53"/>
    <p:sldId id="306" r:id="rId54"/>
    <p:sldId id="307" r:id="rId55"/>
    <p:sldId id="308" r:id="rId56"/>
    <p:sldId id="309" r:id="rId57"/>
    <p:sldId id="310" r:id="rId58"/>
    <p:sldId id="311" r:id="rId59"/>
    <p:sldId id="312" r:id="rId60"/>
    <p:sldId id="313" r:id="rId61"/>
    <p:sldId id="314" r:id="rId62"/>
  </p:sldIdLst>
  <p:sldSz cx="9144000" cy="6858000" type="screen4x3"/>
  <p:notesSz cx="6858000" cy="9144000"/>
  <p:defaultTextStyle>
    <a:defPPr>
      <a:defRPr lang="en-GB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859" autoAdjust="0"/>
    <p:restoredTop sz="94660"/>
  </p:normalViewPr>
  <p:slideViewPr>
    <p:cSldViewPr>
      <p:cViewPr varScale="1">
        <p:scale>
          <a:sx n="45" d="100"/>
          <a:sy n="45" d="100"/>
        </p:scale>
        <p:origin x="-547" y="-77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  <p:sldLst>
      <p:sld r:id="rId1" collapse="1"/>
    </p:sldLst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75" d="100"/>
        <a:sy n="75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tableStyles" Target="tableStyle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/Relationships>
</file>

<file path=ppt/_rels/viewProps.xml.rels><?xml version="1.0" encoding="UTF-8" standalone="yes"?>
<Relationships xmlns="http://schemas.openxmlformats.org/package/2006/relationships"><Relationship Id="rId1" Type="http://schemas.openxmlformats.org/officeDocument/2006/relationships/slide" Target="slides/slid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861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861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861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smtClean="0"/>
            </a:lvl1pPr>
          </a:lstStyle>
          <a:p>
            <a:pPr>
              <a:defRPr/>
            </a:pPr>
            <a:fld id="{39D4EB78-20B6-4964-B02A-3FFB7761B8E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116808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C02D415-F9E8-46E0-A875-30B246DC7AB9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6400097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F7F7D58-175B-44C0-A4C9-9FAB9722E5F2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161056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6BEDDD9-9B7E-4471-97F2-449AEA6EA92C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345074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9675E81-B205-4D07-A3CD-11956A7B2C07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957327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7BDE96A-7DB1-46BD-8B77-9C2BC2CD7242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618938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47E4FB9-58E6-485E-9D34-1D911906EBC4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066914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00C84F5-975F-4412-8262-F0501DC5A04F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374491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F864EE6-E302-4E55-9359-7B51F9230EC9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151431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2C377BC-73CB-4B22-8133-36D10557F6F1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757073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42A8CF2-66A0-4B2F-BFF4-D80BEA25F189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264189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A69898F-F73E-4654-8DA6-FE6DBE7C394F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803804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smtClean="0"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smtClean="0"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smtClean="0"/>
            </a:lvl1pPr>
          </a:lstStyle>
          <a:p>
            <a:pPr>
              <a:defRPr/>
            </a:pPr>
            <a:fld id="{6D98087B-72FD-4AF9-B8EC-8FEE45029A02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gif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" Target="slide33.xml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audio" Target="../media/audio5.wav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" Target="slide33.xml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audio" Target="../media/audio5.wav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" Target="slide33.xml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audio" Target="../media/audio5.wav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" Target="slide33.xml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audio" Target="../media/audio5.wav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" Target="slide33.xml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audio" Target="../media/audio5.wav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" Target="slide33.xml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slide" Target="slide33.xml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audio" Target="../media/audio5.wav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slide" Target="slide33.xml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audio" Target="../media/audio5.wav"/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slide" Target="slide33.xml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audio" Target="../media/audio5.wav"/><Relationship Id="rId1" Type="http://schemas.openxmlformats.org/officeDocument/2006/relationships/slideLayout" Target="../slideLayouts/slideLayout1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slide" Target="slide33.xml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audio" Target="../media/audio5.wav"/><Relationship Id="rId1" Type="http://schemas.openxmlformats.org/officeDocument/2006/relationships/slideLayout" Target="../slideLayouts/slideLayout1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slide" Target="slide33.xml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audio" Target="../media/audio5.wav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audio" Target="../media/audio5.wav"/><Relationship Id="rId1" Type="http://schemas.openxmlformats.org/officeDocument/2006/relationships/slideLayout" Target="../slideLayouts/slideLayout1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slide" Target="slide33.xml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audio" Target="../media/audio5.wav"/><Relationship Id="rId1" Type="http://schemas.openxmlformats.org/officeDocument/2006/relationships/slideLayout" Target="../slideLayouts/slideLayout1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slide" Target="slide33.xml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audio" Target="../media/audio5.wav"/><Relationship Id="rId1" Type="http://schemas.openxmlformats.org/officeDocument/2006/relationships/slideLayout" Target="../slideLayouts/slideLayout1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slide" Target="slide33.xml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audio" Target="../media/audio5.wav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" Target="slide33.xml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audio" Target="../media/audio5.wav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381000" y="685800"/>
            <a:ext cx="8763000" cy="2667000"/>
          </a:xfrm>
        </p:spPr>
        <p:txBody>
          <a:bodyPr/>
          <a:lstStyle/>
          <a:p>
            <a:pPr eaLnBrk="1" hangingPunct="1">
              <a:defRPr/>
            </a:pPr>
            <a:r>
              <a:rPr lang="en-GB" sz="540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Ravie" pitchFamily="82" charset="0"/>
              </a:rPr>
              <a:t>Who Wants To Be A Millionaire?</a:t>
            </a:r>
            <a:r>
              <a:rPr lang="en-GB" sz="5400" smtClean="0">
                <a:solidFill>
                  <a:schemeClr val="bg1"/>
                </a:solidFill>
                <a:latin typeface="Old English Text MT" pitchFamily="66" charset="0"/>
              </a:rPr>
              <a:t/>
            </a:r>
            <a:br>
              <a:rPr lang="en-GB" sz="5400" smtClean="0">
                <a:solidFill>
                  <a:schemeClr val="bg1"/>
                </a:solidFill>
                <a:latin typeface="Old English Text MT" pitchFamily="66" charset="0"/>
              </a:rPr>
            </a:br>
            <a:r>
              <a:rPr lang="en-GB" sz="5400" smtClean="0">
                <a:solidFill>
                  <a:schemeClr val="bg1"/>
                </a:solidFill>
                <a:latin typeface="Lucida Console" pitchFamily="49" charset="0"/>
              </a:rPr>
              <a:t/>
            </a:r>
            <a:br>
              <a:rPr lang="en-GB" sz="5400" smtClean="0">
                <a:solidFill>
                  <a:schemeClr val="bg1"/>
                </a:solidFill>
                <a:latin typeface="Lucida Console" pitchFamily="49" charset="0"/>
              </a:rPr>
            </a:br>
            <a:endParaRPr lang="en-US" sz="5400" smtClean="0">
              <a:solidFill>
                <a:schemeClr val="bg1"/>
              </a:solidFill>
              <a:latin typeface="Lucida Console" pitchFamily="49" charset="0"/>
            </a:endParaRPr>
          </a:p>
        </p:txBody>
      </p:sp>
      <p:sp>
        <p:nvSpPr>
          <p:cNvPr id="4099" name="Text Box 3"/>
          <p:cNvSpPr txBox="1">
            <a:spLocks noChangeArrowheads="1"/>
          </p:cNvSpPr>
          <p:nvPr/>
        </p:nvSpPr>
        <p:spPr bwMode="auto">
          <a:xfrm>
            <a:off x="2057400" y="3048000"/>
            <a:ext cx="5105400" cy="2559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GB" sz="5400">
                <a:solidFill>
                  <a:schemeClr val="bg1"/>
                </a:solidFill>
                <a:latin typeface="Ravie" pitchFamily="82" charset="0"/>
              </a:rPr>
              <a:t>Dissolving and Changes</a:t>
            </a:r>
          </a:p>
        </p:txBody>
      </p:sp>
      <p:pic>
        <p:nvPicPr>
          <p:cNvPr id="2052" name="Picture 16" descr="ag00317_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1800" y="3505200"/>
            <a:ext cx="1720850" cy="2209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3" name="Picture 17" descr="ag00315_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3810000"/>
            <a:ext cx="1754188" cy="1981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fade thruBlk="1"/>
    <p:sndAc>
      <p:stSnd>
        <p:snd r:embed="rId2" name="sting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40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98" grpId="0" autoUpdateAnimBg="0"/>
      <p:bldP spid="4099" grpId="0" autoUpdateAnimBg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AutoShape 2"/>
          <p:cNvSpPr>
            <a:spLocks noChangeArrowheads="1"/>
          </p:cNvSpPr>
          <p:nvPr/>
        </p:nvSpPr>
        <p:spPr bwMode="auto">
          <a:xfrm>
            <a:off x="609600" y="2057400"/>
            <a:ext cx="8001000" cy="2743200"/>
          </a:xfrm>
          <a:prstGeom prst="hexagon">
            <a:avLst>
              <a:gd name="adj" fmla="val 713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819400"/>
            <a:ext cx="7772400" cy="1143000"/>
          </a:xfrm>
        </p:spPr>
        <p:txBody>
          <a:bodyPr/>
          <a:lstStyle/>
          <a:p>
            <a:pPr eaLnBrk="1" hangingPunct="1"/>
            <a:r>
              <a:rPr lang="en-US" sz="8000" smtClean="0">
                <a:solidFill>
                  <a:schemeClr val="bg1"/>
                </a:solidFill>
                <a:latin typeface="Arial" pitchFamily="34" charset="0"/>
              </a:rPr>
              <a:t>Question 3</a:t>
            </a:r>
          </a:p>
        </p:txBody>
      </p:sp>
      <p:sp>
        <p:nvSpPr>
          <p:cNvPr id="11268" name="Line 4"/>
          <p:cNvSpPr>
            <a:spLocks noChangeShapeType="1"/>
          </p:cNvSpPr>
          <p:nvPr/>
        </p:nvSpPr>
        <p:spPr bwMode="auto">
          <a:xfrm flipH="1">
            <a:off x="0" y="35052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1269" name="Line 5"/>
          <p:cNvSpPr>
            <a:spLocks noChangeShapeType="1"/>
          </p:cNvSpPr>
          <p:nvPr/>
        </p:nvSpPr>
        <p:spPr bwMode="auto">
          <a:xfrm flipH="1">
            <a:off x="8610600" y="3505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2" name="drumroll.wav"/>
      </p:stSnd>
    </p:sndAc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AutoShape 2"/>
          <p:cNvSpPr>
            <a:spLocks noChangeArrowheads="1"/>
          </p:cNvSpPr>
          <p:nvPr/>
        </p:nvSpPr>
        <p:spPr bwMode="auto">
          <a:xfrm>
            <a:off x="533400" y="27432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2291" name="AutoShape 3"/>
          <p:cNvSpPr>
            <a:spLocks noChangeArrowheads="1"/>
          </p:cNvSpPr>
          <p:nvPr/>
        </p:nvSpPr>
        <p:spPr bwMode="auto">
          <a:xfrm>
            <a:off x="533400" y="37338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2292" name="AutoShape 4"/>
          <p:cNvSpPr>
            <a:spLocks noChangeArrowheads="1"/>
          </p:cNvSpPr>
          <p:nvPr/>
        </p:nvSpPr>
        <p:spPr bwMode="auto">
          <a:xfrm>
            <a:off x="533400" y="47244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2293" name="AutoShape 5"/>
          <p:cNvSpPr>
            <a:spLocks noChangeArrowheads="1"/>
          </p:cNvSpPr>
          <p:nvPr/>
        </p:nvSpPr>
        <p:spPr bwMode="auto">
          <a:xfrm>
            <a:off x="609600" y="228600"/>
            <a:ext cx="8001000" cy="2362200"/>
          </a:xfrm>
          <a:prstGeom prst="hexagon">
            <a:avLst>
              <a:gd name="adj" fmla="val 828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2294" name="AutoShape 6"/>
          <p:cNvSpPr>
            <a:spLocks noChangeArrowheads="1"/>
          </p:cNvSpPr>
          <p:nvPr/>
        </p:nvSpPr>
        <p:spPr bwMode="auto">
          <a:xfrm>
            <a:off x="533400" y="57150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2295" name="Rectangle 7"/>
          <p:cNvSpPr>
            <a:spLocks noGrp="1" noChangeArrowheads="1"/>
          </p:cNvSpPr>
          <p:nvPr>
            <p:ph type="title"/>
          </p:nvPr>
        </p:nvSpPr>
        <p:spPr>
          <a:xfrm>
            <a:off x="762000" y="381000"/>
            <a:ext cx="7696200" cy="2057400"/>
          </a:xfrm>
          <a:noFill/>
        </p:spPr>
        <p:txBody>
          <a:bodyPr/>
          <a:lstStyle/>
          <a:p>
            <a:pPr eaLnBrk="1" hangingPunct="1"/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Dissolving is </a:t>
            </a:r>
            <a:r>
              <a:rPr lang="en-GB" sz="5400" smtClean="0">
                <a:solidFill>
                  <a:srgbClr val="FF0066"/>
                </a:solidFill>
                <a:latin typeface="Arial" pitchFamily="34" charset="0"/>
              </a:rPr>
              <a:t>not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speeded up by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64520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838200" y="2667000"/>
            <a:ext cx="7620000" cy="39624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A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heating the liquid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B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crushing the solid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C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stirring the liquid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D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using less liquid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12297" name="Line 9"/>
          <p:cNvSpPr>
            <a:spLocks noChangeShapeType="1"/>
          </p:cNvSpPr>
          <p:nvPr/>
        </p:nvSpPr>
        <p:spPr bwMode="auto">
          <a:xfrm flipH="1">
            <a:off x="0" y="6172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2298" name="Line 10"/>
          <p:cNvSpPr>
            <a:spLocks noChangeShapeType="1"/>
          </p:cNvSpPr>
          <p:nvPr/>
        </p:nvSpPr>
        <p:spPr bwMode="auto">
          <a:xfrm flipH="1">
            <a:off x="0" y="51816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2299" name="Line 11"/>
          <p:cNvSpPr>
            <a:spLocks noChangeShapeType="1"/>
          </p:cNvSpPr>
          <p:nvPr/>
        </p:nvSpPr>
        <p:spPr bwMode="auto">
          <a:xfrm flipH="1">
            <a:off x="0" y="41910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2300" name="Line 12"/>
          <p:cNvSpPr>
            <a:spLocks noChangeShapeType="1"/>
          </p:cNvSpPr>
          <p:nvPr/>
        </p:nvSpPr>
        <p:spPr bwMode="auto">
          <a:xfrm flipH="1">
            <a:off x="0" y="32004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2301" name="Line 13"/>
          <p:cNvSpPr>
            <a:spLocks noChangeShapeType="1"/>
          </p:cNvSpPr>
          <p:nvPr/>
        </p:nvSpPr>
        <p:spPr bwMode="auto">
          <a:xfrm flipH="1">
            <a:off x="8686800" y="61722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2302" name="Line 14"/>
          <p:cNvSpPr>
            <a:spLocks noChangeShapeType="1"/>
          </p:cNvSpPr>
          <p:nvPr/>
        </p:nvSpPr>
        <p:spPr bwMode="auto">
          <a:xfrm flipH="1">
            <a:off x="8686800" y="51816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2303" name="Line 15"/>
          <p:cNvSpPr>
            <a:spLocks noChangeShapeType="1"/>
          </p:cNvSpPr>
          <p:nvPr/>
        </p:nvSpPr>
        <p:spPr bwMode="auto">
          <a:xfrm flipH="1">
            <a:off x="8686800" y="41910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2304" name="Line 16"/>
          <p:cNvSpPr>
            <a:spLocks noChangeShapeType="1"/>
          </p:cNvSpPr>
          <p:nvPr/>
        </p:nvSpPr>
        <p:spPr bwMode="auto">
          <a:xfrm flipH="1">
            <a:off x="8686800" y="32004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2305" name="Line 17"/>
          <p:cNvSpPr>
            <a:spLocks noChangeShapeType="1"/>
          </p:cNvSpPr>
          <p:nvPr/>
        </p:nvSpPr>
        <p:spPr bwMode="auto">
          <a:xfrm flipH="1">
            <a:off x="8610600" y="14478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2306" name="Line 18"/>
          <p:cNvSpPr>
            <a:spLocks noChangeShapeType="1"/>
          </p:cNvSpPr>
          <p:nvPr/>
        </p:nvSpPr>
        <p:spPr bwMode="auto">
          <a:xfrm flipH="1">
            <a:off x="0" y="14478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2307" name="AutoShape 19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8686800" y="0"/>
            <a:ext cx="457200" cy="457200"/>
          </a:xfrm>
          <a:prstGeom prst="actionButtonBlank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2308" name="AutoShape 20">
            <a:hlinkClick r:id="rId3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8686800" y="6324600"/>
            <a:ext cx="457200" cy="533400"/>
          </a:xfrm>
          <a:prstGeom prst="actionButtonBlank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2" name="09. Who Correct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45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45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45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45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645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645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2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6452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6452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4520" grpId="0" build="p" autoUpdateAnimBg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AutoShape 2"/>
          <p:cNvSpPr>
            <a:spLocks noChangeArrowheads="1"/>
          </p:cNvSpPr>
          <p:nvPr/>
        </p:nvSpPr>
        <p:spPr bwMode="auto">
          <a:xfrm>
            <a:off x="533400" y="27432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3315" name="AutoShape 3"/>
          <p:cNvSpPr>
            <a:spLocks noChangeArrowheads="1"/>
          </p:cNvSpPr>
          <p:nvPr/>
        </p:nvSpPr>
        <p:spPr bwMode="auto">
          <a:xfrm>
            <a:off x="533400" y="37338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3316" name="AutoShape 4"/>
          <p:cNvSpPr>
            <a:spLocks noChangeArrowheads="1"/>
          </p:cNvSpPr>
          <p:nvPr/>
        </p:nvSpPr>
        <p:spPr bwMode="auto">
          <a:xfrm>
            <a:off x="533400" y="47244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3317" name="AutoShape 5"/>
          <p:cNvSpPr>
            <a:spLocks noChangeArrowheads="1"/>
          </p:cNvSpPr>
          <p:nvPr/>
        </p:nvSpPr>
        <p:spPr bwMode="auto">
          <a:xfrm>
            <a:off x="609600" y="228600"/>
            <a:ext cx="8001000" cy="2362200"/>
          </a:xfrm>
          <a:prstGeom prst="hexagon">
            <a:avLst>
              <a:gd name="adj" fmla="val 828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3318" name="AutoShape 6"/>
          <p:cNvSpPr>
            <a:spLocks noChangeArrowheads="1"/>
          </p:cNvSpPr>
          <p:nvPr/>
        </p:nvSpPr>
        <p:spPr bwMode="auto">
          <a:xfrm>
            <a:off x="533400" y="57150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accent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3319" name="Rectangle 7"/>
          <p:cNvSpPr>
            <a:spLocks noGrp="1" noChangeArrowheads="1"/>
          </p:cNvSpPr>
          <p:nvPr>
            <p:ph type="title"/>
          </p:nvPr>
        </p:nvSpPr>
        <p:spPr>
          <a:xfrm>
            <a:off x="762000" y="381000"/>
            <a:ext cx="7696200" cy="2057400"/>
          </a:xfrm>
          <a:noFill/>
        </p:spPr>
        <p:txBody>
          <a:bodyPr/>
          <a:lstStyle/>
          <a:p>
            <a:pPr eaLnBrk="1" hangingPunct="1"/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Dissolving is </a:t>
            </a:r>
            <a:r>
              <a:rPr lang="en-GB" sz="5400" smtClean="0">
                <a:solidFill>
                  <a:srgbClr val="FF0066"/>
                </a:solidFill>
                <a:latin typeface="Arial" pitchFamily="34" charset="0"/>
              </a:rPr>
              <a:t>not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speeded up by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13320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838200" y="2667000"/>
            <a:ext cx="7620000" cy="39624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A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heating the liquid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B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crushing the solid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C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stirring the liquid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D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using less liquid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13321" name="Line 9"/>
          <p:cNvSpPr>
            <a:spLocks noChangeShapeType="1"/>
          </p:cNvSpPr>
          <p:nvPr/>
        </p:nvSpPr>
        <p:spPr bwMode="auto">
          <a:xfrm flipH="1">
            <a:off x="0" y="6172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3322" name="Line 10"/>
          <p:cNvSpPr>
            <a:spLocks noChangeShapeType="1"/>
          </p:cNvSpPr>
          <p:nvPr/>
        </p:nvSpPr>
        <p:spPr bwMode="auto">
          <a:xfrm flipH="1">
            <a:off x="0" y="51816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3323" name="Line 11"/>
          <p:cNvSpPr>
            <a:spLocks noChangeShapeType="1"/>
          </p:cNvSpPr>
          <p:nvPr/>
        </p:nvSpPr>
        <p:spPr bwMode="auto">
          <a:xfrm flipH="1">
            <a:off x="0" y="41910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3324" name="Line 12"/>
          <p:cNvSpPr>
            <a:spLocks noChangeShapeType="1"/>
          </p:cNvSpPr>
          <p:nvPr/>
        </p:nvSpPr>
        <p:spPr bwMode="auto">
          <a:xfrm flipH="1">
            <a:off x="0" y="32004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3325" name="Line 13"/>
          <p:cNvSpPr>
            <a:spLocks noChangeShapeType="1"/>
          </p:cNvSpPr>
          <p:nvPr/>
        </p:nvSpPr>
        <p:spPr bwMode="auto">
          <a:xfrm flipH="1">
            <a:off x="8686800" y="61722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3326" name="Line 14"/>
          <p:cNvSpPr>
            <a:spLocks noChangeShapeType="1"/>
          </p:cNvSpPr>
          <p:nvPr/>
        </p:nvSpPr>
        <p:spPr bwMode="auto">
          <a:xfrm flipH="1">
            <a:off x="8686800" y="51816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3327" name="Line 15"/>
          <p:cNvSpPr>
            <a:spLocks noChangeShapeType="1"/>
          </p:cNvSpPr>
          <p:nvPr/>
        </p:nvSpPr>
        <p:spPr bwMode="auto">
          <a:xfrm flipH="1">
            <a:off x="8686800" y="41910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3328" name="Line 16"/>
          <p:cNvSpPr>
            <a:spLocks noChangeShapeType="1"/>
          </p:cNvSpPr>
          <p:nvPr/>
        </p:nvSpPr>
        <p:spPr bwMode="auto">
          <a:xfrm flipH="1">
            <a:off x="8686800" y="32004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3329" name="Line 17"/>
          <p:cNvSpPr>
            <a:spLocks noChangeShapeType="1"/>
          </p:cNvSpPr>
          <p:nvPr/>
        </p:nvSpPr>
        <p:spPr bwMode="auto">
          <a:xfrm flipH="1">
            <a:off x="8610600" y="14478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3330" name="Line 18"/>
          <p:cNvSpPr>
            <a:spLocks noChangeShapeType="1"/>
          </p:cNvSpPr>
          <p:nvPr/>
        </p:nvSpPr>
        <p:spPr bwMode="auto">
          <a:xfrm flipH="1">
            <a:off x="0" y="14478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sndAc>
      <p:stSnd>
        <p:snd r:embed="rId2" name="Tarda.wav"/>
      </p:stSnd>
    </p:sndAc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AutoShape 2"/>
          <p:cNvSpPr>
            <a:spLocks noChangeArrowheads="1"/>
          </p:cNvSpPr>
          <p:nvPr/>
        </p:nvSpPr>
        <p:spPr bwMode="auto">
          <a:xfrm>
            <a:off x="609600" y="2514600"/>
            <a:ext cx="8001000" cy="1905000"/>
          </a:xfrm>
          <a:prstGeom prst="hexagon">
            <a:avLst>
              <a:gd name="adj" fmla="val 10267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4339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819400"/>
            <a:ext cx="7772400" cy="1143000"/>
          </a:xfrm>
        </p:spPr>
        <p:txBody>
          <a:bodyPr/>
          <a:lstStyle/>
          <a:p>
            <a:pPr eaLnBrk="1" hangingPunct="1"/>
            <a:r>
              <a:rPr lang="en-GB" sz="8000" smtClean="0">
                <a:solidFill>
                  <a:schemeClr val="bg1"/>
                </a:solidFill>
                <a:latin typeface="Arial" pitchFamily="34" charset="0"/>
              </a:rPr>
              <a:t>£300</a:t>
            </a:r>
            <a:endParaRPr lang="en-US" sz="8000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14340" name="Line 4"/>
          <p:cNvSpPr>
            <a:spLocks noChangeShapeType="1"/>
          </p:cNvSpPr>
          <p:nvPr/>
        </p:nvSpPr>
        <p:spPr bwMode="auto">
          <a:xfrm flipH="1">
            <a:off x="0" y="35052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4341" name="Line 5"/>
          <p:cNvSpPr>
            <a:spLocks noChangeShapeType="1"/>
          </p:cNvSpPr>
          <p:nvPr/>
        </p:nvSpPr>
        <p:spPr bwMode="auto">
          <a:xfrm flipH="1">
            <a:off x="8610600" y="3505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2" name="cashreg.wav"/>
      </p:stSnd>
    </p:sndAc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AutoShape 2"/>
          <p:cNvSpPr>
            <a:spLocks noChangeArrowheads="1"/>
          </p:cNvSpPr>
          <p:nvPr/>
        </p:nvSpPr>
        <p:spPr bwMode="auto">
          <a:xfrm>
            <a:off x="609600" y="2057400"/>
            <a:ext cx="8001000" cy="2743200"/>
          </a:xfrm>
          <a:prstGeom prst="hexagon">
            <a:avLst>
              <a:gd name="adj" fmla="val 713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5363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819400"/>
            <a:ext cx="7772400" cy="1143000"/>
          </a:xfrm>
        </p:spPr>
        <p:txBody>
          <a:bodyPr/>
          <a:lstStyle/>
          <a:p>
            <a:pPr eaLnBrk="1" hangingPunct="1"/>
            <a:r>
              <a:rPr lang="en-US" sz="8000" smtClean="0">
                <a:solidFill>
                  <a:schemeClr val="bg1"/>
                </a:solidFill>
                <a:latin typeface="Arial" pitchFamily="34" charset="0"/>
              </a:rPr>
              <a:t>Question 4</a:t>
            </a:r>
          </a:p>
        </p:txBody>
      </p:sp>
      <p:sp>
        <p:nvSpPr>
          <p:cNvPr id="15364" name="Line 4"/>
          <p:cNvSpPr>
            <a:spLocks noChangeShapeType="1"/>
          </p:cNvSpPr>
          <p:nvPr/>
        </p:nvSpPr>
        <p:spPr bwMode="auto">
          <a:xfrm flipH="1">
            <a:off x="0" y="35052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5365" name="Line 5"/>
          <p:cNvSpPr>
            <a:spLocks noChangeShapeType="1"/>
          </p:cNvSpPr>
          <p:nvPr/>
        </p:nvSpPr>
        <p:spPr bwMode="auto">
          <a:xfrm flipH="1">
            <a:off x="8610600" y="3505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2" name="drumroll.wav"/>
      </p:stSnd>
    </p:sndAc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AutoShape 2"/>
          <p:cNvSpPr>
            <a:spLocks noChangeArrowheads="1"/>
          </p:cNvSpPr>
          <p:nvPr/>
        </p:nvSpPr>
        <p:spPr bwMode="auto">
          <a:xfrm>
            <a:off x="533400" y="27432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6387" name="AutoShape 3"/>
          <p:cNvSpPr>
            <a:spLocks noChangeArrowheads="1"/>
          </p:cNvSpPr>
          <p:nvPr/>
        </p:nvSpPr>
        <p:spPr bwMode="auto">
          <a:xfrm>
            <a:off x="533400" y="37338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6388" name="AutoShape 4"/>
          <p:cNvSpPr>
            <a:spLocks noChangeArrowheads="1"/>
          </p:cNvSpPr>
          <p:nvPr/>
        </p:nvSpPr>
        <p:spPr bwMode="auto">
          <a:xfrm>
            <a:off x="533400" y="47244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6389" name="AutoShape 5"/>
          <p:cNvSpPr>
            <a:spLocks noChangeArrowheads="1"/>
          </p:cNvSpPr>
          <p:nvPr/>
        </p:nvSpPr>
        <p:spPr bwMode="auto">
          <a:xfrm>
            <a:off x="609600" y="228600"/>
            <a:ext cx="8001000" cy="2362200"/>
          </a:xfrm>
          <a:prstGeom prst="hexagon">
            <a:avLst>
              <a:gd name="adj" fmla="val 828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6390" name="AutoShape 6"/>
          <p:cNvSpPr>
            <a:spLocks noChangeArrowheads="1"/>
          </p:cNvSpPr>
          <p:nvPr/>
        </p:nvSpPr>
        <p:spPr bwMode="auto">
          <a:xfrm>
            <a:off x="533400" y="57150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6391" name="Rectangle 7"/>
          <p:cNvSpPr>
            <a:spLocks noGrp="1" noChangeArrowheads="1"/>
          </p:cNvSpPr>
          <p:nvPr>
            <p:ph type="title"/>
          </p:nvPr>
        </p:nvSpPr>
        <p:spPr>
          <a:xfrm>
            <a:off x="2819400" y="381000"/>
            <a:ext cx="5638800" cy="2057400"/>
          </a:xfrm>
          <a:noFill/>
        </p:spPr>
        <p:txBody>
          <a:bodyPr/>
          <a:lstStyle/>
          <a:p>
            <a:pPr eaLnBrk="1" hangingPunct="1"/>
            <a:r>
              <a:rPr lang="en-GB" sz="4000" smtClean="0">
                <a:solidFill>
                  <a:schemeClr val="bg1"/>
                </a:solidFill>
                <a:latin typeface="Arial" pitchFamily="34" charset="0"/>
              </a:rPr>
              <a:t>After filtering pond water, where would you find any microbes?</a:t>
            </a:r>
            <a:endParaRPr lang="en-US" sz="4000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23560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838200" y="2667000"/>
            <a:ext cx="7620000" cy="39624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A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only on the filter paper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B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only left in the beaker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C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only in the flask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D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in all three places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16393" name="Line 9"/>
          <p:cNvSpPr>
            <a:spLocks noChangeShapeType="1"/>
          </p:cNvSpPr>
          <p:nvPr/>
        </p:nvSpPr>
        <p:spPr bwMode="auto">
          <a:xfrm flipH="1">
            <a:off x="0" y="6172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6394" name="Line 10"/>
          <p:cNvSpPr>
            <a:spLocks noChangeShapeType="1"/>
          </p:cNvSpPr>
          <p:nvPr/>
        </p:nvSpPr>
        <p:spPr bwMode="auto">
          <a:xfrm flipH="1">
            <a:off x="0" y="51816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6395" name="Line 11"/>
          <p:cNvSpPr>
            <a:spLocks noChangeShapeType="1"/>
          </p:cNvSpPr>
          <p:nvPr/>
        </p:nvSpPr>
        <p:spPr bwMode="auto">
          <a:xfrm flipH="1">
            <a:off x="0" y="41910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6396" name="Line 12"/>
          <p:cNvSpPr>
            <a:spLocks noChangeShapeType="1"/>
          </p:cNvSpPr>
          <p:nvPr/>
        </p:nvSpPr>
        <p:spPr bwMode="auto">
          <a:xfrm flipH="1">
            <a:off x="0" y="32004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6397" name="Line 13"/>
          <p:cNvSpPr>
            <a:spLocks noChangeShapeType="1"/>
          </p:cNvSpPr>
          <p:nvPr/>
        </p:nvSpPr>
        <p:spPr bwMode="auto">
          <a:xfrm flipH="1">
            <a:off x="8686800" y="61722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6398" name="Line 14"/>
          <p:cNvSpPr>
            <a:spLocks noChangeShapeType="1"/>
          </p:cNvSpPr>
          <p:nvPr/>
        </p:nvSpPr>
        <p:spPr bwMode="auto">
          <a:xfrm flipH="1">
            <a:off x="8686800" y="51816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6399" name="Line 15"/>
          <p:cNvSpPr>
            <a:spLocks noChangeShapeType="1"/>
          </p:cNvSpPr>
          <p:nvPr/>
        </p:nvSpPr>
        <p:spPr bwMode="auto">
          <a:xfrm flipH="1">
            <a:off x="8686800" y="41910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6400" name="Line 16"/>
          <p:cNvSpPr>
            <a:spLocks noChangeShapeType="1"/>
          </p:cNvSpPr>
          <p:nvPr/>
        </p:nvSpPr>
        <p:spPr bwMode="auto">
          <a:xfrm flipH="1">
            <a:off x="8686800" y="32004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6401" name="Line 17"/>
          <p:cNvSpPr>
            <a:spLocks noChangeShapeType="1"/>
          </p:cNvSpPr>
          <p:nvPr/>
        </p:nvSpPr>
        <p:spPr bwMode="auto">
          <a:xfrm flipH="1">
            <a:off x="8610600" y="14478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6402" name="Line 18"/>
          <p:cNvSpPr>
            <a:spLocks noChangeShapeType="1"/>
          </p:cNvSpPr>
          <p:nvPr/>
        </p:nvSpPr>
        <p:spPr bwMode="auto">
          <a:xfrm flipH="1">
            <a:off x="0" y="14478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6403" name="AutoShape 19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8686800" y="0"/>
            <a:ext cx="457200" cy="457200"/>
          </a:xfrm>
          <a:prstGeom prst="actionButtonBlank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6404" name="AutoShape 20">
            <a:hlinkClick r:id="rId3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8686800" y="6324600"/>
            <a:ext cx="457200" cy="533400"/>
          </a:xfrm>
          <a:prstGeom prst="actionButtonBlank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2" name="09. Who Correct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35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35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6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356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356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6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356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356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6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356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2356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560" grpId="0" build="p" autoUpdateAnimBg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AutoShape 2"/>
          <p:cNvSpPr>
            <a:spLocks noChangeArrowheads="1"/>
          </p:cNvSpPr>
          <p:nvPr/>
        </p:nvSpPr>
        <p:spPr bwMode="auto">
          <a:xfrm>
            <a:off x="533400" y="27432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7411" name="AutoShape 3"/>
          <p:cNvSpPr>
            <a:spLocks noChangeArrowheads="1"/>
          </p:cNvSpPr>
          <p:nvPr/>
        </p:nvSpPr>
        <p:spPr bwMode="auto">
          <a:xfrm>
            <a:off x="533400" y="37338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7412" name="AutoShape 4"/>
          <p:cNvSpPr>
            <a:spLocks noChangeArrowheads="1"/>
          </p:cNvSpPr>
          <p:nvPr/>
        </p:nvSpPr>
        <p:spPr bwMode="auto">
          <a:xfrm>
            <a:off x="533400" y="47244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7413" name="AutoShape 5"/>
          <p:cNvSpPr>
            <a:spLocks noChangeArrowheads="1"/>
          </p:cNvSpPr>
          <p:nvPr/>
        </p:nvSpPr>
        <p:spPr bwMode="auto">
          <a:xfrm>
            <a:off x="609600" y="228600"/>
            <a:ext cx="8001000" cy="2362200"/>
          </a:xfrm>
          <a:prstGeom prst="hexagon">
            <a:avLst>
              <a:gd name="adj" fmla="val 828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7414" name="AutoShape 6"/>
          <p:cNvSpPr>
            <a:spLocks noChangeArrowheads="1"/>
          </p:cNvSpPr>
          <p:nvPr/>
        </p:nvSpPr>
        <p:spPr bwMode="auto">
          <a:xfrm>
            <a:off x="533400" y="57150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accent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7415" name="Rectangle 7"/>
          <p:cNvSpPr>
            <a:spLocks noGrp="1" noChangeArrowheads="1"/>
          </p:cNvSpPr>
          <p:nvPr>
            <p:ph type="title"/>
          </p:nvPr>
        </p:nvSpPr>
        <p:spPr>
          <a:xfrm>
            <a:off x="2819400" y="381000"/>
            <a:ext cx="5562600" cy="2057400"/>
          </a:xfrm>
          <a:noFill/>
        </p:spPr>
        <p:txBody>
          <a:bodyPr/>
          <a:lstStyle/>
          <a:p>
            <a:pPr eaLnBrk="1" hangingPunct="1"/>
            <a:r>
              <a:rPr lang="en-GB" sz="4000" smtClean="0">
                <a:solidFill>
                  <a:schemeClr val="bg1"/>
                </a:solidFill>
                <a:latin typeface="Arial" pitchFamily="34" charset="0"/>
              </a:rPr>
              <a:t>After filtering pond water, where would you find any microbes?</a:t>
            </a:r>
            <a:endParaRPr lang="en-US" sz="4000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17416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838200" y="2667000"/>
            <a:ext cx="7620000" cy="39624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A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only on the filter paper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B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only left in the beaker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C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only in the flask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D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in all three places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17417" name="Line 9"/>
          <p:cNvSpPr>
            <a:spLocks noChangeShapeType="1"/>
          </p:cNvSpPr>
          <p:nvPr/>
        </p:nvSpPr>
        <p:spPr bwMode="auto">
          <a:xfrm flipH="1">
            <a:off x="0" y="6172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7418" name="Line 10"/>
          <p:cNvSpPr>
            <a:spLocks noChangeShapeType="1"/>
          </p:cNvSpPr>
          <p:nvPr/>
        </p:nvSpPr>
        <p:spPr bwMode="auto">
          <a:xfrm flipH="1">
            <a:off x="0" y="51816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7419" name="Line 11"/>
          <p:cNvSpPr>
            <a:spLocks noChangeShapeType="1"/>
          </p:cNvSpPr>
          <p:nvPr/>
        </p:nvSpPr>
        <p:spPr bwMode="auto">
          <a:xfrm flipH="1">
            <a:off x="0" y="41910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7420" name="Line 12"/>
          <p:cNvSpPr>
            <a:spLocks noChangeShapeType="1"/>
          </p:cNvSpPr>
          <p:nvPr/>
        </p:nvSpPr>
        <p:spPr bwMode="auto">
          <a:xfrm flipH="1">
            <a:off x="0" y="32004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7421" name="Line 13"/>
          <p:cNvSpPr>
            <a:spLocks noChangeShapeType="1"/>
          </p:cNvSpPr>
          <p:nvPr/>
        </p:nvSpPr>
        <p:spPr bwMode="auto">
          <a:xfrm flipH="1">
            <a:off x="8686800" y="61722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7422" name="Line 14"/>
          <p:cNvSpPr>
            <a:spLocks noChangeShapeType="1"/>
          </p:cNvSpPr>
          <p:nvPr/>
        </p:nvSpPr>
        <p:spPr bwMode="auto">
          <a:xfrm flipH="1">
            <a:off x="8686800" y="51816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7423" name="Line 15"/>
          <p:cNvSpPr>
            <a:spLocks noChangeShapeType="1"/>
          </p:cNvSpPr>
          <p:nvPr/>
        </p:nvSpPr>
        <p:spPr bwMode="auto">
          <a:xfrm flipH="1">
            <a:off x="8686800" y="41910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7424" name="Line 16"/>
          <p:cNvSpPr>
            <a:spLocks noChangeShapeType="1"/>
          </p:cNvSpPr>
          <p:nvPr/>
        </p:nvSpPr>
        <p:spPr bwMode="auto">
          <a:xfrm flipH="1">
            <a:off x="8686800" y="32004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7425" name="Line 17"/>
          <p:cNvSpPr>
            <a:spLocks noChangeShapeType="1"/>
          </p:cNvSpPr>
          <p:nvPr/>
        </p:nvSpPr>
        <p:spPr bwMode="auto">
          <a:xfrm flipH="1">
            <a:off x="8610600" y="14478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7426" name="Line 18"/>
          <p:cNvSpPr>
            <a:spLocks noChangeShapeType="1"/>
          </p:cNvSpPr>
          <p:nvPr/>
        </p:nvSpPr>
        <p:spPr bwMode="auto">
          <a:xfrm flipH="1">
            <a:off x="0" y="14478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sndAc>
      <p:stSnd>
        <p:snd r:embed="rId2" name="Tarda.wav"/>
      </p:stSnd>
    </p:sndAc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AutoShape 2"/>
          <p:cNvSpPr>
            <a:spLocks noChangeArrowheads="1"/>
          </p:cNvSpPr>
          <p:nvPr/>
        </p:nvSpPr>
        <p:spPr bwMode="auto">
          <a:xfrm>
            <a:off x="609600" y="2514600"/>
            <a:ext cx="8001000" cy="1905000"/>
          </a:xfrm>
          <a:prstGeom prst="hexagon">
            <a:avLst>
              <a:gd name="adj" fmla="val 10267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8435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819400"/>
            <a:ext cx="7772400" cy="1143000"/>
          </a:xfrm>
        </p:spPr>
        <p:txBody>
          <a:bodyPr/>
          <a:lstStyle/>
          <a:p>
            <a:pPr eaLnBrk="1" hangingPunct="1"/>
            <a:r>
              <a:rPr lang="en-GB" sz="8000" smtClean="0">
                <a:solidFill>
                  <a:schemeClr val="bg1"/>
                </a:solidFill>
                <a:latin typeface="Arial" pitchFamily="34" charset="0"/>
              </a:rPr>
              <a:t>£500</a:t>
            </a:r>
            <a:endParaRPr lang="en-US" sz="8000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18436" name="Line 4"/>
          <p:cNvSpPr>
            <a:spLocks noChangeShapeType="1"/>
          </p:cNvSpPr>
          <p:nvPr/>
        </p:nvSpPr>
        <p:spPr bwMode="auto">
          <a:xfrm flipH="1">
            <a:off x="0" y="35052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8437" name="Line 5"/>
          <p:cNvSpPr>
            <a:spLocks noChangeShapeType="1"/>
          </p:cNvSpPr>
          <p:nvPr/>
        </p:nvSpPr>
        <p:spPr bwMode="auto">
          <a:xfrm flipH="1">
            <a:off x="8610600" y="3505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2" name="cashreg.wav"/>
      </p:stSnd>
    </p:sndAc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AutoShape 2"/>
          <p:cNvSpPr>
            <a:spLocks noChangeArrowheads="1"/>
          </p:cNvSpPr>
          <p:nvPr/>
        </p:nvSpPr>
        <p:spPr bwMode="auto">
          <a:xfrm>
            <a:off x="609600" y="2057400"/>
            <a:ext cx="8001000" cy="2743200"/>
          </a:xfrm>
          <a:prstGeom prst="hexagon">
            <a:avLst>
              <a:gd name="adj" fmla="val 713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9459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819400"/>
            <a:ext cx="7772400" cy="1143000"/>
          </a:xfrm>
        </p:spPr>
        <p:txBody>
          <a:bodyPr/>
          <a:lstStyle/>
          <a:p>
            <a:pPr eaLnBrk="1" hangingPunct="1"/>
            <a:r>
              <a:rPr lang="en-US" sz="8000" smtClean="0">
                <a:solidFill>
                  <a:schemeClr val="bg1"/>
                </a:solidFill>
                <a:latin typeface="Arial" pitchFamily="34" charset="0"/>
              </a:rPr>
              <a:t>Question 5</a:t>
            </a:r>
          </a:p>
        </p:txBody>
      </p:sp>
      <p:sp>
        <p:nvSpPr>
          <p:cNvPr id="19460" name="Line 4"/>
          <p:cNvSpPr>
            <a:spLocks noChangeShapeType="1"/>
          </p:cNvSpPr>
          <p:nvPr/>
        </p:nvSpPr>
        <p:spPr bwMode="auto">
          <a:xfrm flipH="1">
            <a:off x="0" y="35052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9461" name="Line 5"/>
          <p:cNvSpPr>
            <a:spLocks noChangeShapeType="1"/>
          </p:cNvSpPr>
          <p:nvPr/>
        </p:nvSpPr>
        <p:spPr bwMode="auto">
          <a:xfrm flipH="1">
            <a:off x="8610600" y="3505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2" name="drumroll.wav"/>
      </p:stSnd>
    </p:sndAc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AutoShape 2"/>
          <p:cNvSpPr>
            <a:spLocks noChangeArrowheads="1"/>
          </p:cNvSpPr>
          <p:nvPr/>
        </p:nvSpPr>
        <p:spPr bwMode="auto">
          <a:xfrm>
            <a:off x="533400" y="27432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0483" name="AutoShape 3"/>
          <p:cNvSpPr>
            <a:spLocks noChangeArrowheads="1"/>
          </p:cNvSpPr>
          <p:nvPr/>
        </p:nvSpPr>
        <p:spPr bwMode="auto">
          <a:xfrm>
            <a:off x="533400" y="37338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0484" name="AutoShape 4"/>
          <p:cNvSpPr>
            <a:spLocks noChangeArrowheads="1"/>
          </p:cNvSpPr>
          <p:nvPr/>
        </p:nvSpPr>
        <p:spPr bwMode="auto">
          <a:xfrm>
            <a:off x="533400" y="47244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0485" name="AutoShape 5"/>
          <p:cNvSpPr>
            <a:spLocks noChangeArrowheads="1"/>
          </p:cNvSpPr>
          <p:nvPr/>
        </p:nvSpPr>
        <p:spPr bwMode="auto">
          <a:xfrm>
            <a:off x="609600" y="228600"/>
            <a:ext cx="8001000" cy="2362200"/>
          </a:xfrm>
          <a:prstGeom prst="hexagon">
            <a:avLst>
              <a:gd name="adj" fmla="val 828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0486" name="AutoShape 6"/>
          <p:cNvSpPr>
            <a:spLocks noChangeArrowheads="1"/>
          </p:cNvSpPr>
          <p:nvPr/>
        </p:nvSpPr>
        <p:spPr bwMode="auto">
          <a:xfrm>
            <a:off x="533400" y="57150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0487" name="Rectangle 7"/>
          <p:cNvSpPr>
            <a:spLocks noGrp="1" noChangeArrowheads="1"/>
          </p:cNvSpPr>
          <p:nvPr>
            <p:ph type="title"/>
          </p:nvPr>
        </p:nvSpPr>
        <p:spPr>
          <a:xfrm>
            <a:off x="762000" y="381000"/>
            <a:ext cx="7696200" cy="2057400"/>
          </a:xfrm>
          <a:noFill/>
        </p:spPr>
        <p:txBody>
          <a:bodyPr/>
          <a:lstStyle/>
          <a:p>
            <a:pPr eaLnBrk="1" hangingPunct="1"/>
            <a:r>
              <a:rPr lang="en-GB" sz="4000" smtClean="0">
                <a:solidFill>
                  <a:schemeClr val="bg1"/>
                </a:solidFill>
                <a:latin typeface="Arial" pitchFamily="34" charset="0"/>
              </a:rPr>
              <a:t>Which would dissolve the quickest in the same conditions?</a:t>
            </a:r>
            <a:endParaRPr lang="en-US" sz="4000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19464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838200" y="2667000"/>
            <a:ext cx="7620000" cy="39624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A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Icing sugar powder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B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Sugar cubes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C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Caster sugar crystals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D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Brown sugar grains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20489" name="Line 9"/>
          <p:cNvSpPr>
            <a:spLocks noChangeShapeType="1"/>
          </p:cNvSpPr>
          <p:nvPr/>
        </p:nvSpPr>
        <p:spPr bwMode="auto">
          <a:xfrm flipH="1">
            <a:off x="0" y="6172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490" name="Line 10"/>
          <p:cNvSpPr>
            <a:spLocks noChangeShapeType="1"/>
          </p:cNvSpPr>
          <p:nvPr/>
        </p:nvSpPr>
        <p:spPr bwMode="auto">
          <a:xfrm flipH="1">
            <a:off x="0" y="51816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491" name="Line 11"/>
          <p:cNvSpPr>
            <a:spLocks noChangeShapeType="1"/>
          </p:cNvSpPr>
          <p:nvPr/>
        </p:nvSpPr>
        <p:spPr bwMode="auto">
          <a:xfrm flipH="1">
            <a:off x="0" y="41910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492" name="Line 12"/>
          <p:cNvSpPr>
            <a:spLocks noChangeShapeType="1"/>
          </p:cNvSpPr>
          <p:nvPr/>
        </p:nvSpPr>
        <p:spPr bwMode="auto">
          <a:xfrm flipH="1">
            <a:off x="0" y="32004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493" name="Line 13"/>
          <p:cNvSpPr>
            <a:spLocks noChangeShapeType="1"/>
          </p:cNvSpPr>
          <p:nvPr/>
        </p:nvSpPr>
        <p:spPr bwMode="auto">
          <a:xfrm flipH="1">
            <a:off x="8686800" y="61722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494" name="Line 14"/>
          <p:cNvSpPr>
            <a:spLocks noChangeShapeType="1"/>
          </p:cNvSpPr>
          <p:nvPr/>
        </p:nvSpPr>
        <p:spPr bwMode="auto">
          <a:xfrm flipH="1">
            <a:off x="8686800" y="51816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495" name="Line 15"/>
          <p:cNvSpPr>
            <a:spLocks noChangeShapeType="1"/>
          </p:cNvSpPr>
          <p:nvPr/>
        </p:nvSpPr>
        <p:spPr bwMode="auto">
          <a:xfrm flipH="1">
            <a:off x="8686800" y="41910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496" name="Line 16"/>
          <p:cNvSpPr>
            <a:spLocks noChangeShapeType="1"/>
          </p:cNvSpPr>
          <p:nvPr/>
        </p:nvSpPr>
        <p:spPr bwMode="auto">
          <a:xfrm flipH="1">
            <a:off x="8686800" y="32004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497" name="Line 17"/>
          <p:cNvSpPr>
            <a:spLocks noChangeShapeType="1"/>
          </p:cNvSpPr>
          <p:nvPr/>
        </p:nvSpPr>
        <p:spPr bwMode="auto">
          <a:xfrm flipH="1">
            <a:off x="8610600" y="14478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498" name="Line 18"/>
          <p:cNvSpPr>
            <a:spLocks noChangeShapeType="1"/>
          </p:cNvSpPr>
          <p:nvPr/>
        </p:nvSpPr>
        <p:spPr bwMode="auto">
          <a:xfrm flipH="1">
            <a:off x="0" y="14478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499" name="AutoShape 19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8686800" y="0"/>
            <a:ext cx="457200" cy="457200"/>
          </a:xfrm>
          <a:prstGeom prst="actionButtonBlank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500" name="AutoShape 20">
            <a:hlinkClick r:id="rId3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8686800" y="6324600"/>
            <a:ext cx="457200" cy="533400"/>
          </a:xfrm>
          <a:prstGeom prst="actionButtonBlank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2" name="09. Who Correct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94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94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946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946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946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946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946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946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464" grpId="0" build="p" autoUpdateAnimBg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AutoShape 2"/>
          <p:cNvSpPr>
            <a:spLocks noChangeArrowheads="1"/>
          </p:cNvSpPr>
          <p:nvPr/>
        </p:nvSpPr>
        <p:spPr bwMode="auto">
          <a:xfrm>
            <a:off x="609600" y="2057400"/>
            <a:ext cx="8001000" cy="2743200"/>
          </a:xfrm>
          <a:prstGeom prst="hexagon">
            <a:avLst>
              <a:gd name="adj" fmla="val 713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819400"/>
            <a:ext cx="7772400" cy="1143000"/>
          </a:xfrm>
        </p:spPr>
        <p:txBody>
          <a:bodyPr/>
          <a:lstStyle/>
          <a:p>
            <a:pPr eaLnBrk="1" hangingPunct="1"/>
            <a:r>
              <a:rPr lang="en-US" sz="8000" smtClean="0">
                <a:solidFill>
                  <a:schemeClr val="bg1"/>
                </a:solidFill>
                <a:latin typeface="Arial" pitchFamily="34" charset="0"/>
              </a:rPr>
              <a:t>Question 1</a:t>
            </a:r>
          </a:p>
        </p:txBody>
      </p:sp>
      <p:sp>
        <p:nvSpPr>
          <p:cNvPr id="3076" name="Line 4"/>
          <p:cNvSpPr>
            <a:spLocks noChangeShapeType="1"/>
          </p:cNvSpPr>
          <p:nvPr/>
        </p:nvSpPr>
        <p:spPr bwMode="auto">
          <a:xfrm flipH="1">
            <a:off x="0" y="35052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077" name="Line 5"/>
          <p:cNvSpPr>
            <a:spLocks noChangeShapeType="1"/>
          </p:cNvSpPr>
          <p:nvPr/>
        </p:nvSpPr>
        <p:spPr bwMode="auto">
          <a:xfrm flipH="1">
            <a:off x="8610600" y="3505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2" name="drumroll.wav"/>
      </p:stSnd>
    </p:sndAc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AutoShape 2"/>
          <p:cNvSpPr>
            <a:spLocks noChangeArrowheads="1"/>
          </p:cNvSpPr>
          <p:nvPr/>
        </p:nvSpPr>
        <p:spPr bwMode="auto">
          <a:xfrm>
            <a:off x="533400" y="27432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accent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1507" name="AutoShape 3"/>
          <p:cNvSpPr>
            <a:spLocks noChangeArrowheads="1"/>
          </p:cNvSpPr>
          <p:nvPr/>
        </p:nvSpPr>
        <p:spPr bwMode="auto">
          <a:xfrm>
            <a:off x="533400" y="37338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1508" name="AutoShape 4"/>
          <p:cNvSpPr>
            <a:spLocks noChangeArrowheads="1"/>
          </p:cNvSpPr>
          <p:nvPr/>
        </p:nvSpPr>
        <p:spPr bwMode="auto">
          <a:xfrm>
            <a:off x="533400" y="47244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1509" name="AutoShape 5"/>
          <p:cNvSpPr>
            <a:spLocks noChangeArrowheads="1"/>
          </p:cNvSpPr>
          <p:nvPr/>
        </p:nvSpPr>
        <p:spPr bwMode="auto">
          <a:xfrm>
            <a:off x="609600" y="228600"/>
            <a:ext cx="8001000" cy="2362200"/>
          </a:xfrm>
          <a:prstGeom prst="hexagon">
            <a:avLst>
              <a:gd name="adj" fmla="val 828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1510" name="AutoShape 6"/>
          <p:cNvSpPr>
            <a:spLocks noChangeArrowheads="1"/>
          </p:cNvSpPr>
          <p:nvPr/>
        </p:nvSpPr>
        <p:spPr bwMode="auto">
          <a:xfrm>
            <a:off x="533400" y="57150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1511" name="Rectangle 7"/>
          <p:cNvSpPr>
            <a:spLocks noGrp="1" noChangeArrowheads="1"/>
          </p:cNvSpPr>
          <p:nvPr>
            <p:ph type="title"/>
          </p:nvPr>
        </p:nvSpPr>
        <p:spPr>
          <a:xfrm>
            <a:off x="762000" y="381000"/>
            <a:ext cx="7696200" cy="2057400"/>
          </a:xfrm>
          <a:noFill/>
        </p:spPr>
        <p:txBody>
          <a:bodyPr/>
          <a:lstStyle/>
          <a:p>
            <a:pPr eaLnBrk="1" hangingPunct="1"/>
            <a:r>
              <a:rPr lang="en-GB" sz="4000" smtClean="0">
                <a:solidFill>
                  <a:schemeClr val="bg1"/>
                </a:solidFill>
                <a:latin typeface="Arial" pitchFamily="34" charset="0"/>
              </a:rPr>
              <a:t>Which would dissolve the quickest in the same conditions?</a:t>
            </a:r>
            <a:endParaRPr lang="en-US" sz="4000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21512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838200" y="2667000"/>
            <a:ext cx="7620000" cy="39624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A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Icing sugar powder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B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Sugar cubes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C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Caster sugar crystals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D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Brown sugar grains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21513" name="Line 9"/>
          <p:cNvSpPr>
            <a:spLocks noChangeShapeType="1"/>
          </p:cNvSpPr>
          <p:nvPr/>
        </p:nvSpPr>
        <p:spPr bwMode="auto">
          <a:xfrm flipH="1">
            <a:off x="0" y="6172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1514" name="Line 10"/>
          <p:cNvSpPr>
            <a:spLocks noChangeShapeType="1"/>
          </p:cNvSpPr>
          <p:nvPr/>
        </p:nvSpPr>
        <p:spPr bwMode="auto">
          <a:xfrm flipH="1">
            <a:off x="0" y="51816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1515" name="Line 11"/>
          <p:cNvSpPr>
            <a:spLocks noChangeShapeType="1"/>
          </p:cNvSpPr>
          <p:nvPr/>
        </p:nvSpPr>
        <p:spPr bwMode="auto">
          <a:xfrm flipH="1">
            <a:off x="0" y="41910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1516" name="Line 12"/>
          <p:cNvSpPr>
            <a:spLocks noChangeShapeType="1"/>
          </p:cNvSpPr>
          <p:nvPr/>
        </p:nvSpPr>
        <p:spPr bwMode="auto">
          <a:xfrm flipH="1">
            <a:off x="0" y="32004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1517" name="Line 13"/>
          <p:cNvSpPr>
            <a:spLocks noChangeShapeType="1"/>
          </p:cNvSpPr>
          <p:nvPr/>
        </p:nvSpPr>
        <p:spPr bwMode="auto">
          <a:xfrm flipH="1">
            <a:off x="8686800" y="61722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1518" name="Line 14"/>
          <p:cNvSpPr>
            <a:spLocks noChangeShapeType="1"/>
          </p:cNvSpPr>
          <p:nvPr/>
        </p:nvSpPr>
        <p:spPr bwMode="auto">
          <a:xfrm flipH="1">
            <a:off x="8686800" y="51816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1519" name="Line 15"/>
          <p:cNvSpPr>
            <a:spLocks noChangeShapeType="1"/>
          </p:cNvSpPr>
          <p:nvPr/>
        </p:nvSpPr>
        <p:spPr bwMode="auto">
          <a:xfrm flipH="1">
            <a:off x="8686800" y="41910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1520" name="Line 16"/>
          <p:cNvSpPr>
            <a:spLocks noChangeShapeType="1"/>
          </p:cNvSpPr>
          <p:nvPr/>
        </p:nvSpPr>
        <p:spPr bwMode="auto">
          <a:xfrm flipH="1">
            <a:off x="8686800" y="32004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1521" name="Line 17"/>
          <p:cNvSpPr>
            <a:spLocks noChangeShapeType="1"/>
          </p:cNvSpPr>
          <p:nvPr/>
        </p:nvSpPr>
        <p:spPr bwMode="auto">
          <a:xfrm flipH="1">
            <a:off x="8610600" y="14478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1522" name="Line 18"/>
          <p:cNvSpPr>
            <a:spLocks noChangeShapeType="1"/>
          </p:cNvSpPr>
          <p:nvPr/>
        </p:nvSpPr>
        <p:spPr bwMode="auto">
          <a:xfrm flipH="1">
            <a:off x="0" y="14478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sndAc>
      <p:stSnd>
        <p:snd r:embed="rId2" name="Tarda.wav"/>
      </p:stSnd>
    </p:sndAc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AutoShape 2"/>
          <p:cNvSpPr>
            <a:spLocks noChangeArrowheads="1"/>
          </p:cNvSpPr>
          <p:nvPr/>
        </p:nvSpPr>
        <p:spPr bwMode="auto">
          <a:xfrm>
            <a:off x="609600" y="2514600"/>
            <a:ext cx="8001000" cy="1905000"/>
          </a:xfrm>
          <a:prstGeom prst="hexagon">
            <a:avLst>
              <a:gd name="adj" fmla="val 10267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2531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819400"/>
            <a:ext cx="7772400" cy="1143000"/>
          </a:xfrm>
        </p:spPr>
        <p:txBody>
          <a:bodyPr/>
          <a:lstStyle/>
          <a:p>
            <a:pPr eaLnBrk="1" hangingPunct="1"/>
            <a:r>
              <a:rPr lang="en-GB" sz="8000" smtClean="0">
                <a:solidFill>
                  <a:schemeClr val="bg1"/>
                </a:solidFill>
                <a:latin typeface="Arial" pitchFamily="34" charset="0"/>
              </a:rPr>
              <a:t>£1,000</a:t>
            </a:r>
            <a:endParaRPr lang="en-US" sz="8000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22532" name="Line 4"/>
          <p:cNvSpPr>
            <a:spLocks noChangeShapeType="1"/>
          </p:cNvSpPr>
          <p:nvPr/>
        </p:nvSpPr>
        <p:spPr bwMode="auto">
          <a:xfrm flipH="1">
            <a:off x="0" y="35052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2533" name="Line 5"/>
          <p:cNvSpPr>
            <a:spLocks noChangeShapeType="1"/>
          </p:cNvSpPr>
          <p:nvPr/>
        </p:nvSpPr>
        <p:spPr bwMode="auto">
          <a:xfrm flipH="1">
            <a:off x="8610600" y="3505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2" name="cashreg.wav"/>
      </p:stSnd>
    </p:sndAc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AutoShape 2"/>
          <p:cNvSpPr>
            <a:spLocks noChangeArrowheads="1"/>
          </p:cNvSpPr>
          <p:nvPr/>
        </p:nvSpPr>
        <p:spPr bwMode="auto">
          <a:xfrm>
            <a:off x="609600" y="2057400"/>
            <a:ext cx="8001000" cy="2743200"/>
          </a:xfrm>
          <a:prstGeom prst="hexagon">
            <a:avLst>
              <a:gd name="adj" fmla="val 713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3555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819400"/>
            <a:ext cx="7772400" cy="1143000"/>
          </a:xfrm>
        </p:spPr>
        <p:txBody>
          <a:bodyPr/>
          <a:lstStyle/>
          <a:p>
            <a:pPr eaLnBrk="1" hangingPunct="1"/>
            <a:r>
              <a:rPr lang="en-US" sz="8000" smtClean="0">
                <a:solidFill>
                  <a:schemeClr val="bg1"/>
                </a:solidFill>
                <a:latin typeface="Arial" pitchFamily="34" charset="0"/>
              </a:rPr>
              <a:t>Question 6</a:t>
            </a:r>
          </a:p>
        </p:txBody>
      </p:sp>
      <p:sp>
        <p:nvSpPr>
          <p:cNvPr id="23556" name="Line 4"/>
          <p:cNvSpPr>
            <a:spLocks noChangeShapeType="1"/>
          </p:cNvSpPr>
          <p:nvPr/>
        </p:nvSpPr>
        <p:spPr bwMode="auto">
          <a:xfrm flipH="1">
            <a:off x="0" y="35052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3557" name="Line 5"/>
          <p:cNvSpPr>
            <a:spLocks noChangeShapeType="1"/>
          </p:cNvSpPr>
          <p:nvPr/>
        </p:nvSpPr>
        <p:spPr bwMode="auto">
          <a:xfrm flipH="1">
            <a:off x="8610600" y="3505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2" name="drumroll.wav"/>
      </p:stSnd>
    </p:sndAc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AutoShape 2"/>
          <p:cNvSpPr>
            <a:spLocks noChangeArrowheads="1"/>
          </p:cNvSpPr>
          <p:nvPr/>
        </p:nvSpPr>
        <p:spPr bwMode="auto">
          <a:xfrm>
            <a:off x="533400" y="27432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4579" name="AutoShape 3"/>
          <p:cNvSpPr>
            <a:spLocks noChangeArrowheads="1"/>
          </p:cNvSpPr>
          <p:nvPr/>
        </p:nvSpPr>
        <p:spPr bwMode="auto">
          <a:xfrm>
            <a:off x="533400" y="37338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4580" name="AutoShape 4"/>
          <p:cNvSpPr>
            <a:spLocks noChangeArrowheads="1"/>
          </p:cNvSpPr>
          <p:nvPr/>
        </p:nvSpPr>
        <p:spPr bwMode="auto">
          <a:xfrm>
            <a:off x="533400" y="47244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4581" name="AutoShape 5"/>
          <p:cNvSpPr>
            <a:spLocks noChangeArrowheads="1"/>
          </p:cNvSpPr>
          <p:nvPr/>
        </p:nvSpPr>
        <p:spPr bwMode="auto">
          <a:xfrm>
            <a:off x="609600" y="228600"/>
            <a:ext cx="8001000" cy="2362200"/>
          </a:xfrm>
          <a:prstGeom prst="hexagon">
            <a:avLst>
              <a:gd name="adj" fmla="val 828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4582" name="AutoShape 6"/>
          <p:cNvSpPr>
            <a:spLocks noChangeArrowheads="1"/>
          </p:cNvSpPr>
          <p:nvPr/>
        </p:nvSpPr>
        <p:spPr bwMode="auto">
          <a:xfrm>
            <a:off x="533400" y="57150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4583" name="Rectangle 7"/>
          <p:cNvSpPr>
            <a:spLocks noGrp="1" noChangeArrowheads="1"/>
          </p:cNvSpPr>
          <p:nvPr>
            <p:ph type="title"/>
          </p:nvPr>
        </p:nvSpPr>
        <p:spPr>
          <a:xfrm>
            <a:off x="762000" y="381000"/>
            <a:ext cx="7696200" cy="2057400"/>
          </a:xfrm>
          <a:noFill/>
        </p:spPr>
        <p:txBody>
          <a:bodyPr/>
          <a:lstStyle/>
          <a:p>
            <a:pPr eaLnBrk="1" hangingPunct="1"/>
            <a:r>
              <a:rPr lang="en-GB" sz="3600" smtClean="0">
                <a:solidFill>
                  <a:schemeClr val="bg1"/>
                </a:solidFill>
                <a:latin typeface="Arial" pitchFamily="34" charset="0"/>
              </a:rPr>
              <a:t>To obtain </a:t>
            </a:r>
            <a:r>
              <a:rPr lang="en-GB" sz="3600" smtClean="0">
                <a:solidFill>
                  <a:srgbClr val="FF0066"/>
                </a:solidFill>
                <a:latin typeface="Arial" pitchFamily="34" charset="0"/>
              </a:rPr>
              <a:t>only</a:t>
            </a:r>
            <a:r>
              <a:rPr lang="en-GB" sz="3600" smtClean="0">
                <a:solidFill>
                  <a:schemeClr val="bg1"/>
                </a:solidFill>
                <a:latin typeface="Arial" pitchFamily="34" charset="0"/>
              </a:rPr>
              <a:t> the </a:t>
            </a:r>
            <a:r>
              <a:rPr lang="en-GB" sz="3600" smtClean="0">
                <a:solidFill>
                  <a:srgbClr val="FF0066"/>
                </a:solidFill>
                <a:latin typeface="Arial" pitchFamily="34" charset="0"/>
              </a:rPr>
              <a:t>soluble</a:t>
            </a:r>
            <a:r>
              <a:rPr lang="en-GB" sz="3600" smtClean="0">
                <a:solidFill>
                  <a:schemeClr val="bg1"/>
                </a:solidFill>
                <a:latin typeface="Arial" pitchFamily="34" charset="0"/>
              </a:rPr>
              <a:t> material found in pond water you would</a:t>
            </a:r>
            <a:endParaRPr lang="en-US" sz="3600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15368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838200" y="2667000"/>
            <a:ext cx="7620000" cy="39624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A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Filter it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B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Evaporate it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C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Filter it then evaporate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D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Dissolve it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24585" name="Line 9"/>
          <p:cNvSpPr>
            <a:spLocks noChangeShapeType="1"/>
          </p:cNvSpPr>
          <p:nvPr/>
        </p:nvSpPr>
        <p:spPr bwMode="auto">
          <a:xfrm flipH="1">
            <a:off x="0" y="6172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4586" name="Line 10"/>
          <p:cNvSpPr>
            <a:spLocks noChangeShapeType="1"/>
          </p:cNvSpPr>
          <p:nvPr/>
        </p:nvSpPr>
        <p:spPr bwMode="auto">
          <a:xfrm flipH="1">
            <a:off x="0" y="51816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4587" name="Line 11"/>
          <p:cNvSpPr>
            <a:spLocks noChangeShapeType="1"/>
          </p:cNvSpPr>
          <p:nvPr/>
        </p:nvSpPr>
        <p:spPr bwMode="auto">
          <a:xfrm flipH="1">
            <a:off x="0" y="41910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4588" name="Line 12"/>
          <p:cNvSpPr>
            <a:spLocks noChangeShapeType="1"/>
          </p:cNvSpPr>
          <p:nvPr/>
        </p:nvSpPr>
        <p:spPr bwMode="auto">
          <a:xfrm flipH="1">
            <a:off x="0" y="32004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4589" name="Line 13"/>
          <p:cNvSpPr>
            <a:spLocks noChangeShapeType="1"/>
          </p:cNvSpPr>
          <p:nvPr/>
        </p:nvSpPr>
        <p:spPr bwMode="auto">
          <a:xfrm flipH="1">
            <a:off x="8686800" y="61722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4590" name="Line 14"/>
          <p:cNvSpPr>
            <a:spLocks noChangeShapeType="1"/>
          </p:cNvSpPr>
          <p:nvPr/>
        </p:nvSpPr>
        <p:spPr bwMode="auto">
          <a:xfrm flipH="1">
            <a:off x="8686800" y="51816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4591" name="Line 15"/>
          <p:cNvSpPr>
            <a:spLocks noChangeShapeType="1"/>
          </p:cNvSpPr>
          <p:nvPr/>
        </p:nvSpPr>
        <p:spPr bwMode="auto">
          <a:xfrm flipH="1">
            <a:off x="8686800" y="41910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4592" name="Line 16"/>
          <p:cNvSpPr>
            <a:spLocks noChangeShapeType="1"/>
          </p:cNvSpPr>
          <p:nvPr/>
        </p:nvSpPr>
        <p:spPr bwMode="auto">
          <a:xfrm flipH="1">
            <a:off x="8686800" y="32004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4593" name="Line 17"/>
          <p:cNvSpPr>
            <a:spLocks noChangeShapeType="1"/>
          </p:cNvSpPr>
          <p:nvPr/>
        </p:nvSpPr>
        <p:spPr bwMode="auto">
          <a:xfrm flipH="1">
            <a:off x="8610600" y="14478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4594" name="Line 18"/>
          <p:cNvSpPr>
            <a:spLocks noChangeShapeType="1"/>
          </p:cNvSpPr>
          <p:nvPr/>
        </p:nvSpPr>
        <p:spPr bwMode="auto">
          <a:xfrm flipH="1">
            <a:off x="0" y="14478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4595" name="AutoShape 19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8686800" y="0"/>
            <a:ext cx="457200" cy="457200"/>
          </a:xfrm>
          <a:prstGeom prst="actionButtonBlank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4596" name="AutoShape 20">
            <a:hlinkClick r:id="rId3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8686800" y="6324600"/>
            <a:ext cx="457200" cy="533400"/>
          </a:xfrm>
          <a:prstGeom prst="actionButtonBlank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2" name="09. Who Correct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536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536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536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536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536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536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536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536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68" grpId="0" build="p" autoUpdateAnimBg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AutoShape 2"/>
          <p:cNvSpPr>
            <a:spLocks noChangeArrowheads="1"/>
          </p:cNvSpPr>
          <p:nvPr/>
        </p:nvSpPr>
        <p:spPr bwMode="auto">
          <a:xfrm>
            <a:off x="533400" y="27432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5603" name="AutoShape 3"/>
          <p:cNvSpPr>
            <a:spLocks noChangeArrowheads="1"/>
          </p:cNvSpPr>
          <p:nvPr/>
        </p:nvSpPr>
        <p:spPr bwMode="auto">
          <a:xfrm>
            <a:off x="533400" y="37338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5604" name="AutoShape 4"/>
          <p:cNvSpPr>
            <a:spLocks noChangeArrowheads="1"/>
          </p:cNvSpPr>
          <p:nvPr/>
        </p:nvSpPr>
        <p:spPr bwMode="auto">
          <a:xfrm>
            <a:off x="533400" y="47244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accent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5605" name="AutoShape 5"/>
          <p:cNvSpPr>
            <a:spLocks noChangeArrowheads="1"/>
          </p:cNvSpPr>
          <p:nvPr/>
        </p:nvSpPr>
        <p:spPr bwMode="auto">
          <a:xfrm>
            <a:off x="609600" y="228600"/>
            <a:ext cx="8001000" cy="2362200"/>
          </a:xfrm>
          <a:prstGeom prst="hexagon">
            <a:avLst>
              <a:gd name="adj" fmla="val 828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5606" name="AutoShape 6"/>
          <p:cNvSpPr>
            <a:spLocks noChangeArrowheads="1"/>
          </p:cNvSpPr>
          <p:nvPr/>
        </p:nvSpPr>
        <p:spPr bwMode="auto">
          <a:xfrm>
            <a:off x="533400" y="57150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5607" name="Rectangle 7"/>
          <p:cNvSpPr>
            <a:spLocks noGrp="1" noChangeArrowheads="1"/>
          </p:cNvSpPr>
          <p:nvPr>
            <p:ph type="title"/>
          </p:nvPr>
        </p:nvSpPr>
        <p:spPr>
          <a:xfrm>
            <a:off x="762000" y="381000"/>
            <a:ext cx="7696200" cy="2057400"/>
          </a:xfrm>
          <a:noFill/>
        </p:spPr>
        <p:txBody>
          <a:bodyPr/>
          <a:lstStyle/>
          <a:p>
            <a:pPr eaLnBrk="1" hangingPunct="1"/>
            <a:r>
              <a:rPr lang="en-GB" sz="3600" smtClean="0">
                <a:solidFill>
                  <a:schemeClr val="bg1"/>
                </a:solidFill>
                <a:latin typeface="Arial" pitchFamily="34" charset="0"/>
              </a:rPr>
              <a:t>To obtain </a:t>
            </a:r>
            <a:r>
              <a:rPr lang="en-GB" sz="3600" smtClean="0">
                <a:solidFill>
                  <a:srgbClr val="FF0066"/>
                </a:solidFill>
                <a:latin typeface="Arial" pitchFamily="34" charset="0"/>
              </a:rPr>
              <a:t>only</a:t>
            </a:r>
            <a:r>
              <a:rPr lang="en-GB" sz="3600" smtClean="0">
                <a:solidFill>
                  <a:schemeClr val="bg1"/>
                </a:solidFill>
                <a:latin typeface="Arial" pitchFamily="34" charset="0"/>
              </a:rPr>
              <a:t> the </a:t>
            </a:r>
            <a:r>
              <a:rPr lang="en-GB" sz="3600" smtClean="0">
                <a:solidFill>
                  <a:srgbClr val="FF0066"/>
                </a:solidFill>
                <a:latin typeface="Arial" pitchFamily="34" charset="0"/>
              </a:rPr>
              <a:t>soluble</a:t>
            </a:r>
            <a:r>
              <a:rPr lang="en-GB" sz="3600" smtClean="0">
                <a:solidFill>
                  <a:schemeClr val="bg1"/>
                </a:solidFill>
                <a:latin typeface="Arial" pitchFamily="34" charset="0"/>
              </a:rPr>
              <a:t> material found in pond water you would</a:t>
            </a:r>
            <a:endParaRPr lang="en-US" sz="3600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25608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838200" y="2667000"/>
            <a:ext cx="7620000" cy="39624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A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Filter it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B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Evaporate it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C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Filter it then evaporate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D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Dissolve it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25609" name="Line 9"/>
          <p:cNvSpPr>
            <a:spLocks noChangeShapeType="1"/>
          </p:cNvSpPr>
          <p:nvPr/>
        </p:nvSpPr>
        <p:spPr bwMode="auto">
          <a:xfrm flipH="1">
            <a:off x="0" y="6172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5610" name="Line 10"/>
          <p:cNvSpPr>
            <a:spLocks noChangeShapeType="1"/>
          </p:cNvSpPr>
          <p:nvPr/>
        </p:nvSpPr>
        <p:spPr bwMode="auto">
          <a:xfrm flipH="1">
            <a:off x="0" y="51816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5611" name="Line 11"/>
          <p:cNvSpPr>
            <a:spLocks noChangeShapeType="1"/>
          </p:cNvSpPr>
          <p:nvPr/>
        </p:nvSpPr>
        <p:spPr bwMode="auto">
          <a:xfrm flipH="1">
            <a:off x="0" y="41910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5612" name="Line 12"/>
          <p:cNvSpPr>
            <a:spLocks noChangeShapeType="1"/>
          </p:cNvSpPr>
          <p:nvPr/>
        </p:nvSpPr>
        <p:spPr bwMode="auto">
          <a:xfrm flipH="1">
            <a:off x="0" y="32004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5613" name="Line 13"/>
          <p:cNvSpPr>
            <a:spLocks noChangeShapeType="1"/>
          </p:cNvSpPr>
          <p:nvPr/>
        </p:nvSpPr>
        <p:spPr bwMode="auto">
          <a:xfrm flipH="1">
            <a:off x="8686800" y="61722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5614" name="Line 14"/>
          <p:cNvSpPr>
            <a:spLocks noChangeShapeType="1"/>
          </p:cNvSpPr>
          <p:nvPr/>
        </p:nvSpPr>
        <p:spPr bwMode="auto">
          <a:xfrm flipH="1">
            <a:off x="8686800" y="51816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5615" name="Line 15"/>
          <p:cNvSpPr>
            <a:spLocks noChangeShapeType="1"/>
          </p:cNvSpPr>
          <p:nvPr/>
        </p:nvSpPr>
        <p:spPr bwMode="auto">
          <a:xfrm flipH="1">
            <a:off x="8686800" y="41910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5616" name="Line 16"/>
          <p:cNvSpPr>
            <a:spLocks noChangeShapeType="1"/>
          </p:cNvSpPr>
          <p:nvPr/>
        </p:nvSpPr>
        <p:spPr bwMode="auto">
          <a:xfrm flipH="1">
            <a:off x="8686800" y="32004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5617" name="Line 17"/>
          <p:cNvSpPr>
            <a:spLocks noChangeShapeType="1"/>
          </p:cNvSpPr>
          <p:nvPr/>
        </p:nvSpPr>
        <p:spPr bwMode="auto">
          <a:xfrm flipH="1">
            <a:off x="8610600" y="14478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5618" name="Line 18"/>
          <p:cNvSpPr>
            <a:spLocks noChangeShapeType="1"/>
          </p:cNvSpPr>
          <p:nvPr/>
        </p:nvSpPr>
        <p:spPr bwMode="auto">
          <a:xfrm flipH="1">
            <a:off x="0" y="14478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sndAc>
      <p:stSnd>
        <p:snd r:embed="rId2" name="Tarda.wav"/>
      </p:stSnd>
    </p:sndAc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AutoShape 2"/>
          <p:cNvSpPr>
            <a:spLocks noChangeArrowheads="1"/>
          </p:cNvSpPr>
          <p:nvPr/>
        </p:nvSpPr>
        <p:spPr bwMode="auto">
          <a:xfrm>
            <a:off x="609600" y="2514600"/>
            <a:ext cx="8001000" cy="1905000"/>
          </a:xfrm>
          <a:prstGeom prst="hexagon">
            <a:avLst>
              <a:gd name="adj" fmla="val 10267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6627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819400"/>
            <a:ext cx="7772400" cy="1143000"/>
          </a:xfrm>
        </p:spPr>
        <p:txBody>
          <a:bodyPr/>
          <a:lstStyle/>
          <a:p>
            <a:pPr eaLnBrk="1" hangingPunct="1"/>
            <a:r>
              <a:rPr lang="en-GB" sz="8000" smtClean="0">
                <a:solidFill>
                  <a:schemeClr val="bg1"/>
                </a:solidFill>
                <a:latin typeface="Arial" pitchFamily="34" charset="0"/>
              </a:rPr>
              <a:t>£2,000</a:t>
            </a:r>
            <a:endParaRPr lang="en-US" sz="8000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26628" name="Line 4"/>
          <p:cNvSpPr>
            <a:spLocks noChangeShapeType="1"/>
          </p:cNvSpPr>
          <p:nvPr/>
        </p:nvSpPr>
        <p:spPr bwMode="auto">
          <a:xfrm flipH="1">
            <a:off x="0" y="35052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6629" name="Line 5"/>
          <p:cNvSpPr>
            <a:spLocks noChangeShapeType="1"/>
          </p:cNvSpPr>
          <p:nvPr/>
        </p:nvSpPr>
        <p:spPr bwMode="auto">
          <a:xfrm flipH="1">
            <a:off x="8610600" y="3505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2" name="cashreg.wav"/>
      </p:stSnd>
    </p:sndAc>
  </p:transition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AutoShape 2"/>
          <p:cNvSpPr>
            <a:spLocks noChangeArrowheads="1"/>
          </p:cNvSpPr>
          <p:nvPr/>
        </p:nvSpPr>
        <p:spPr bwMode="auto">
          <a:xfrm>
            <a:off x="609600" y="2057400"/>
            <a:ext cx="8001000" cy="2743200"/>
          </a:xfrm>
          <a:prstGeom prst="hexagon">
            <a:avLst>
              <a:gd name="adj" fmla="val 713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7651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819400"/>
            <a:ext cx="7772400" cy="1143000"/>
          </a:xfrm>
        </p:spPr>
        <p:txBody>
          <a:bodyPr/>
          <a:lstStyle/>
          <a:p>
            <a:pPr eaLnBrk="1" hangingPunct="1"/>
            <a:r>
              <a:rPr lang="en-US" sz="8000" smtClean="0">
                <a:solidFill>
                  <a:schemeClr val="bg1"/>
                </a:solidFill>
                <a:latin typeface="Arial" pitchFamily="34" charset="0"/>
              </a:rPr>
              <a:t>Question 7</a:t>
            </a:r>
          </a:p>
        </p:txBody>
      </p:sp>
      <p:sp>
        <p:nvSpPr>
          <p:cNvPr id="27652" name="Line 4"/>
          <p:cNvSpPr>
            <a:spLocks noChangeShapeType="1"/>
          </p:cNvSpPr>
          <p:nvPr/>
        </p:nvSpPr>
        <p:spPr bwMode="auto">
          <a:xfrm flipH="1">
            <a:off x="0" y="35052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7653" name="Line 5"/>
          <p:cNvSpPr>
            <a:spLocks noChangeShapeType="1"/>
          </p:cNvSpPr>
          <p:nvPr/>
        </p:nvSpPr>
        <p:spPr bwMode="auto">
          <a:xfrm flipH="1">
            <a:off x="8610600" y="3505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2" name="drumroll.wav"/>
      </p:stSnd>
    </p:sndAc>
  </p:transition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AutoShape 2"/>
          <p:cNvSpPr>
            <a:spLocks noChangeArrowheads="1"/>
          </p:cNvSpPr>
          <p:nvPr/>
        </p:nvSpPr>
        <p:spPr bwMode="auto">
          <a:xfrm>
            <a:off x="533400" y="27432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8675" name="AutoShape 3"/>
          <p:cNvSpPr>
            <a:spLocks noChangeArrowheads="1"/>
          </p:cNvSpPr>
          <p:nvPr/>
        </p:nvSpPr>
        <p:spPr bwMode="auto">
          <a:xfrm>
            <a:off x="533400" y="37338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8676" name="AutoShape 4"/>
          <p:cNvSpPr>
            <a:spLocks noChangeArrowheads="1"/>
          </p:cNvSpPr>
          <p:nvPr/>
        </p:nvSpPr>
        <p:spPr bwMode="auto">
          <a:xfrm>
            <a:off x="533400" y="47244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8677" name="AutoShape 5"/>
          <p:cNvSpPr>
            <a:spLocks noChangeArrowheads="1"/>
          </p:cNvSpPr>
          <p:nvPr/>
        </p:nvSpPr>
        <p:spPr bwMode="auto">
          <a:xfrm>
            <a:off x="609600" y="228600"/>
            <a:ext cx="8001000" cy="2362200"/>
          </a:xfrm>
          <a:prstGeom prst="hexagon">
            <a:avLst>
              <a:gd name="adj" fmla="val 828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8678" name="AutoShape 6"/>
          <p:cNvSpPr>
            <a:spLocks noChangeArrowheads="1"/>
          </p:cNvSpPr>
          <p:nvPr/>
        </p:nvSpPr>
        <p:spPr bwMode="auto">
          <a:xfrm>
            <a:off x="533400" y="57150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8679" name="Rectangle 7"/>
          <p:cNvSpPr>
            <a:spLocks noGrp="1" noChangeArrowheads="1"/>
          </p:cNvSpPr>
          <p:nvPr>
            <p:ph type="title"/>
          </p:nvPr>
        </p:nvSpPr>
        <p:spPr>
          <a:xfrm>
            <a:off x="762000" y="381000"/>
            <a:ext cx="7696200" cy="2057400"/>
          </a:xfrm>
          <a:noFill/>
        </p:spPr>
        <p:txBody>
          <a:bodyPr/>
          <a:lstStyle/>
          <a:p>
            <a:pPr eaLnBrk="1" hangingPunct="1"/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Which of these is a reversible reaction?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27656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838200" y="2667000"/>
            <a:ext cx="7620000" cy="39624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A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Burning a candle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B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Melting an ice cube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C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Adding acid to chalk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D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Frying an egg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28681" name="Line 9"/>
          <p:cNvSpPr>
            <a:spLocks noChangeShapeType="1"/>
          </p:cNvSpPr>
          <p:nvPr/>
        </p:nvSpPr>
        <p:spPr bwMode="auto">
          <a:xfrm flipH="1">
            <a:off x="0" y="6172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8682" name="Line 10"/>
          <p:cNvSpPr>
            <a:spLocks noChangeShapeType="1"/>
          </p:cNvSpPr>
          <p:nvPr/>
        </p:nvSpPr>
        <p:spPr bwMode="auto">
          <a:xfrm flipH="1">
            <a:off x="0" y="51816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8683" name="Line 11"/>
          <p:cNvSpPr>
            <a:spLocks noChangeShapeType="1"/>
          </p:cNvSpPr>
          <p:nvPr/>
        </p:nvSpPr>
        <p:spPr bwMode="auto">
          <a:xfrm flipH="1">
            <a:off x="0" y="41910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8684" name="Line 12"/>
          <p:cNvSpPr>
            <a:spLocks noChangeShapeType="1"/>
          </p:cNvSpPr>
          <p:nvPr/>
        </p:nvSpPr>
        <p:spPr bwMode="auto">
          <a:xfrm flipH="1">
            <a:off x="0" y="32004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8685" name="Line 13"/>
          <p:cNvSpPr>
            <a:spLocks noChangeShapeType="1"/>
          </p:cNvSpPr>
          <p:nvPr/>
        </p:nvSpPr>
        <p:spPr bwMode="auto">
          <a:xfrm flipH="1">
            <a:off x="8686800" y="61722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8686" name="Line 14"/>
          <p:cNvSpPr>
            <a:spLocks noChangeShapeType="1"/>
          </p:cNvSpPr>
          <p:nvPr/>
        </p:nvSpPr>
        <p:spPr bwMode="auto">
          <a:xfrm flipH="1">
            <a:off x="8686800" y="51816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8687" name="Line 15"/>
          <p:cNvSpPr>
            <a:spLocks noChangeShapeType="1"/>
          </p:cNvSpPr>
          <p:nvPr/>
        </p:nvSpPr>
        <p:spPr bwMode="auto">
          <a:xfrm flipH="1">
            <a:off x="8686800" y="41910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8688" name="Line 16"/>
          <p:cNvSpPr>
            <a:spLocks noChangeShapeType="1"/>
          </p:cNvSpPr>
          <p:nvPr/>
        </p:nvSpPr>
        <p:spPr bwMode="auto">
          <a:xfrm flipH="1">
            <a:off x="8686800" y="32004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8689" name="Line 17"/>
          <p:cNvSpPr>
            <a:spLocks noChangeShapeType="1"/>
          </p:cNvSpPr>
          <p:nvPr/>
        </p:nvSpPr>
        <p:spPr bwMode="auto">
          <a:xfrm flipH="1">
            <a:off x="8610600" y="14478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8690" name="Line 18"/>
          <p:cNvSpPr>
            <a:spLocks noChangeShapeType="1"/>
          </p:cNvSpPr>
          <p:nvPr/>
        </p:nvSpPr>
        <p:spPr bwMode="auto">
          <a:xfrm flipH="1">
            <a:off x="0" y="14478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8691" name="AutoShape 19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8686800" y="0"/>
            <a:ext cx="457200" cy="457200"/>
          </a:xfrm>
          <a:prstGeom prst="actionButtonBlank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8692" name="AutoShape 20">
            <a:hlinkClick r:id="rId3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8686800" y="6324600"/>
            <a:ext cx="457200" cy="533400"/>
          </a:xfrm>
          <a:prstGeom prst="actionButtonBlank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2" name="09. Who Correct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765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765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765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765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765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765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765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2765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656" grpId="0" build="p" autoUpdateAnimBg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AutoShape 2"/>
          <p:cNvSpPr>
            <a:spLocks noChangeArrowheads="1"/>
          </p:cNvSpPr>
          <p:nvPr/>
        </p:nvSpPr>
        <p:spPr bwMode="auto">
          <a:xfrm>
            <a:off x="533400" y="27432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9699" name="AutoShape 3"/>
          <p:cNvSpPr>
            <a:spLocks noChangeArrowheads="1"/>
          </p:cNvSpPr>
          <p:nvPr/>
        </p:nvSpPr>
        <p:spPr bwMode="auto">
          <a:xfrm>
            <a:off x="533400" y="37338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accent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9700" name="AutoShape 4"/>
          <p:cNvSpPr>
            <a:spLocks noChangeArrowheads="1"/>
          </p:cNvSpPr>
          <p:nvPr/>
        </p:nvSpPr>
        <p:spPr bwMode="auto">
          <a:xfrm>
            <a:off x="533400" y="47244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9701" name="AutoShape 5"/>
          <p:cNvSpPr>
            <a:spLocks noChangeArrowheads="1"/>
          </p:cNvSpPr>
          <p:nvPr/>
        </p:nvSpPr>
        <p:spPr bwMode="auto">
          <a:xfrm>
            <a:off x="609600" y="228600"/>
            <a:ext cx="8001000" cy="2362200"/>
          </a:xfrm>
          <a:prstGeom prst="hexagon">
            <a:avLst>
              <a:gd name="adj" fmla="val 828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9702" name="AutoShape 6"/>
          <p:cNvSpPr>
            <a:spLocks noChangeArrowheads="1"/>
          </p:cNvSpPr>
          <p:nvPr/>
        </p:nvSpPr>
        <p:spPr bwMode="auto">
          <a:xfrm>
            <a:off x="533400" y="57150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9703" name="Rectangle 7"/>
          <p:cNvSpPr>
            <a:spLocks noGrp="1" noChangeArrowheads="1"/>
          </p:cNvSpPr>
          <p:nvPr>
            <p:ph type="title"/>
          </p:nvPr>
        </p:nvSpPr>
        <p:spPr>
          <a:xfrm>
            <a:off x="762000" y="381000"/>
            <a:ext cx="7696200" cy="2057400"/>
          </a:xfrm>
          <a:noFill/>
        </p:spPr>
        <p:txBody>
          <a:bodyPr/>
          <a:lstStyle/>
          <a:p>
            <a:pPr eaLnBrk="1" hangingPunct="1"/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Which of these is a reversible reaction?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29704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838200" y="2667000"/>
            <a:ext cx="7620000" cy="39624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A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Burning a candle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B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Melting an ice cube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C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Adding acid to chalk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D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Frying an egg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29705" name="Line 9"/>
          <p:cNvSpPr>
            <a:spLocks noChangeShapeType="1"/>
          </p:cNvSpPr>
          <p:nvPr/>
        </p:nvSpPr>
        <p:spPr bwMode="auto">
          <a:xfrm flipH="1">
            <a:off x="0" y="6172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9706" name="Line 10"/>
          <p:cNvSpPr>
            <a:spLocks noChangeShapeType="1"/>
          </p:cNvSpPr>
          <p:nvPr/>
        </p:nvSpPr>
        <p:spPr bwMode="auto">
          <a:xfrm flipH="1">
            <a:off x="0" y="51816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9707" name="Line 11"/>
          <p:cNvSpPr>
            <a:spLocks noChangeShapeType="1"/>
          </p:cNvSpPr>
          <p:nvPr/>
        </p:nvSpPr>
        <p:spPr bwMode="auto">
          <a:xfrm flipH="1">
            <a:off x="0" y="41910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9708" name="Line 12"/>
          <p:cNvSpPr>
            <a:spLocks noChangeShapeType="1"/>
          </p:cNvSpPr>
          <p:nvPr/>
        </p:nvSpPr>
        <p:spPr bwMode="auto">
          <a:xfrm flipH="1">
            <a:off x="0" y="32004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9709" name="Line 13"/>
          <p:cNvSpPr>
            <a:spLocks noChangeShapeType="1"/>
          </p:cNvSpPr>
          <p:nvPr/>
        </p:nvSpPr>
        <p:spPr bwMode="auto">
          <a:xfrm flipH="1">
            <a:off x="8686800" y="61722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9710" name="Line 14"/>
          <p:cNvSpPr>
            <a:spLocks noChangeShapeType="1"/>
          </p:cNvSpPr>
          <p:nvPr/>
        </p:nvSpPr>
        <p:spPr bwMode="auto">
          <a:xfrm flipH="1">
            <a:off x="8686800" y="51816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9711" name="Line 15"/>
          <p:cNvSpPr>
            <a:spLocks noChangeShapeType="1"/>
          </p:cNvSpPr>
          <p:nvPr/>
        </p:nvSpPr>
        <p:spPr bwMode="auto">
          <a:xfrm flipH="1">
            <a:off x="8686800" y="41910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9712" name="Line 16"/>
          <p:cNvSpPr>
            <a:spLocks noChangeShapeType="1"/>
          </p:cNvSpPr>
          <p:nvPr/>
        </p:nvSpPr>
        <p:spPr bwMode="auto">
          <a:xfrm flipH="1">
            <a:off x="8686800" y="32004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9713" name="Line 17"/>
          <p:cNvSpPr>
            <a:spLocks noChangeShapeType="1"/>
          </p:cNvSpPr>
          <p:nvPr/>
        </p:nvSpPr>
        <p:spPr bwMode="auto">
          <a:xfrm flipH="1">
            <a:off x="8610600" y="14478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9714" name="Line 18"/>
          <p:cNvSpPr>
            <a:spLocks noChangeShapeType="1"/>
          </p:cNvSpPr>
          <p:nvPr/>
        </p:nvSpPr>
        <p:spPr bwMode="auto">
          <a:xfrm flipH="1">
            <a:off x="0" y="14478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sndAc>
      <p:stSnd>
        <p:snd r:embed="rId2" name="Tarda.wav"/>
      </p:stSnd>
    </p:sndAc>
  </p:transition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AutoShape 2"/>
          <p:cNvSpPr>
            <a:spLocks noChangeArrowheads="1"/>
          </p:cNvSpPr>
          <p:nvPr/>
        </p:nvSpPr>
        <p:spPr bwMode="auto">
          <a:xfrm>
            <a:off x="609600" y="2514600"/>
            <a:ext cx="8001000" cy="1905000"/>
          </a:xfrm>
          <a:prstGeom prst="hexagon">
            <a:avLst>
              <a:gd name="adj" fmla="val 10267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0723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819400"/>
            <a:ext cx="7772400" cy="1143000"/>
          </a:xfrm>
        </p:spPr>
        <p:txBody>
          <a:bodyPr/>
          <a:lstStyle/>
          <a:p>
            <a:pPr eaLnBrk="1" hangingPunct="1"/>
            <a:r>
              <a:rPr lang="en-GB" sz="8000" smtClean="0">
                <a:solidFill>
                  <a:schemeClr val="bg1"/>
                </a:solidFill>
                <a:latin typeface="Arial" pitchFamily="34" charset="0"/>
              </a:rPr>
              <a:t>£4,000</a:t>
            </a:r>
            <a:endParaRPr lang="en-US" sz="8000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30724" name="Line 4"/>
          <p:cNvSpPr>
            <a:spLocks noChangeShapeType="1"/>
          </p:cNvSpPr>
          <p:nvPr/>
        </p:nvSpPr>
        <p:spPr bwMode="auto">
          <a:xfrm flipH="1">
            <a:off x="0" y="35052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0725" name="Line 5"/>
          <p:cNvSpPr>
            <a:spLocks noChangeShapeType="1"/>
          </p:cNvSpPr>
          <p:nvPr/>
        </p:nvSpPr>
        <p:spPr bwMode="auto">
          <a:xfrm flipH="1">
            <a:off x="8610600" y="3505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2" name="cashreg.wav"/>
      </p:stSnd>
    </p:sndAc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AutoShape 2"/>
          <p:cNvSpPr>
            <a:spLocks noChangeArrowheads="1"/>
          </p:cNvSpPr>
          <p:nvPr/>
        </p:nvSpPr>
        <p:spPr bwMode="auto">
          <a:xfrm>
            <a:off x="533400" y="27432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099" name="AutoShape 3"/>
          <p:cNvSpPr>
            <a:spLocks noChangeArrowheads="1"/>
          </p:cNvSpPr>
          <p:nvPr/>
        </p:nvSpPr>
        <p:spPr bwMode="auto">
          <a:xfrm>
            <a:off x="533400" y="37338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100" name="AutoShape 4"/>
          <p:cNvSpPr>
            <a:spLocks noChangeArrowheads="1"/>
          </p:cNvSpPr>
          <p:nvPr/>
        </p:nvSpPr>
        <p:spPr bwMode="auto">
          <a:xfrm>
            <a:off x="533400" y="47244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101" name="AutoShape 5"/>
          <p:cNvSpPr>
            <a:spLocks noChangeArrowheads="1"/>
          </p:cNvSpPr>
          <p:nvPr/>
        </p:nvSpPr>
        <p:spPr bwMode="auto">
          <a:xfrm>
            <a:off x="609600" y="228600"/>
            <a:ext cx="8001000" cy="2362200"/>
          </a:xfrm>
          <a:prstGeom prst="hexagon">
            <a:avLst>
              <a:gd name="adj" fmla="val 828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102" name="AutoShape 6"/>
          <p:cNvSpPr>
            <a:spLocks noChangeArrowheads="1"/>
          </p:cNvSpPr>
          <p:nvPr/>
        </p:nvSpPr>
        <p:spPr bwMode="auto">
          <a:xfrm>
            <a:off x="533400" y="57150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103" name="Rectangle 7"/>
          <p:cNvSpPr>
            <a:spLocks noGrp="1" noChangeArrowheads="1"/>
          </p:cNvSpPr>
          <p:nvPr>
            <p:ph type="title"/>
          </p:nvPr>
        </p:nvSpPr>
        <p:spPr>
          <a:xfrm>
            <a:off x="762000" y="381000"/>
            <a:ext cx="7696200" cy="2057400"/>
          </a:xfrm>
          <a:noFill/>
        </p:spPr>
        <p:txBody>
          <a:bodyPr/>
          <a:lstStyle/>
          <a:p>
            <a:pPr eaLnBrk="1" hangingPunct="1"/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When a material dissolves it makes a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6152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838200" y="2667000"/>
            <a:ext cx="7620000" cy="39624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A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solid 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B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solution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C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suspension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D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crystal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4105" name="Line 9"/>
          <p:cNvSpPr>
            <a:spLocks noChangeShapeType="1"/>
          </p:cNvSpPr>
          <p:nvPr/>
        </p:nvSpPr>
        <p:spPr bwMode="auto">
          <a:xfrm flipH="1">
            <a:off x="0" y="6172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106" name="Line 10"/>
          <p:cNvSpPr>
            <a:spLocks noChangeShapeType="1"/>
          </p:cNvSpPr>
          <p:nvPr/>
        </p:nvSpPr>
        <p:spPr bwMode="auto">
          <a:xfrm flipH="1">
            <a:off x="0" y="51816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107" name="Line 11"/>
          <p:cNvSpPr>
            <a:spLocks noChangeShapeType="1"/>
          </p:cNvSpPr>
          <p:nvPr/>
        </p:nvSpPr>
        <p:spPr bwMode="auto">
          <a:xfrm flipH="1">
            <a:off x="0" y="41910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108" name="Line 12"/>
          <p:cNvSpPr>
            <a:spLocks noChangeShapeType="1"/>
          </p:cNvSpPr>
          <p:nvPr/>
        </p:nvSpPr>
        <p:spPr bwMode="auto">
          <a:xfrm flipH="1">
            <a:off x="0" y="32004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109" name="Line 13"/>
          <p:cNvSpPr>
            <a:spLocks noChangeShapeType="1"/>
          </p:cNvSpPr>
          <p:nvPr/>
        </p:nvSpPr>
        <p:spPr bwMode="auto">
          <a:xfrm flipH="1">
            <a:off x="8686800" y="61722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110" name="Line 14"/>
          <p:cNvSpPr>
            <a:spLocks noChangeShapeType="1"/>
          </p:cNvSpPr>
          <p:nvPr/>
        </p:nvSpPr>
        <p:spPr bwMode="auto">
          <a:xfrm flipH="1">
            <a:off x="8686800" y="51816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111" name="Line 15"/>
          <p:cNvSpPr>
            <a:spLocks noChangeShapeType="1"/>
          </p:cNvSpPr>
          <p:nvPr/>
        </p:nvSpPr>
        <p:spPr bwMode="auto">
          <a:xfrm flipH="1">
            <a:off x="8686800" y="41910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112" name="Line 16"/>
          <p:cNvSpPr>
            <a:spLocks noChangeShapeType="1"/>
          </p:cNvSpPr>
          <p:nvPr/>
        </p:nvSpPr>
        <p:spPr bwMode="auto">
          <a:xfrm flipH="1">
            <a:off x="8686800" y="32004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113" name="Line 17"/>
          <p:cNvSpPr>
            <a:spLocks noChangeShapeType="1"/>
          </p:cNvSpPr>
          <p:nvPr/>
        </p:nvSpPr>
        <p:spPr bwMode="auto">
          <a:xfrm flipH="1">
            <a:off x="8610600" y="14478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114" name="Line 18"/>
          <p:cNvSpPr>
            <a:spLocks noChangeShapeType="1"/>
          </p:cNvSpPr>
          <p:nvPr/>
        </p:nvSpPr>
        <p:spPr bwMode="auto">
          <a:xfrm flipH="1">
            <a:off x="0" y="14478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115" name="AutoShape 19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8686800" y="0"/>
            <a:ext cx="457200" cy="457200"/>
          </a:xfrm>
          <a:prstGeom prst="actionButtonBlank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116" name="AutoShape 20">
            <a:hlinkClick r:id="rId3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8686800" y="6324600"/>
            <a:ext cx="457200" cy="533400"/>
          </a:xfrm>
          <a:prstGeom prst="actionButtonBlank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2" name="09. Who Correct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1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1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15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15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615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615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615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615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52" grpId="0" build="p" autoUpdateAnimBg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AutoShape 2"/>
          <p:cNvSpPr>
            <a:spLocks noChangeArrowheads="1"/>
          </p:cNvSpPr>
          <p:nvPr/>
        </p:nvSpPr>
        <p:spPr bwMode="auto">
          <a:xfrm>
            <a:off x="609600" y="2057400"/>
            <a:ext cx="8001000" cy="2743200"/>
          </a:xfrm>
          <a:prstGeom prst="hexagon">
            <a:avLst>
              <a:gd name="adj" fmla="val 713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1747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819400"/>
            <a:ext cx="7772400" cy="1143000"/>
          </a:xfrm>
        </p:spPr>
        <p:txBody>
          <a:bodyPr/>
          <a:lstStyle/>
          <a:p>
            <a:pPr eaLnBrk="1" hangingPunct="1"/>
            <a:r>
              <a:rPr lang="en-US" sz="8000" smtClean="0">
                <a:solidFill>
                  <a:schemeClr val="bg1"/>
                </a:solidFill>
                <a:latin typeface="Arial" pitchFamily="34" charset="0"/>
              </a:rPr>
              <a:t>Question 8</a:t>
            </a:r>
          </a:p>
        </p:txBody>
      </p:sp>
      <p:sp>
        <p:nvSpPr>
          <p:cNvPr id="31748" name="Line 4"/>
          <p:cNvSpPr>
            <a:spLocks noChangeShapeType="1"/>
          </p:cNvSpPr>
          <p:nvPr/>
        </p:nvSpPr>
        <p:spPr bwMode="auto">
          <a:xfrm flipH="1">
            <a:off x="0" y="35052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1749" name="Line 5"/>
          <p:cNvSpPr>
            <a:spLocks noChangeShapeType="1"/>
          </p:cNvSpPr>
          <p:nvPr/>
        </p:nvSpPr>
        <p:spPr bwMode="auto">
          <a:xfrm flipH="1">
            <a:off x="8610600" y="3505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2" name="drumroll.wav"/>
      </p:stSnd>
    </p:sndAc>
  </p:transition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AutoShape 2"/>
          <p:cNvSpPr>
            <a:spLocks noChangeArrowheads="1"/>
          </p:cNvSpPr>
          <p:nvPr/>
        </p:nvSpPr>
        <p:spPr bwMode="auto">
          <a:xfrm>
            <a:off x="533400" y="27432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2771" name="AutoShape 3"/>
          <p:cNvSpPr>
            <a:spLocks noChangeArrowheads="1"/>
          </p:cNvSpPr>
          <p:nvPr/>
        </p:nvSpPr>
        <p:spPr bwMode="auto">
          <a:xfrm>
            <a:off x="533400" y="37338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2772" name="AutoShape 4"/>
          <p:cNvSpPr>
            <a:spLocks noChangeArrowheads="1"/>
          </p:cNvSpPr>
          <p:nvPr/>
        </p:nvSpPr>
        <p:spPr bwMode="auto">
          <a:xfrm>
            <a:off x="533400" y="47244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2773" name="AutoShape 5"/>
          <p:cNvSpPr>
            <a:spLocks noChangeArrowheads="1"/>
          </p:cNvSpPr>
          <p:nvPr/>
        </p:nvSpPr>
        <p:spPr bwMode="auto">
          <a:xfrm>
            <a:off x="609600" y="228600"/>
            <a:ext cx="8001000" cy="2362200"/>
          </a:xfrm>
          <a:prstGeom prst="hexagon">
            <a:avLst>
              <a:gd name="adj" fmla="val 828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2774" name="AutoShape 6"/>
          <p:cNvSpPr>
            <a:spLocks noChangeArrowheads="1"/>
          </p:cNvSpPr>
          <p:nvPr/>
        </p:nvSpPr>
        <p:spPr bwMode="auto">
          <a:xfrm>
            <a:off x="533400" y="57150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2775" name="Rectangle 7"/>
          <p:cNvSpPr>
            <a:spLocks noGrp="1" noChangeArrowheads="1"/>
          </p:cNvSpPr>
          <p:nvPr>
            <p:ph type="title"/>
          </p:nvPr>
        </p:nvSpPr>
        <p:spPr>
          <a:xfrm>
            <a:off x="3124200" y="381000"/>
            <a:ext cx="5334000" cy="2057400"/>
          </a:xfrm>
          <a:noFill/>
        </p:spPr>
        <p:txBody>
          <a:bodyPr/>
          <a:lstStyle/>
          <a:p>
            <a:pPr eaLnBrk="1" hangingPunct="1"/>
            <a:r>
              <a:rPr lang="en-GB" smtClean="0">
                <a:solidFill>
                  <a:schemeClr val="bg1"/>
                </a:solidFill>
                <a:latin typeface="Arial" pitchFamily="34" charset="0"/>
              </a:rPr>
              <a:t>When water is heated in a kettle it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 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31752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838200" y="2667000"/>
            <a:ext cx="7620000" cy="39624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A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Condenses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B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Melts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C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Evaporates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D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Freezes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32777" name="Line 9"/>
          <p:cNvSpPr>
            <a:spLocks noChangeShapeType="1"/>
          </p:cNvSpPr>
          <p:nvPr/>
        </p:nvSpPr>
        <p:spPr bwMode="auto">
          <a:xfrm flipH="1">
            <a:off x="0" y="6172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2778" name="Line 10"/>
          <p:cNvSpPr>
            <a:spLocks noChangeShapeType="1"/>
          </p:cNvSpPr>
          <p:nvPr/>
        </p:nvSpPr>
        <p:spPr bwMode="auto">
          <a:xfrm flipH="1">
            <a:off x="0" y="51816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2779" name="Line 11"/>
          <p:cNvSpPr>
            <a:spLocks noChangeShapeType="1"/>
          </p:cNvSpPr>
          <p:nvPr/>
        </p:nvSpPr>
        <p:spPr bwMode="auto">
          <a:xfrm flipH="1">
            <a:off x="0" y="41910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2780" name="Line 12"/>
          <p:cNvSpPr>
            <a:spLocks noChangeShapeType="1"/>
          </p:cNvSpPr>
          <p:nvPr/>
        </p:nvSpPr>
        <p:spPr bwMode="auto">
          <a:xfrm flipH="1">
            <a:off x="0" y="32004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2781" name="Line 13"/>
          <p:cNvSpPr>
            <a:spLocks noChangeShapeType="1"/>
          </p:cNvSpPr>
          <p:nvPr/>
        </p:nvSpPr>
        <p:spPr bwMode="auto">
          <a:xfrm flipH="1">
            <a:off x="8686800" y="61722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2782" name="Line 14"/>
          <p:cNvSpPr>
            <a:spLocks noChangeShapeType="1"/>
          </p:cNvSpPr>
          <p:nvPr/>
        </p:nvSpPr>
        <p:spPr bwMode="auto">
          <a:xfrm flipH="1">
            <a:off x="8686800" y="51816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2783" name="Line 15"/>
          <p:cNvSpPr>
            <a:spLocks noChangeShapeType="1"/>
          </p:cNvSpPr>
          <p:nvPr/>
        </p:nvSpPr>
        <p:spPr bwMode="auto">
          <a:xfrm flipH="1">
            <a:off x="8686800" y="41910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2784" name="Line 16"/>
          <p:cNvSpPr>
            <a:spLocks noChangeShapeType="1"/>
          </p:cNvSpPr>
          <p:nvPr/>
        </p:nvSpPr>
        <p:spPr bwMode="auto">
          <a:xfrm flipH="1">
            <a:off x="8686800" y="32004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2785" name="Line 17"/>
          <p:cNvSpPr>
            <a:spLocks noChangeShapeType="1"/>
          </p:cNvSpPr>
          <p:nvPr/>
        </p:nvSpPr>
        <p:spPr bwMode="auto">
          <a:xfrm flipH="1">
            <a:off x="8610600" y="14478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2786" name="Line 18"/>
          <p:cNvSpPr>
            <a:spLocks noChangeShapeType="1"/>
          </p:cNvSpPr>
          <p:nvPr/>
        </p:nvSpPr>
        <p:spPr bwMode="auto">
          <a:xfrm flipH="1">
            <a:off x="0" y="14478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2787" name="AutoShape 19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8686800" y="0"/>
            <a:ext cx="457200" cy="457200"/>
          </a:xfrm>
          <a:prstGeom prst="actionButtonBlank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2788" name="AutoShape 20">
            <a:hlinkClick r:id="rId3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8686800" y="6324600"/>
            <a:ext cx="457200" cy="533400"/>
          </a:xfrm>
          <a:prstGeom prst="actionButtonBlank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pic>
        <p:nvPicPr>
          <p:cNvPr id="32789" name="Picture 21" descr="kettle1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762000"/>
            <a:ext cx="1676400" cy="1336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zoom/>
    <p:sndAc>
      <p:stSnd>
        <p:snd r:embed="rId2" name="09. Who Correct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17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17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5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175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175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5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175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175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5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175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175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752" grpId="0" build="p" autoUpdateAnimBg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AutoShape 2"/>
          <p:cNvSpPr>
            <a:spLocks noChangeArrowheads="1"/>
          </p:cNvSpPr>
          <p:nvPr/>
        </p:nvSpPr>
        <p:spPr bwMode="auto">
          <a:xfrm>
            <a:off x="533400" y="27432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3795" name="AutoShape 3"/>
          <p:cNvSpPr>
            <a:spLocks noChangeArrowheads="1"/>
          </p:cNvSpPr>
          <p:nvPr/>
        </p:nvSpPr>
        <p:spPr bwMode="auto">
          <a:xfrm>
            <a:off x="533400" y="37338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3796" name="AutoShape 4"/>
          <p:cNvSpPr>
            <a:spLocks noChangeArrowheads="1"/>
          </p:cNvSpPr>
          <p:nvPr/>
        </p:nvSpPr>
        <p:spPr bwMode="auto">
          <a:xfrm>
            <a:off x="533400" y="47244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accent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3797" name="AutoShape 5"/>
          <p:cNvSpPr>
            <a:spLocks noChangeArrowheads="1"/>
          </p:cNvSpPr>
          <p:nvPr/>
        </p:nvSpPr>
        <p:spPr bwMode="auto">
          <a:xfrm>
            <a:off x="609600" y="228600"/>
            <a:ext cx="8001000" cy="2362200"/>
          </a:xfrm>
          <a:prstGeom prst="hexagon">
            <a:avLst>
              <a:gd name="adj" fmla="val 828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3798" name="AutoShape 6"/>
          <p:cNvSpPr>
            <a:spLocks noChangeArrowheads="1"/>
          </p:cNvSpPr>
          <p:nvPr/>
        </p:nvSpPr>
        <p:spPr bwMode="auto">
          <a:xfrm>
            <a:off x="533400" y="57150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3799" name="Rectangle 7"/>
          <p:cNvSpPr>
            <a:spLocks noGrp="1" noChangeArrowheads="1"/>
          </p:cNvSpPr>
          <p:nvPr>
            <p:ph type="title"/>
          </p:nvPr>
        </p:nvSpPr>
        <p:spPr>
          <a:xfrm>
            <a:off x="3048000" y="381000"/>
            <a:ext cx="5410200" cy="2057400"/>
          </a:xfrm>
          <a:noFill/>
        </p:spPr>
        <p:txBody>
          <a:bodyPr/>
          <a:lstStyle/>
          <a:p>
            <a:pPr eaLnBrk="1" hangingPunct="1"/>
            <a:r>
              <a:rPr lang="en-GB" smtClean="0">
                <a:solidFill>
                  <a:schemeClr val="bg1"/>
                </a:solidFill>
                <a:latin typeface="Arial" pitchFamily="34" charset="0"/>
              </a:rPr>
              <a:t>When water is heated in a kettle it</a:t>
            </a:r>
            <a:endParaRPr lang="en-US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33800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838200" y="2667000"/>
            <a:ext cx="7620000" cy="39624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A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Condenses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B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Melts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C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Evaporates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D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Freezes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33801" name="Line 9"/>
          <p:cNvSpPr>
            <a:spLocks noChangeShapeType="1"/>
          </p:cNvSpPr>
          <p:nvPr/>
        </p:nvSpPr>
        <p:spPr bwMode="auto">
          <a:xfrm flipH="1">
            <a:off x="0" y="6172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3802" name="Line 10"/>
          <p:cNvSpPr>
            <a:spLocks noChangeShapeType="1"/>
          </p:cNvSpPr>
          <p:nvPr/>
        </p:nvSpPr>
        <p:spPr bwMode="auto">
          <a:xfrm flipH="1">
            <a:off x="0" y="51816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3803" name="Line 11"/>
          <p:cNvSpPr>
            <a:spLocks noChangeShapeType="1"/>
          </p:cNvSpPr>
          <p:nvPr/>
        </p:nvSpPr>
        <p:spPr bwMode="auto">
          <a:xfrm flipH="1">
            <a:off x="0" y="41910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3804" name="Line 12"/>
          <p:cNvSpPr>
            <a:spLocks noChangeShapeType="1"/>
          </p:cNvSpPr>
          <p:nvPr/>
        </p:nvSpPr>
        <p:spPr bwMode="auto">
          <a:xfrm flipH="1">
            <a:off x="0" y="32004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3805" name="Line 13"/>
          <p:cNvSpPr>
            <a:spLocks noChangeShapeType="1"/>
          </p:cNvSpPr>
          <p:nvPr/>
        </p:nvSpPr>
        <p:spPr bwMode="auto">
          <a:xfrm flipH="1">
            <a:off x="8686800" y="61722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3806" name="Line 14"/>
          <p:cNvSpPr>
            <a:spLocks noChangeShapeType="1"/>
          </p:cNvSpPr>
          <p:nvPr/>
        </p:nvSpPr>
        <p:spPr bwMode="auto">
          <a:xfrm flipH="1">
            <a:off x="8686800" y="51816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3807" name="Line 15"/>
          <p:cNvSpPr>
            <a:spLocks noChangeShapeType="1"/>
          </p:cNvSpPr>
          <p:nvPr/>
        </p:nvSpPr>
        <p:spPr bwMode="auto">
          <a:xfrm flipH="1">
            <a:off x="8686800" y="41910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3808" name="Line 16"/>
          <p:cNvSpPr>
            <a:spLocks noChangeShapeType="1"/>
          </p:cNvSpPr>
          <p:nvPr/>
        </p:nvSpPr>
        <p:spPr bwMode="auto">
          <a:xfrm flipH="1">
            <a:off x="8686800" y="32004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3809" name="Line 17"/>
          <p:cNvSpPr>
            <a:spLocks noChangeShapeType="1"/>
          </p:cNvSpPr>
          <p:nvPr/>
        </p:nvSpPr>
        <p:spPr bwMode="auto">
          <a:xfrm flipH="1">
            <a:off x="8610600" y="14478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3810" name="Line 18"/>
          <p:cNvSpPr>
            <a:spLocks noChangeShapeType="1"/>
          </p:cNvSpPr>
          <p:nvPr/>
        </p:nvSpPr>
        <p:spPr bwMode="auto">
          <a:xfrm flipH="1">
            <a:off x="0" y="14478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pic>
        <p:nvPicPr>
          <p:cNvPr id="33811" name="Picture 19" descr="kettle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762000"/>
            <a:ext cx="1676400" cy="1336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sndAc>
      <p:stSnd>
        <p:snd r:embed="rId2" name="Tarda.wav"/>
      </p:stSnd>
    </p:sndAc>
  </p:transition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AutoShape 2"/>
          <p:cNvSpPr>
            <a:spLocks noChangeArrowheads="1"/>
          </p:cNvSpPr>
          <p:nvPr/>
        </p:nvSpPr>
        <p:spPr bwMode="auto">
          <a:xfrm>
            <a:off x="609600" y="2514600"/>
            <a:ext cx="8001000" cy="1905000"/>
          </a:xfrm>
          <a:prstGeom prst="hexagon">
            <a:avLst>
              <a:gd name="adj" fmla="val 10267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4819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819400"/>
            <a:ext cx="7772400" cy="1143000"/>
          </a:xfrm>
        </p:spPr>
        <p:txBody>
          <a:bodyPr/>
          <a:lstStyle/>
          <a:p>
            <a:pPr eaLnBrk="1" hangingPunct="1"/>
            <a:r>
              <a:rPr lang="en-GB" sz="8000" smtClean="0">
                <a:solidFill>
                  <a:schemeClr val="bg1"/>
                </a:solidFill>
                <a:latin typeface="Arial" pitchFamily="34" charset="0"/>
              </a:rPr>
              <a:t>£8,000</a:t>
            </a:r>
            <a:endParaRPr lang="en-US" sz="8000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34820" name="Line 4"/>
          <p:cNvSpPr>
            <a:spLocks noChangeShapeType="1"/>
          </p:cNvSpPr>
          <p:nvPr/>
        </p:nvSpPr>
        <p:spPr bwMode="auto">
          <a:xfrm flipH="1">
            <a:off x="0" y="35052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4821" name="Line 5"/>
          <p:cNvSpPr>
            <a:spLocks noChangeShapeType="1"/>
          </p:cNvSpPr>
          <p:nvPr/>
        </p:nvSpPr>
        <p:spPr bwMode="auto">
          <a:xfrm flipH="1">
            <a:off x="8610600" y="3505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2" name="cashreg.wav"/>
      </p:stSnd>
    </p:sndAc>
  </p:transition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AutoShape 2"/>
          <p:cNvSpPr>
            <a:spLocks noChangeArrowheads="1"/>
          </p:cNvSpPr>
          <p:nvPr/>
        </p:nvSpPr>
        <p:spPr bwMode="auto">
          <a:xfrm>
            <a:off x="609600" y="2057400"/>
            <a:ext cx="8001000" cy="2743200"/>
          </a:xfrm>
          <a:prstGeom prst="hexagon">
            <a:avLst>
              <a:gd name="adj" fmla="val 713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5843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819400"/>
            <a:ext cx="7772400" cy="1143000"/>
          </a:xfrm>
        </p:spPr>
        <p:txBody>
          <a:bodyPr/>
          <a:lstStyle/>
          <a:p>
            <a:pPr eaLnBrk="1" hangingPunct="1"/>
            <a:r>
              <a:rPr lang="en-US" sz="8000" smtClean="0">
                <a:solidFill>
                  <a:schemeClr val="bg1"/>
                </a:solidFill>
                <a:latin typeface="Arial" pitchFamily="34" charset="0"/>
              </a:rPr>
              <a:t>Question 9</a:t>
            </a:r>
          </a:p>
        </p:txBody>
      </p:sp>
      <p:sp>
        <p:nvSpPr>
          <p:cNvPr id="35844" name="Line 4"/>
          <p:cNvSpPr>
            <a:spLocks noChangeShapeType="1"/>
          </p:cNvSpPr>
          <p:nvPr/>
        </p:nvSpPr>
        <p:spPr bwMode="auto">
          <a:xfrm flipH="1">
            <a:off x="0" y="35052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5845" name="Line 5"/>
          <p:cNvSpPr>
            <a:spLocks noChangeShapeType="1"/>
          </p:cNvSpPr>
          <p:nvPr/>
        </p:nvSpPr>
        <p:spPr bwMode="auto">
          <a:xfrm flipH="1">
            <a:off x="8610600" y="3505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2" name="drumroll.wav"/>
      </p:stSnd>
    </p:sndAc>
  </p:transition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AutoShape 2"/>
          <p:cNvSpPr>
            <a:spLocks noChangeArrowheads="1"/>
          </p:cNvSpPr>
          <p:nvPr/>
        </p:nvSpPr>
        <p:spPr bwMode="auto">
          <a:xfrm>
            <a:off x="533400" y="27432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6867" name="AutoShape 3"/>
          <p:cNvSpPr>
            <a:spLocks noChangeArrowheads="1"/>
          </p:cNvSpPr>
          <p:nvPr/>
        </p:nvSpPr>
        <p:spPr bwMode="auto">
          <a:xfrm>
            <a:off x="533400" y="37338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6868" name="AutoShape 4"/>
          <p:cNvSpPr>
            <a:spLocks noChangeArrowheads="1"/>
          </p:cNvSpPr>
          <p:nvPr/>
        </p:nvSpPr>
        <p:spPr bwMode="auto">
          <a:xfrm>
            <a:off x="533400" y="47244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6869" name="AutoShape 5"/>
          <p:cNvSpPr>
            <a:spLocks noChangeArrowheads="1"/>
          </p:cNvSpPr>
          <p:nvPr/>
        </p:nvSpPr>
        <p:spPr bwMode="auto">
          <a:xfrm>
            <a:off x="609600" y="228600"/>
            <a:ext cx="8001000" cy="2362200"/>
          </a:xfrm>
          <a:prstGeom prst="hexagon">
            <a:avLst>
              <a:gd name="adj" fmla="val 828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6870" name="AutoShape 6"/>
          <p:cNvSpPr>
            <a:spLocks noChangeArrowheads="1"/>
          </p:cNvSpPr>
          <p:nvPr/>
        </p:nvSpPr>
        <p:spPr bwMode="auto">
          <a:xfrm>
            <a:off x="533400" y="57150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6871" name="Rectangle 7"/>
          <p:cNvSpPr>
            <a:spLocks noGrp="1" noChangeArrowheads="1"/>
          </p:cNvSpPr>
          <p:nvPr>
            <p:ph type="title"/>
          </p:nvPr>
        </p:nvSpPr>
        <p:spPr>
          <a:xfrm>
            <a:off x="2057400" y="381000"/>
            <a:ext cx="6400800" cy="2057400"/>
          </a:xfrm>
          <a:noFill/>
        </p:spPr>
        <p:txBody>
          <a:bodyPr/>
          <a:lstStyle/>
          <a:p>
            <a:pPr eaLnBrk="1" hangingPunct="1"/>
            <a:r>
              <a:rPr lang="en-GB" sz="4000" smtClean="0">
                <a:solidFill>
                  <a:schemeClr val="bg1"/>
                </a:solidFill>
                <a:latin typeface="Arial" pitchFamily="34" charset="0"/>
              </a:rPr>
              <a:t>When the solid candle wax changes to liquid this is</a:t>
            </a:r>
            <a:endParaRPr lang="en-US" sz="4000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35848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838200" y="2667000"/>
            <a:ext cx="7620000" cy="39624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A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melting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B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boiling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C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burning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D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dissolving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36873" name="Line 9"/>
          <p:cNvSpPr>
            <a:spLocks noChangeShapeType="1"/>
          </p:cNvSpPr>
          <p:nvPr/>
        </p:nvSpPr>
        <p:spPr bwMode="auto">
          <a:xfrm flipH="1">
            <a:off x="0" y="6172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6874" name="Line 10"/>
          <p:cNvSpPr>
            <a:spLocks noChangeShapeType="1"/>
          </p:cNvSpPr>
          <p:nvPr/>
        </p:nvSpPr>
        <p:spPr bwMode="auto">
          <a:xfrm flipH="1">
            <a:off x="0" y="51816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6875" name="Line 11"/>
          <p:cNvSpPr>
            <a:spLocks noChangeShapeType="1"/>
          </p:cNvSpPr>
          <p:nvPr/>
        </p:nvSpPr>
        <p:spPr bwMode="auto">
          <a:xfrm flipH="1">
            <a:off x="0" y="41910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6876" name="Line 12"/>
          <p:cNvSpPr>
            <a:spLocks noChangeShapeType="1"/>
          </p:cNvSpPr>
          <p:nvPr/>
        </p:nvSpPr>
        <p:spPr bwMode="auto">
          <a:xfrm flipH="1">
            <a:off x="0" y="32004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6877" name="Line 13"/>
          <p:cNvSpPr>
            <a:spLocks noChangeShapeType="1"/>
          </p:cNvSpPr>
          <p:nvPr/>
        </p:nvSpPr>
        <p:spPr bwMode="auto">
          <a:xfrm flipH="1">
            <a:off x="8686800" y="61722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6878" name="Line 14"/>
          <p:cNvSpPr>
            <a:spLocks noChangeShapeType="1"/>
          </p:cNvSpPr>
          <p:nvPr/>
        </p:nvSpPr>
        <p:spPr bwMode="auto">
          <a:xfrm flipH="1">
            <a:off x="8686800" y="51816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6879" name="Line 15"/>
          <p:cNvSpPr>
            <a:spLocks noChangeShapeType="1"/>
          </p:cNvSpPr>
          <p:nvPr/>
        </p:nvSpPr>
        <p:spPr bwMode="auto">
          <a:xfrm flipH="1">
            <a:off x="8686800" y="41910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6880" name="Line 16"/>
          <p:cNvSpPr>
            <a:spLocks noChangeShapeType="1"/>
          </p:cNvSpPr>
          <p:nvPr/>
        </p:nvSpPr>
        <p:spPr bwMode="auto">
          <a:xfrm flipH="1">
            <a:off x="8686800" y="32004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6881" name="Line 17"/>
          <p:cNvSpPr>
            <a:spLocks noChangeShapeType="1"/>
          </p:cNvSpPr>
          <p:nvPr/>
        </p:nvSpPr>
        <p:spPr bwMode="auto">
          <a:xfrm flipH="1">
            <a:off x="8610600" y="14478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6882" name="Line 18"/>
          <p:cNvSpPr>
            <a:spLocks noChangeShapeType="1"/>
          </p:cNvSpPr>
          <p:nvPr/>
        </p:nvSpPr>
        <p:spPr bwMode="auto">
          <a:xfrm flipH="1">
            <a:off x="0" y="14478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6883" name="AutoShape 19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8686800" y="0"/>
            <a:ext cx="457200" cy="457200"/>
          </a:xfrm>
          <a:prstGeom prst="actionButtonBlank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6884" name="AutoShape 20">
            <a:hlinkClick r:id="rId3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8686800" y="6324600"/>
            <a:ext cx="457200" cy="533400"/>
          </a:xfrm>
          <a:prstGeom prst="actionButtonBlank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2" name="09. Who Correct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58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58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584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584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584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584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584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584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848" grpId="0" build="p" autoUpdateAnimBg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AutoShape 2"/>
          <p:cNvSpPr>
            <a:spLocks noChangeArrowheads="1"/>
          </p:cNvSpPr>
          <p:nvPr/>
        </p:nvSpPr>
        <p:spPr bwMode="auto">
          <a:xfrm>
            <a:off x="533400" y="27432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accent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7891" name="AutoShape 3"/>
          <p:cNvSpPr>
            <a:spLocks noChangeArrowheads="1"/>
          </p:cNvSpPr>
          <p:nvPr/>
        </p:nvSpPr>
        <p:spPr bwMode="auto">
          <a:xfrm>
            <a:off x="533400" y="37338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7892" name="AutoShape 4"/>
          <p:cNvSpPr>
            <a:spLocks noChangeArrowheads="1"/>
          </p:cNvSpPr>
          <p:nvPr/>
        </p:nvSpPr>
        <p:spPr bwMode="auto">
          <a:xfrm>
            <a:off x="533400" y="47244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7893" name="AutoShape 5"/>
          <p:cNvSpPr>
            <a:spLocks noChangeArrowheads="1"/>
          </p:cNvSpPr>
          <p:nvPr/>
        </p:nvSpPr>
        <p:spPr bwMode="auto">
          <a:xfrm>
            <a:off x="609600" y="228600"/>
            <a:ext cx="8001000" cy="2362200"/>
          </a:xfrm>
          <a:prstGeom prst="hexagon">
            <a:avLst>
              <a:gd name="adj" fmla="val 828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7894" name="AutoShape 6"/>
          <p:cNvSpPr>
            <a:spLocks noChangeArrowheads="1"/>
          </p:cNvSpPr>
          <p:nvPr/>
        </p:nvSpPr>
        <p:spPr bwMode="auto">
          <a:xfrm>
            <a:off x="533400" y="57150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7895" name="Rectangle 7"/>
          <p:cNvSpPr>
            <a:spLocks noGrp="1" noChangeArrowheads="1"/>
          </p:cNvSpPr>
          <p:nvPr>
            <p:ph type="title"/>
          </p:nvPr>
        </p:nvSpPr>
        <p:spPr>
          <a:xfrm>
            <a:off x="2057400" y="381000"/>
            <a:ext cx="6324600" cy="2057400"/>
          </a:xfrm>
          <a:noFill/>
        </p:spPr>
        <p:txBody>
          <a:bodyPr/>
          <a:lstStyle/>
          <a:p>
            <a:pPr eaLnBrk="1" hangingPunct="1"/>
            <a:r>
              <a:rPr lang="en-GB" sz="4000" smtClean="0">
                <a:solidFill>
                  <a:schemeClr val="bg1"/>
                </a:solidFill>
                <a:latin typeface="Arial" pitchFamily="34" charset="0"/>
              </a:rPr>
              <a:t>When the solid candle wax changes to liquid this is</a:t>
            </a:r>
            <a:endParaRPr lang="en-US" sz="4000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37896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838200" y="2667000"/>
            <a:ext cx="7620000" cy="39624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A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melting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B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boiling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C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burning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D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dissolving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37897" name="Line 9"/>
          <p:cNvSpPr>
            <a:spLocks noChangeShapeType="1"/>
          </p:cNvSpPr>
          <p:nvPr/>
        </p:nvSpPr>
        <p:spPr bwMode="auto">
          <a:xfrm flipH="1">
            <a:off x="0" y="6172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7898" name="Line 10"/>
          <p:cNvSpPr>
            <a:spLocks noChangeShapeType="1"/>
          </p:cNvSpPr>
          <p:nvPr/>
        </p:nvSpPr>
        <p:spPr bwMode="auto">
          <a:xfrm flipH="1">
            <a:off x="0" y="51816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7899" name="Line 11"/>
          <p:cNvSpPr>
            <a:spLocks noChangeShapeType="1"/>
          </p:cNvSpPr>
          <p:nvPr/>
        </p:nvSpPr>
        <p:spPr bwMode="auto">
          <a:xfrm flipH="1">
            <a:off x="0" y="41910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7900" name="Line 12"/>
          <p:cNvSpPr>
            <a:spLocks noChangeShapeType="1"/>
          </p:cNvSpPr>
          <p:nvPr/>
        </p:nvSpPr>
        <p:spPr bwMode="auto">
          <a:xfrm flipH="1">
            <a:off x="0" y="32004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7901" name="Line 13"/>
          <p:cNvSpPr>
            <a:spLocks noChangeShapeType="1"/>
          </p:cNvSpPr>
          <p:nvPr/>
        </p:nvSpPr>
        <p:spPr bwMode="auto">
          <a:xfrm flipH="1">
            <a:off x="8686800" y="61722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7902" name="Line 14"/>
          <p:cNvSpPr>
            <a:spLocks noChangeShapeType="1"/>
          </p:cNvSpPr>
          <p:nvPr/>
        </p:nvSpPr>
        <p:spPr bwMode="auto">
          <a:xfrm flipH="1">
            <a:off x="8686800" y="51816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7903" name="Line 15"/>
          <p:cNvSpPr>
            <a:spLocks noChangeShapeType="1"/>
          </p:cNvSpPr>
          <p:nvPr/>
        </p:nvSpPr>
        <p:spPr bwMode="auto">
          <a:xfrm flipH="1">
            <a:off x="8686800" y="41910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7904" name="Line 16"/>
          <p:cNvSpPr>
            <a:spLocks noChangeShapeType="1"/>
          </p:cNvSpPr>
          <p:nvPr/>
        </p:nvSpPr>
        <p:spPr bwMode="auto">
          <a:xfrm flipH="1">
            <a:off x="8686800" y="32004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7905" name="Line 17"/>
          <p:cNvSpPr>
            <a:spLocks noChangeShapeType="1"/>
          </p:cNvSpPr>
          <p:nvPr/>
        </p:nvSpPr>
        <p:spPr bwMode="auto">
          <a:xfrm flipH="1">
            <a:off x="8610600" y="14478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7906" name="Line 18"/>
          <p:cNvSpPr>
            <a:spLocks noChangeShapeType="1"/>
          </p:cNvSpPr>
          <p:nvPr/>
        </p:nvSpPr>
        <p:spPr bwMode="auto">
          <a:xfrm flipH="1">
            <a:off x="0" y="14478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sndAc>
      <p:stSnd>
        <p:snd r:embed="rId2" name="Tarda.wav"/>
      </p:stSnd>
    </p:sndAc>
  </p:transition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AutoShape 2"/>
          <p:cNvSpPr>
            <a:spLocks noChangeArrowheads="1"/>
          </p:cNvSpPr>
          <p:nvPr/>
        </p:nvSpPr>
        <p:spPr bwMode="auto">
          <a:xfrm>
            <a:off x="609600" y="2514600"/>
            <a:ext cx="8001000" cy="1905000"/>
          </a:xfrm>
          <a:prstGeom prst="hexagon">
            <a:avLst>
              <a:gd name="adj" fmla="val 10267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8915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819400"/>
            <a:ext cx="7772400" cy="1143000"/>
          </a:xfrm>
        </p:spPr>
        <p:txBody>
          <a:bodyPr/>
          <a:lstStyle/>
          <a:p>
            <a:pPr eaLnBrk="1" hangingPunct="1"/>
            <a:r>
              <a:rPr lang="en-GB" sz="8000" smtClean="0">
                <a:solidFill>
                  <a:schemeClr val="bg1"/>
                </a:solidFill>
                <a:latin typeface="Arial" pitchFamily="34" charset="0"/>
              </a:rPr>
              <a:t>£16,000</a:t>
            </a:r>
            <a:endParaRPr lang="en-US" sz="8000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38916" name="Line 4"/>
          <p:cNvSpPr>
            <a:spLocks noChangeShapeType="1"/>
          </p:cNvSpPr>
          <p:nvPr/>
        </p:nvSpPr>
        <p:spPr bwMode="auto">
          <a:xfrm flipH="1">
            <a:off x="0" y="35052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8917" name="Line 5"/>
          <p:cNvSpPr>
            <a:spLocks noChangeShapeType="1"/>
          </p:cNvSpPr>
          <p:nvPr/>
        </p:nvSpPr>
        <p:spPr bwMode="auto">
          <a:xfrm flipH="1">
            <a:off x="8610600" y="3505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2" name="cashreg.wav"/>
      </p:stSnd>
    </p:sndAc>
  </p:transition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AutoShape 2"/>
          <p:cNvSpPr>
            <a:spLocks noChangeArrowheads="1"/>
          </p:cNvSpPr>
          <p:nvPr/>
        </p:nvSpPr>
        <p:spPr bwMode="auto">
          <a:xfrm>
            <a:off x="609600" y="2057400"/>
            <a:ext cx="8001000" cy="2743200"/>
          </a:xfrm>
          <a:prstGeom prst="hexagon">
            <a:avLst>
              <a:gd name="adj" fmla="val 713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9939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819400"/>
            <a:ext cx="7772400" cy="1143000"/>
          </a:xfrm>
        </p:spPr>
        <p:txBody>
          <a:bodyPr/>
          <a:lstStyle/>
          <a:p>
            <a:pPr eaLnBrk="1" hangingPunct="1"/>
            <a:r>
              <a:rPr lang="en-US" sz="8000" smtClean="0">
                <a:solidFill>
                  <a:schemeClr val="bg1"/>
                </a:solidFill>
                <a:latin typeface="Arial" pitchFamily="34" charset="0"/>
              </a:rPr>
              <a:t>Question 10</a:t>
            </a:r>
          </a:p>
        </p:txBody>
      </p:sp>
      <p:sp>
        <p:nvSpPr>
          <p:cNvPr id="39940" name="Line 4"/>
          <p:cNvSpPr>
            <a:spLocks noChangeShapeType="1"/>
          </p:cNvSpPr>
          <p:nvPr/>
        </p:nvSpPr>
        <p:spPr bwMode="auto">
          <a:xfrm flipH="1">
            <a:off x="0" y="35052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9941" name="Line 5"/>
          <p:cNvSpPr>
            <a:spLocks noChangeShapeType="1"/>
          </p:cNvSpPr>
          <p:nvPr/>
        </p:nvSpPr>
        <p:spPr bwMode="auto">
          <a:xfrm flipH="1">
            <a:off x="8610600" y="3505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2" name="drumroll.wav"/>
      </p:stSnd>
    </p:sndAc>
  </p:transition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AutoShape 2"/>
          <p:cNvSpPr>
            <a:spLocks noChangeArrowheads="1"/>
          </p:cNvSpPr>
          <p:nvPr/>
        </p:nvSpPr>
        <p:spPr bwMode="auto">
          <a:xfrm>
            <a:off x="533400" y="27432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0963" name="AutoShape 3"/>
          <p:cNvSpPr>
            <a:spLocks noChangeArrowheads="1"/>
          </p:cNvSpPr>
          <p:nvPr/>
        </p:nvSpPr>
        <p:spPr bwMode="auto">
          <a:xfrm>
            <a:off x="533400" y="37338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0964" name="AutoShape 4"/>
          <p:cNvSpPr>
            <a:spLocks noChangeArrowheads="1"/>
          </p:cNvSpPr>
          <p:nvPr/>
        </p:nvSpPr>
        <p:spPr bwMode="auto">
          <a:xfrm>
            <a:off x="533400" y="47244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0965" name="AutoShape 5"/>
          <p:cNvSpPr>
            <a:spLocks noChangeArrowheads="1"/>
          </p:cNvSpPr>
          <p:nvPr/>
        </p:nvSpPr>
        <p:spPr bwMode="auto">
          <a:xfrm>
            <a:off x="609600" y="228600"/>
            <a:ext cx="8001000" cy="2362200"/>
          </a:xfrm>
          <a:prstGeom prst="hexagon">
            <a:avLst>
              <a:gd name="adj" fmla="val 828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0966" name="AutoShape 6"/>
          <p:cNvSpPr>
            <a:spLocks noChangeArrowheads="1"/>
          </p:cNvSpPr>
          <p:nvPr/>
        </p:nvSpPr>
        <p:spPr bwMode="auto">
          <a:xfrm>
            <a:off x="533400" y="57150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0967" name="Rectangle 7"/>
          <p:cNvSpPr>
            <a:spLocks noGrp="1" noChangeArrowheads="1"/>
          </p:cNvSpPr>
          <p:nvPr>
            <p:ph type="title"/>
          </p:nvPr>
        </p:nvSpPr>
        <p:spPr>
          <a:xfrm>
            <a:off x="2209800" y="381000"/>
            <a:ext cx="6248400" cy="2057400"/>
          </a:xfrm>
          <a:noFill/>
        </p:spPr>
        <p:txBody>
          <a:bodyPr/>
          <a:lstStyle/>
          <a:p>
            <a:pPr eaLnBrk="1" hangingPunct="1"/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When the wax in the wick is lit this is 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39944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838200" y="2667000"/>
            <a:ext cx="7620000" cy="39624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A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melting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B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boiling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C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burning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D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dissolving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40969" name="Line 9"/>
          <p:cNvSpPr>
            <a:spLocks noChangeShapeType="1"/>
          </p:cNvSpPr>
          <p:nvPr/>
        </p:nvSpPr>
        <p:spPr bwMode="auto">
          <a:xfrm flipH="1">
            <a:off x="0" y="6172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0970" name="Line 10"/>
          <p:cNvSpPr>
            <a:spLocks noChangeShapeType="1"/>
          </p:cNvSpPr>
          <p:nvPr/>
        </p:nvSpPr>
        <p:spPr bwMode="auto">
          <a:xfrm flipH="1">
            <a:off x="0" y="51816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0971" name="Line 11"/>
          <p:cNvSpPr>
            <a:spLocks noChangeShapeType="1"/>
          </p:cNvSpPr>
          <p:nvPr/>
        </p:nvSpPr>
        <p:spPr bwMode="auto">
          <a:xfrm flipH="1">
            <a:off x="0" y="41910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0972" name="Line 12"/>
          <p:cNvSpPr>
            <a:spLocks noChangeShapeType="1"/>
          </p:cNvSpPr>
          <p:nvPr/>
        </p:nvSpPr>
        <p:spPr bwMode="auto">
          <a:xfrm flipH="1">
            <a:off x="0" y="32004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0973" name="Line 13"/>
          <p:cNvSpPr>
            <a:spLocks noChangeShapeType="1"/>
          </p:cNvSpPr>
          <p:nvPr/>
        </p:nvSpPr>
        <p:spPr bwMode="auto">
          <a:xfrm flipH="1">
            <a:off x="8686800" y="61722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0974" name="Line 14"/>
          <p:cNvSpPr>
            <a:spLocks noChangeShapeType="1"/>
          </p:cNvSpPr>
          <p:nvPr/>
        </p:nvSpPr>
        <p:spPr bwMode="auto">
          <a:xfrm flipH="1">
            <a:off x="8686800" y="51816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0975" name="Line 15"/>
          <p:cNvSpPr>
            <a:spLocks noChangeShapeType="1"/>
          </p:cNvSpPr>
          <p:nvPr/>
        </p:nvSpPr>
        <p:spPr bwMode="auto">
          <a:xfrm flipH="1">
            <a:off x="8686800" y="41910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0976" name="Line 16"/>
          <p:cNvSpPr>
            <a:spLocks noChangeShapeType="1"/>
          </p:cNvSpPr>
          <p:nvPr/>
        </p:nvSpPr>
        <p:spPr bwMode="auto">
          <a:xfrm flipH="1">
            <a:off x="8686800" y="32004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0977" name="Line 17"/>
          <p:cNvSpPr>
            <a:spLocks noChangeShapeType="1"/>
          </p:cNvSpPr>
          <p:nvPr/>
        </p:nvSpPr>
        <p:spPr bwMode="auto">
          <a:xfrm flipH="1">
            <a:off x="8610600" y="14478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0978" name="Line 18"/>
          <p:cNvSpPr>
            <a:spLocks noChangeShapeType="1"/>
          </p:cNvSpPr>
          <p:nvPr/>
        </p:nvSpPr>
        <p:spPr bwMode="auto">
          <a:xfrm flipH="1">
            <a:off x="0" y="14478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0979" name="AutoShape 19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8686800" y="0"/>
            <a:ext cx="457200" cy="457200"/>
          </a:xfrm>
          <a:prstGeom prst="actionButtonBlank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0980" name="AutoShape 20">
            <a:hlinkClick r:id="rId3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8686800" y="6324600"/>
            <a:ext cx="457200" cy="533400"/>
          </a:xfrm>
          <a:prstGeom prst="actionButtonBlank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2" name="09. Who Correct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99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99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994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994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994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994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994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994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944" grpId="0" build="p" autoUpdateAnimBg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AutoShape 2"/>
          <p:cNvSpPr>
            <a:spLocks noChangeArrowheads="1"/>
          </p:cNvSpPr>
          <p:nvPr/>
        </p:nvSpPr>
        <p:spPr bwMode="auto">
          <a:xfrm>
            <a:off x="533400" y="27432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123" name="AutoShape 3"/>
          <p:cNvSpPr>
            <a:spLocks noChangeArrowheads="1"/>
          </p:cNvSpPr>
          <p:nvPr/>
        </p:nvSpPr>
        <p:spPr bwMode="auto">
          <a:xfrm>
            <a:off x="533400" y="37338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accent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124" name="AutoShape 4"/>
          <p:cNvSpPr>
            <a:spLocks noChangeArrowheads="1"/>
          </p:cNvSpPr>
          <p:nvPr/>
        </p:nvSpPr>
        <p:spPr bwMode="auto">
          <a:xfrm>
            <a:off x="533400" y="47244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125" name="AutoShape 5"/>
          <p:cNvSpPr>
            <a:spLocks noChangeArrowheads="1"/>
          </p:cNvSpPr>
          <p:nvPr/>
        </p:nvSpPr>
        <p:spPr bwMode="auto">
          <a:xfrm>
            <a:off x="609600" y="228600"/>
            <a:ext cx="8001000" cy="2362200"/>
          </a:xfrm>
          <a:prstGeom prst="hexagon">
            <a:avLst>
              <a:gd name="adj" fmla="val 828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126" name="AutoShape 6"/>
          <p:cNvSpPr>
            <a:spLocks noChangeArrowheads="1"/>
          </p:cNvSpPr>
          <p:nvPr/>
        </p:nvSpPr>
        <p:spPr bwMode="auto">
          <a:xfrm>
            <a:off x="533400" y="57150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127" name="Rectangle 7"/>
          <p:cNvSpPr>
            <a:spLocks noGrp="1" noChangeArrowheads="1"/>
          </p:cNvSpPr>
          <p:nvPr>
            <p:ph type="title"/>
          </p:nvPr>
        </p:nvSpPr>
        <p:spPr>
          <a:xfrm>
            <a:off x="762000" y="381000"/>
            <a:ext cx="7696200" cy="2057400"/>
          </a:xfrm>
          <a:noFill/>
        </p:spPr>
        <p:txBody>
          <a:bodyPr/>
          <a:lstStyle/>
          <a:p>
            <a:pPr eaLnBrk="1" hangingPunct="1"/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When a material dissolves it makes a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5128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838200" y="2667000"/>
            <a:ext cx="7620000" cy="39624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A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solid 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B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solution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C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suspension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D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crystal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5129" name="Line 9"/>
          <p:cNvSpPr>
            <a:spLocks noChangeShapeType="1"/>
          </p:cNvSpPr>
          <p:nvPr/>
        </p:nvSpPr>
        <p:spPr bwMode="auto">
          <a:xfrm flipH="1">
            <a:off x="0" y="6172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130" name="Line 10"/>
          <p:cNvSpPr>
            <a:spLocks noChangeShapeType="1"/>
          </p:cNvSpPr>
          <p:nvPr/>
        </p:nvSpPr>
        <p:spPr bwMode="auto">
          <a:xfrm flipH="1">
            <a:off x="0" y="51816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131" name="Line 11"/>
          <p:cNvSpPr>
            <a:spLocks noChangeShapeType="1"/>
          </p:cNvSpPr>
          <p:nvPr/>
        </p:nvSpPr>
        <p:spPr bwMode="auto">
          <a:xfrm flipH="1">
            <a:off x="0" y="41910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132" name="Line 12"/>
          <p:cNvSpPr>
            <a:spLocks noChangeShapeType="1"/>
          </p:cNvSpPr>
          <p:nvPr/>
        </p:nvSpPr>
        <p:spPr bwMode="auto">
          <a:xfrm flipH="1">
            <a:off x="0" y="32004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133" name="Line 13"/>
          <p:cNvSpPr>
            <a:spLocks noChangeShapeType="1"/>
          </p:cNvSpPr>
          <p:nvPr/>
        </p:nvSpPr>
        <p:spPr bwMode="auto">
          <a:xfrm flipH="1">
            <a:off x="8686800" y="61722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134" name="Line 14"/>
          <p:cNvSpPr>
            <a:spLocks noChangeShapeType="1"/>
          </p:cNvSpPr>
          <p:nvPr/>
        </p:nvSpPr>
        <p:spPr bwMode="auto">
          <a:xfrm flipH="1">
            <a:off x="8686800" y="51816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135" name="Line 15"/>
          <p:cNvSpPr>
            <a:spLocks noChangeShapeType="1"/>
          </p:cNvSpPr>
          <p:nvPr/>
        </p:nvSpPr>
        <p:spPr bwMode="auto">
          <a:xfrm flipH="1">
            <a:off x="8686800" y="41910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136" name="Line 16"/>
          <p:cNvSpPr>
            <a:spLocks noChangeShapeType="1"/>
          </p:cNvSpPr>
          <p:nvPr/>
        </p:nvSpPr>
        <p:spPr bwMode="auto">
          <a:xfrm flipH="1">
            <a:off x="8686800" y="32004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137" name="Line 17"/>
          <p:cNvSpPr>
            <a:spLocks noChangeShapeType="1"/>
          </p:cNvSpPr>
          <p:nvPr/>
        </p:nvSpPr>
        <p:spPr bwMode="auto">
          <a:xfrm flipH="1">
            <a:off x="8610600" y="14478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138" name="Line 18"/>
          <p:cNvSpPr>
            <a:spLocks noChangeShapeType="1"/>
          </p:cNvSpPr>
          <p:nvPr/>
        </p:nvSpPr>
        <p:spPr bwMode="auto">
          <a:xfrm flipH="1">
            <a:off x="0" y="14478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sndAc>
      <p:stSnd>
        <p:snd r:embed="rId2" name="Tarda.wav"/>
      </p:stSnd>
    </p:sndAc>
  </p:transition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AutoShape 2"/>
          <p:cNvSpPr>
            <a:spLocks noChangeArrowheads="1"/>
          </p:cNvSpPr>
          <p:nvPr/>
        </p:nvSpPr>
        <p:spPr bwMode="auto">
          <a:xfrm>
            <a:off x="533400" y="27432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1987" name="AutoShape 3"/>
          <p:cNvSpPr>
            <a:spLocks noChangeArrowheads="1"/>
          </p:cNvSpPr>
          <p:nvPr/>
        </p:nvSpPr>
        <p:spPr bwMode="auto">
          <a:xfrm>
            <a:off x="533400" y="37338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1988" name="AutoShape 4"/>
          <p:cNvSpPr>
            <a:spLocks noChangeArrowheads="1"/>
          </p:cNvSpPr>
          <p:nvPr/>
        </p:nvSpPr>
        <p:spPr bwMode="auto">
          <a:xfrm>
            <a:off x="533400" y="47244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accent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1989" name="AutoShape 5"/>
          <p:cNvSpPr>
            <a:spLocks noChangeArrowheads="1"/>
          </p:cNvSpPr>
          <p:nvPr/>
        </p:nvSpPr>
        <p:spPr bwMode="auto">
          <a:xfrm>
            <a:off x="609600" y="228600"/>
            <a:ext cx="8001000" cy="2362200"/>
          </a:xfrm>
          <a:prstGeom prst="hexagon">
            <a:avLst>
              <a:gd name="adj" fmla="val 828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1990" name="AutoShape 6"/>
          <p:cNvSpPr>
            <a:spLocks noChangeArrowheads="1"/>
          </p:cNvSpPr>
          <p:nvPr/>
        </p:nvSpPr>
        <p:spPr bwMode="auto">
          <a:xfrm>
            <a:off x="533400" y="57150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1991" name="Rectangle 7"/>
          <p:cNvSpPr>
            <a:spLocks noGrp="1" noChangeArrowheads="1"/>
          </p:cNvSpPr>
          <p:nvPr>
            <p:ph type="title"/>
          </p:nvPr>
        </p:nvSpPr>
        <p:spPr>
          <a:xfrm>
            <a:off x="2362200" y="381000"/>
            <a:ext cx="6019800" cy="2057400"/>
          </a:xfrm>
          <a:noFill/>
        </p:spPr>
        <p:txBody>
          <a:bodyPr/>
          <a:lstStyle/>
          <a:p>
            <a:pPr eaLnBrk="1" hangingPunct="1"/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When the wax in the wick is lit this is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41992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838200" y="2667000"/>
            <a:ext cx="7620000" cy="39624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A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melting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B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boiling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C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burning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D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dissolving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41993" name="Line 9"/>
          <p:cNvSpPr>
            <a:spLocks noChangeShapeType="1"/>
          </p:cNvSpPr>
          <p:nvPr/>
        </p:nvSpPr>
        <p:spPr bwMode="auto">
          <a:xfrm flipH="1">
            <a:off x="0" y="6172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1994" name="Line 10"/>
          <p:cNvSpPr>
            <a:spLocks noChangeShapeType="1"/>
          </p:cNvSpPr>
          <p:nvPr/>
        </p:nvSpPr>
        <p:spPr bwMode="auto">
          <a:xfrm flipH="1">
            <a:off x="0" y="51816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1995" name="Line 11"/>
          <p:cNvSpPr>
            <a:spLocks noChangeShapeType="1"/>
          </p:cNvSpPr>
          <p:nvPr/>
        </p:nvSpPr>
        <p:spPr bwMode="auto">
          <a:xfrm flipH="1">
            <a:off x="0" y="41910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1996" name="Line 12"/>
          <p:cNvSpPr>
            <a:spLocks noChangeShapeType="1"/>
          </p:cNvSpPr>
          <p:nvPr/>
        </p:nvSpPr>
        <p:spPr bwMode="auto">
          <a:xfrm flipH="1">
            <a:off x="0" y="32004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1997" name="Line 13"/>
          <p:cNvSpPr>
            <a:spLocks noChangeShapeType="1"/>
          </p:cNvSpPr>
          <p:nvPr/>
        </p:nvSpPr>
        <p:spPr bwMode="auto">
          <a:xfrm flipH="1">
            <a:off x="8686800" y="61722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1998" name="Line 14"/>
          <p:cNvSpPr>
            <a:spLocks noChangeShapeType="1"/>
          </p:cNvSpPr>
          <p:nvPr/>
        </p:nvSpPr>
        <p:spPr bwMode="auto">
          <a:xfrm flipH="1">
            <a:off x="8686800" y="51816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1999" name="Line 15"/>
          <p:cNvSpPr>
            <a:spLocks noChangeShapeType="1"/>
          </p:cNvSpPr>
          <p:nvPr/>
        </p:nvSpPr>
        <p:spPr bwMode="auto">
          <a:xfrm flipH="1">
            <a:off x="8686800" y="41910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2000" name="Line 16"/>
          <p:cNvSpPr>
            <a:spLocks noChangeShapeType="1"/>
          </p:cNvSpPr>
          <p:nvPr/>
        </p:nvSpPr>
        <p:spPr bwMode="auto">
          <a:xfrm flipH="1">
            <a:off x="8686800" y="32004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2001" name="Line 17"/>
          <p:cNvSpPr>
            <a:spLocks noChangeShapeType="1"/>
          </p:cNvSpPr>
          <p:nvPr/>
        </p:nvSpPr>
        <p:spPr bwMode="auto">
          <a:xfrm flipH="1">
            <a:off x="8610600" y="14478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2002" name="Line 18"/>
          <p:cNvSpPr>
            <a:spLocks noChangeShapeType="1"/>
          </p:cNvSpPr>
          <p:nvPr/>
        </p:nvSpPr>
        <p:spPr bwMode="auto">
          <a:xfrm flipH="1">
            <a:off x="0" y="14478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sndAc>
      <p:stSnd>
        <p:snd r:embed="rId2" name="Tarda.wav"/>
      </p:stSnd>
    </p:sndAc>
  </p:transition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AutoShape 2"/>
          <p:cNvSpPr>
            <a:spLocks noChangeArrowheads="1"/>
          </p:cNvSpPr>
          <p:nvPr/>
        </p:nvSpPr>
        <p:spPr bwMode="auto">
          <a:xfrm>
            <a:off x="609600" y="2514600"/>
            <a:ext cx="8001000" cy="1905000"/>
          </a:xfrm>
          <a:prstGeom prst="hexagon">
            <a:avLst>
              <a:gd name="adj" fmla="val 10267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3011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819400"/>
            <a:ext cx="7772400" cy="1143000"/>
          </a:xfrm>
        </p:spPr>
        <p:txBody>
          <a:bodyPr/>
          <a:lstStyle/>
          <a:p>
            <a:pPr eaLnBrk="1" hangingPunct="1"/>
            <a:r>
              <a:rPr lang="en-GB" sz="8000" smtClean="0">
                <a:solidFill>
                  <a:schemeClr val="bg1"/>
                </a:solidFill>
                <a:latin typeface="Arial" pitchFamily="34" charset="0"/>
              </a:rPr>
              <a:t>£32,000</a:t>
            </a:r>
            <a:endParaRPr lang="en-US" sz="8000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43012" name="Line 4"/>
          <p:cNvSpPr>
            <a:spLocks noChangeShapeType="1"/>
          </p:cNvSpPr>
          <p:nvPr/>
        </p:nvSpPr>
        <p:spPr bwMode="auto">
          <a:xfrm flipH="1">
            <a:off x="0" y="35052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3013" name="Line 5"/>
          <p:cNvSpPr>
            <a:spLocks noChangeShapeType="1"/>
          </p:cNvSpPr>
          <p:nvPr/>
        </p:nvSpPr>
        <p:spPr bwMode="auto">
          <a:xfrm flipH="1">
            <a:off x="8610600" y="3505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2" name="cashreg.wav"/>
      </p:stSnd>
    </p:sndAc>
  </p:transition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AutoShape 2"/>
          <p:cNvSpPr>
            <a:spLocks noChangeArrowheads="1"/>
          </p:cNvSpPr>
          <p:nvPr/>
        </p:nvSpPr>
        <p:spPr bwMode="auto">
          <a:xfrm>
            <a:off x="609600" y="2057400"/>
            <a:ext cx="8001000" cy="2743200"/>
          </a:xfrm>
          <a:prstGeom prst="hexagon">
            <a:avLst>
              <a:gd name="adj" fmla="val 713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4035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819400"/>
            <a:ext cx="7772400" cy="1143000"/>
          </a:xfrm>
        </p:spPr>
        <p:txBody>
          <a:bodyPr/>
          <a:lstStyle/>
          <a:p>
            <a:pPr eaLnBrk="1" hangingPunct="1"/>
            <a:r>
              <a:rPr lang="en-US" sz="8000" smtClean="0">
                <a:solidFill>
                  <a:schemeClr val="bg1"/>
                </a:solidFill>
                <a:latin typeface="Arial" pitchFamily="34" charset="0"/>
              </a:rPr>
              <a:t>Question 11</a:t>
            </a:r>
          </a:p>
        </p:txBody>
      </p:sp>
      <p:sp>
        <p:nvSpPr>
          <p:cNvPr id="44036" name="Line 4"/>
          <p:cNvSpPr>
            <a:spLocks noChangeShapeType="1"/>
          </p:cNvSpPr>
          <p:nvPr/>
        </p:nvSpPr>
        <p:spPr bwMode="auto">
          <a:xfrm flipH="1">
            <a:off x="0" y="35052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4037" name="Line 5"/>
          <p:cNvSpPr>
            <a:spLocks noChangeShapeType="1"/>
          </p:cNvSpPr>
          <p:nvPr/>
        </p:nvSpPr>
        <p:spPr bwMode="auto">
          <a:xfrm flipH="1">
            <a:off x="8610600" y="3505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2" name="drumroll.wav"/>
      </p:stSnd>
    </p:sndAc>
  </p:transition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AutoShape 2"/>
          <p:cNvSpPr>
            <a:spLocks noChangeArrowheads="1"/>
          </p:cNvSpPr>
          <p:nvPr/>
        </p:nvSpPr>
        <p:spPr bwMode="auto">
          <a:xfrm>
            <a:off x="533400" y="27432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5059" name="AutoShape 3"/>
          <p:cNvSpPr>
            <a:spLocks noChangeArrowheads="1"/>
          </p:cNvSpPr>
          <p:nvPr/>
        </p:nvSpPr>
        <p:spPr bwMode="auto">
          <a:xfrm>
            <a:off x="533400" y="37338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5060" name="AutoShape 4"/>
          <p:cNvSpPr>
            <a:spLocks noChangeArrowheads="1"/>
          </p:cNvSpPr>
          <p:nvPr/>
        </p:nvSpPr>
        <p:spPr bwMode="auto">
          <a:xfrm>
            <a:off x="533400" y="47244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5061" name="AutoShape 5"/>
          <p:cNvSpPr>
            <a:spLocks noChangeArrowheads="1"/>
          </p:cNvSpPr>
          <p:nvPr/>
        </p:nvSpPr>
        <p:spPr bwMode="auto">
          <a:xfrm>
            <a:off x="609600" y="228600"/>
            <a:ext cx="8001000" cy="2362200"/>
          </a:xfrm>
          <a:prstGeom prst="hexagon">
            <a:avLst>
              <a:gd name="adj" fmla="val 828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5062" name="AutoShape 6"/>
          <p:cNvSpPr>
            <a:spLocks noChangeArrowheads="1"/>
          </p:cNvSpPr>
          <p:nvPr/>
        </p:nvSpPr>
        <p:spPr bwMode="auto">
          <a:xfrm>
            <a:off x="533400" y="57150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5063" name="Rectangle 7"/>
          <p:cNvSpPr>
            <a:spLocks noGrp="1" noChangeArrowheads="1"/>
          </p:cNvSpPr>
          <p:nvPr>
            <p:ph type="title"/>
          </p:nvPr>
        </p:nvSpPr>
        <p:spPr>
          <a:xfrm>
            <a:off x="3657600" y="381000"/>
            <a:ext cx="4800600" cy="2057400"/>
          </a:xfrm>
          <a:noFill/>
        </p:spPr>
        <p:txBody>
          <a:bodyPr/>
          <a:lstStyle/>
          <a:p>
            <a:pPr eaLnBrk="1" hangingPunct="1"/>
            <a:r>
              <a:rPr lang="en-GB" sz="4000" smtClean="0">
                <a:solidFill>
                  <a:schemeClr val="bg1"/>
                </a:solidFill>
                <a:latin typeface="Arial" pitchFamily="34" charset="0"/>
              </a:rPr>
              <a:t>When sand and salt are mixed in water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 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44040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838200" y="2667000"/>
            <a:ext cx="7620000" cy="39624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A </a:t>
            </a:r>
            <a:r>
              <a:rPr lang="en-GB" sz="4800" b="1" baseline="10000" smtClean="0">
                <a:solidFill>
                  <a:srgbClr val="FF9900"/>
                </a:solidFill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only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sand dissolves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B </a:t>
            </a:r>
            <a:r>
              <a:rPr lang="en-GB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only salt dissolves 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C </a:t>
            </a:r>
            <a:r>
              <a:rPr lang="en-GB" sz="4800" b="1" baseline="10000" smtClean="0">
                <a:solidFill>
                  <a:srgbClr val="FF9900"/>
                </a:solidFill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sand and salt dissolve 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D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neither dissolves  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45065" name="Line 9"/>
          <p:cNvSpPr>
            <a:spLocks noChangeShapeType="1"/>
          </p:cNvSpPr>
          <p:nvPr/>
        </p:nvSpPr>
        <p:spPr bwMode="auto">
          <a:xfrm flipH="1">
            <a:off x="0" y="6172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5066" name="Line 10"/>
          <p:cNvSpPr>
            <a:spLocks noChangeShapeType="1"/>
          </p:cNvSpPr>
          <p:nvPr/>
        </p:nvSpPr>
        <p:spPr bwMode="auto">
          <a:xfrm flipH="1">
            <a:off x="0" y="51816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5067" name="Line 11"/>
          <p:cNvSpPr>
            <a:spLocks noChangeShapeType="1"/>
          </p:cNvSpPr>
          <p:nvPr/>
        </p:nvSpPr>
        <p:spPr bwMode="auto">
          <a:xfrm flipH="1">
            <a:off x="0" y="41910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5068" name="Line 12"/>
          <p:cNvSpPr>
            <a:spLocks noChangeShapeType="1"/>
          </p:cNvSpPr>
          <p:nvPr/>
        </p:nvSpPr>
        <p:spPr bwMode="auto">
          <a:xfrm flipH="1">
            <a:off x="0" y="32004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5069" name="Line 13"/>
          <p:cNvSpPr>
            <a:spLocks noChangeShapeType="1"/>
          </p:cNvSpPr>
          <p:nvPr/>
        </p:nvSpPr>
        <p:spPr bwMode="auto">
          <a:xfrm flipH="1">
            <a:off x="8686800" y="61722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5070" name="Line 14"/>
          <p:cNvSpPr>
            <a:spLocks noChangeShapeType="1"/>
          </p:cNvSpPr>
          <p:nvPr/>
        </p:nvSpPr>
        <p:spPr bwMode="auto">
          <a:xfrm flipH="1">
            <a:off x="8686800" y="51816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5071" name="Line 15"/>
          <p:cNvSpPr>
            <a:spLocks noChangeShapeType="1"/>
          </p:cNvSpPr>
          <p:nvPr/>
        </p:nvSpPr>
        <p:spPr bwMode="auto">
          <a:xfrm flipH="1">
            <a:off x="8686800" y="41910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5072" name="Line 16"/>
          <p:cNvSpPr>
            <a:spLocks noChangeShapeType="1"/>
          </p:cNvSpPr>
          <p:nvPr/>
        </p:nvSpPr>
        <p:spPr bwMode="auto">
          <a:xfrm flipH="1">
            <a:off x="8686800" y="32004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5073" name="Line 17"/>
          <p:cNvSpPr>
            <a:spLocks noChangeShapeType="1"/>
          </p:cNvSpPr>
          <p:nvPr/>
        </p:nvSpPr>
        <p:spPr bwMode="auto">
          <a:xfrm flipH="1">
            <a:off x="8610600" y="14478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5074" name="Line 18"/>
          <p:cNvSpPr>
            <a:spLocks noChangeShapeType="1"/>
          </p:cNvSpPr>
          <p:nvPr/>
        </p:nvSpPr>
        <p:spPr bwMode="auto">
          <a:xfrm flipH="1">
            <a:off x="0" y="14478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5075" name="AutoShape 19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8686800" y="0"/>
            <a:ext cx="457200" cy="457200"/>
          </a:xfrm>
          <a:prstGeom prst="actionButtonBlank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5076" name="AutoShape 20">
            <a:hlinkClick r:id="rId3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8686800" y="6324600"/>
            <a:ext cx="457200" cy="533400"/>
          </a:xfrm>
          <a:prstGeom prst="actionButtonBlank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2" name="09. Who Correct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40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40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4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404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404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4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4404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4404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4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4404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4404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040" grpId="0" build="p" autoUpdateAnimBg="0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AutoShape 2"/>
          <p:cNvSpPr>
            <a:spLocks noChangeArrowheads="1"/>
          </p:cNvSpPr>
          <p:nvPr/>
        </p:nvSpPr>
        <p:spPr bwMode="auto">
          <a:xfrm>
            <a:off x="533400" y="27432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6083" name="AutoShape 3"/>
          <p:cNvSpPr>
            <a:spLocks noChangeArrowheads="1"/>
          </p:cNvSpPr>
          <p:nvPr/>
        </p:nvSpPr>
        <p:spPr bwMode="auto">
          <a:xfrm>
            <a:off x="533400" y="37338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accent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6084" name="AutoShape 4"/>
          <p:cNvSpPr>
            <a:spLocks noChangeArrowheads="1"/>
          </p:cNvSpPr>
          <p:nvPr/>
        </p:nvSpPr>
        <p:spPr bwMode="auto">
          <a:xfrm>
            <a:off x="533400" y="47244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6085" name="AutoShape 5"/>
          <p:cNvSpPr>
            <a:spLocks noChangeArrowheads="1"/>
          </p:cNvSpPr>
          <p:nvPr/>
        </p:nvSpPr>
        <p:spPr bwMode="auto">
          <a:xfrm>
            <a:off x="609600" y="228600"/>
            <a:ext cx="8001000" cy="2362200"/>
          </a:xfrm>
          <a:prstGeom prst="hexagon">
            <a:avLst>
              <a:gd name="adj" fmla="val 828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6086" name="AutoShape 6"/>
          <p:cNvSpPr>
            <a:spLocks noChangeArrowheads="1"/>
          </p:cNvSpPr>
          <p:nvPr/>
        </p:nvSpPr>
        <p:spPr bwMode="auto">
          <a:xfrm>
            <a:off x="533400" y="57150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6087" name="Rectangle 7"/>
          <p:cNvSpPr>
            <a:spLocks noGrp="1" noChangeArrowheads="1"/>
          </p:cNvSpPr>
          <p:nvPr>
            <p:ph type="title"/>
          </p:nvPr>
        </p:nvSpPr>
        <p:spPr>
          <a:xfrm>
            <a:off x="3657600" y="457200"/>
            <a:ext cx="4876800" cy="1905000"/>
          </a:xfrm>
          <a:noFill/>
        </p:spPr>
        <p:txBody>
          <a:bodyPr/>
          <a:lstStyle/>
          <a:p>
            <a:pPr eaLnBrk="1" hangingPunct="1"/>
            <a:r>
              <a:rPr lang="en-GB" sz="4000" smtClean="0">
                <a:solidFill>
                  <a:schemeClr val="bg1"/>
                </a:solidFill>
                <a:latin typeface="Arial" pitchFamily="34" charset="0"/>
              </a:rPr>
              <a:t>When sand and salt are mixed in water</a:t>
            </a:r>
            <a:endParaRPr lang="en-US" sz="4000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46088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838200" y="2667000"/>
            <a:ext cx="7620000" cy="39624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A </a:t>
            </a:r>
            <a:r>
              <a:rPr lang="en-GB" sz="4800" b="1" baseline="10000" smtClean="0">
                <a:solidFill>
                  <a:srgbClr val="FF9900"/>
                </a:solidFill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only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sand dissolves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B </a:t>
            </a:r>
            <a:r>
              <a:rPr lang="en-GB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only salt dissolves 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C </a:t>
            </a:r>
            <a:r>
              <a:rPr lang="en-GB" sz="4800" b="1" baseline="10000" smtClean="0">
                <a:solidFill>
                  <a:srgbClr val="FF9900"/>
                </a:solidFill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sand and salt dissolve 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D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neither dissolves  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46089" name="Line 9"/>
          <p:cNvSpPr>
            <a:spLocks noChangeShapeType="1"/>
          </p:cNvSpPr>
          <p:nvPr/>
        </p:nvSpPr>
        <p:spPr bwMode="auto">
          <a:xfrm flipH="1">
            <a:off x="0" y="6172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6090" name="Line 10"/>
          <p:cNvSpPr>
            <a:spLocks noChangeShapeType="1"/>
          </p:cNvSpPr>
          <p:nvPr/>
        </p:nvSpPr>
        <p:spPr bwMode="auto">
          <a:xfrm flipH="1">
            <a:off x="0" y="51816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6091" name="Line 11"/>
          <p:cNvSpPr>
            <a:spLocks noChangeShapeType="1"/>
          </p:cNvSpPr>
          <p:nvPr/>
        </p:nvSpPr>
        <p:spPr bwMode="auto">
          <a:xfrm flipH="1">
            <a:off x="0" y="41910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6092" name="Line 12"/>
          <p:cNvSpPr>
            <a:spLocks noChangeShapeType="1"/>
          </p:cNvSpPr>
          <p:nvPr/>
        </p:nvSpPr>
        <p:spPr bwMode="auto">
          <a:xfrm flipH="1">
            <a:off x="0" y="32004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6093" name="Line 13"/>
          <p:cNvSpPr>
            <a:spLocks noChangeShapeType="1"/>
          </p:cNvSpPr>
          <p:nvPr/>
        </p:nvSpPr>
        <p:spPr bwMode="auto">
          <a:xfrm flipH="1">
            <a:off x="8686800" y="61722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6094" name="Line 14"/>
          <p:cNvSpPr>
            <a:spLocks noChangeShapeType="1"/>
          </p:cNvSpPr>
          <p:nvPr/>
        </p:nvSpPr>
        <p:spPr bwMode="auto">
          <a:xfrm flipH="1">
            <a:off x="8686800" y="51816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6095" name="Line 15"/>
          <p:cNvSpPr>
            <a:spLocks noChangeShapeType="1"/>
          </p:cNvSpPr>
          <p:nvPr/>
        </p:nvSpPr>
        <p:spPr bwMode="auto">
          <a:xfrm flipH="1">
            <a:off x="8686800" y="41910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6096" name="Line 16"/>
          <p:cNvSpPr>
            <a:spLocks noChangeShapeType="1"/>
          </p:cNvSpPr>
          <p:nvPr/>
        </p:nvSpPr>
        <p:spPr bwMode="auto">
          <a:xfrm flipH="1">
            <a:off x="8686800" y="32004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6097" name="Line 17"/>
          <p:cNvSpPr>
            <a:spLocks noChangeShapeType="1"/>
          </p:cNvSpPr>
          <p:nvPr/>
        </p:nvSpPr>
        <p:spPr bwMode="auto">
          <a:xfrm flipH="1">
            <a:off x="8610600" y="14478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6098" name="Line 18"/>
          <p:cNvSpPr>
            <a:spLocks noChangeShapeType="1"/>
          </p:cNvSpPr>
          <p:nvPr/>
        </p:nvSpPr>
        <p:spPr bwMode="auto">
          <a:xfrm flipH="1">
            <a:off x="0" y="14478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sndAc>
      <p:stSnd>
        <p:snd r:embed="rId2" name="Tarda.wav"/>
      </p:stSnd>
    </p:sndAc>
  </p:transition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AutoShape 2"/>
          <p:cNvSpPr>
            <a:spLocks noChangeArrowheads="1"/>
          </p:cNvSpPr>
          <p:nvPr/>
        </p:nvSpPr>
        <p:spPr bwMode="auto">
          <a:xfrm>
            <a:off x="609600" y="2514600"/>
            <a:ext cx="8001000" cy="1905000"/>
          </a:xfrm>
          <a:prstGeom prst="hexagon">
            <a:avLst>
              <a:gd name="adj" fmla="val 10267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7107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819400"/>
            <a:ext cx="7772400" cy="1143000"/>
          </a:xfrm>
        </p:spPr>
        <p:txBody>
          <a:bodyPr/>
          <a:lstStyle/>
          <a:p>
            <a:pPr eaLnBrk="1" hangingPunct="1"/>
            <a:r>
              <a:rPr lang="en-GB" sz="8000" smtClean="0">
                <a:solidFill>
                  <a:schemeClr val="bg1"/>
                </a:solidFill>
                <a:latin typeface="Arial" pitchFamily="34" charset="0"/>
              </a:rPr>
              <a:t>£64,000</a:t>
            </a:r>
            <a:endParaRPr lang="en-US" sz="8000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47108" name="Line 4"/>
          <p:cNvSpPr>
            <a:spLocks noChangeShapeType="1"/>
          </p:cNvSpPr>
          <p:nvPr/>
        </p:nvSpPr>
        <p:spPr bwMode="auto">
          <a:xfrm flipH="1">
            <a:off x="0" y="35052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7109" name="Line 5"/>
          <p:cNvSpPr>
            <a:spLocks noChangeShapeType="1"/>
          </p:cNvSpPr>
          <p:nvPr/>
        </p:nvSpPr>
        <p:spPr bwMode="auto">
          <a:xfrm flipH="1">
            <a:off x="8610600" y="3505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2" name="cashreg.wav"/>
      </p:stSnd>
    </p:sndAc>
  </p:transition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AutoShape 2"/>
          <p:cNvSpPr>
            <a:spLocks noChangeArrowheads="1"/>
          </p:cNvSpPr>
          <p:nvPr/>
        </p:nvSpPr>
        <p:spPr bwMode="auto">
          <a:xfrm>
            <a:off x="609600" y="2057400"/>
            <a:ext cx="8001000" cy="2743200"/>
          </a:xfrm>
          <a:prstGeom prst="hexagon">
            <a:avLst>
              <a:gd name="adj" fmla="val 713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8131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819400"/>
            <a:ext cx="7772400" cy="1143000"/>
          </a:xfrm>
        </p:spPr>
        <p:txBody>
          <a:bodyPr/>
          <a:lstStyle/>
          <a:p>
            <a:pPr eaLnBrk="1" hangingPunct="1"/>
            <a:r>
              <a:rPr lang="en-US" sz="8000" smtClean="0">
                <a:solidFill>
                  <a:schemeClr val="bg1"/>
                </a:solidFill>
                <a:latin typeface="Arial" pitchFamily="34" charset="0"/>
              </a:rPr>
              <a:t>Question 12</a:t>
            </a:r>
          </a:p>
        </p:txBody>
      </p:sp>
      <p:sp>
        <p:nvSpPr>
          <p:cNvPr id="48132" name="Line 4"/>
          <p:cNvSpPr>
            <a:spLocks noChangeShapeType="1"/>
          </p:cNvSpPr>
          <p:nvPr/>
        </p:nvSpPr>
        <p:spPr bwMode="auto">
          <a:xfrm flipH="1">
            <a:off x="0" y="35052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8133" name="Line 5"/>
          <p:cNvSpPr>
            <a:spLocks noChangeShapeType="1"/>
          </p:cNvSpPr>
          <p:nvPr/>
        </p:nvSpPr>
        <p:spPr bwMode="auto">
          <a:xfrm flipH="1">
            <a:off x="8610600" y="3505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2" name="drumroll.wav"/>
      </p:stSnd>
    </p:sndAc>
  </p:transition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AutoShape 2"/>
          <p:cNvSpPr>
            <a:spLocks noChangeArrowheads="1"/>
          </p:cNvSpPr>
          <p:nvPr/>
        </p:nvSpPr>
        <p:spPr bwMode="auto">
          <a:xfrm>
            <a:off x="533400" y="27432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9155" name="AutoShape 3"/>
          <p:cNvSpPr>
            <a:spLocks noChangeArrowheads="1"/>
          </p:cNvSpPr>
          <p:nvPr/>
        </p:nvSpPr>
        <p:spPr bwMode="auto">
          <a:xfrm>
            <a:off x="533400" y="37338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9156" name="AutoShape 4"/>
          <p:cNvSpPr>
            <a:spLocks noChangeArrowheads="1"/>
          </p:cNvSpPr>
          <p:nvPr/>
        </p:nvSpPr>
        <p:spPr bwMode="auto">
          <a:xfrm>
            <a:off x="533400" y="47244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9157" name="AutoShape 5"/>
          <p:cNvSpPr>
            <a:spLocks noChangeArrowheads="1"/>
          </p:cNvSpPr>
          <p:nvPr/>
        </p:nvSpPr>
        <p:spPr bwMode="auto">
          <a:xfrm>
            <a:off x="609600" y="228600"/>
            <a:ext cx="8001000" cy="2362200"/>
          </a:xfrm>
          <a:prstGeom prst="hexagon">
            <a:avLst>
              <a:gd name="adj" fmla="val 828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9158" name="AutoShape 6"/>
          <p:cNvSpPr>
            <a:spLocks noChangeArrowheads="1"/>
          </p:cNvSpPr>
          <p:nvPr/>
        </p:nvSpPr>
        <p:spPr bwMode="auto">
          <a:xfrm>
            <a:off x="533400" y="57150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9159" name="Rectangle 7"/>
          <p:cNvSpPr>
            <a:spLocks noGrp="1" noChangeArrowheads="1"/>
          </p:cNvSpPr>
          <p:nvPr>
            <p:ph type="title"/>
          </p:nvPr>
        </p:nvSpPr>
        <p:spPr>
          <a:xfrm>
            <a:off x="762000" y="381000"/>
            <a:ext cx="7696200" cy="2057400"/>
          </a:xfrm>
          <a:noFill/>
        </p:spPr>
        <p:txBody>
          <a:bodyPr/>
          <a:lstStyle/>
          <a:p>
            <a:pPr eaLnBrk="1" hangingPunct="1"/>
            <a:r>
              <a:rPr lang="en-GB" smtClean="0">
                <a:solidFill>
                  <a:schemeClr val="bg1"/>
                </a:solidFill>
                <a:latin typeface="Arial" pitchFamily="34" charset="0"/>
              </a:rPr>
              <a:t>Which of these is evidence of an irreversible reaction?</a:t>
            </a:r>
            <a:endParaRPr lang="en-US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48136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838200" y="2667000"/>
            <a:ext cx="7620000" cy="39624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A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boiling occurring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B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melting occurring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C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particles dissolving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D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gas bubbles seen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49161" name="Line 9"/>
          <p:cNvSpPr>
            <a:spLocks noChangeShapeType="1"/>
          </p:cNvSpPr>
          <p:nvPr/>
        </p:nvSpPr>
        <p:spPr bwMode="auto">
          <a:xfrm flipH="1">
            <a:off x="0" y="6172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9162" name="Line 10"/>
          <p:cNvSpPr>
            <a:spLocks noChangeShapeType="1"/>
          </p:cNvSpPr>
          <p:nvPr/>
        </p:nvSpPr>
        <p:spPr bwMode="auto">
          <a:xfrm flipH="1">
            <a:off x="0" y="51816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9163" name="Line 11"/>
          <p:cNvSpPr>
            <a:spLocks noChangeShapeType="1"/>
          </p:cNvSpPr>
          <p:nvPr/>
        </p:nvSpPr>
        <p:spPr bwMode="auto">
          <a:xfrm flipH="1">
            <a:off x="0" y="41910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9164" name="Line 12"/>
          <p:cNvSpPr>
            <a:spLocks noChangeShapeType="1"/>
          </p:cNvSpPr>
          <p:nvPr/>
        </p:nvSpPr>
        <p:spPr bwMode="auto">
          <a:xfrm flipH="1">
            <a:off x="0" y="32004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9165" name="Line 13"/>
          <p:cNvSpPr>
            <a:spLocks noChangeShapeType="1"/>
          </p:cNvSpPr>
          <p:nvPr/>
        </p:nvSpPr>
        <p:spPr bwMode="auto">
          <a:xfrm flipH="1">
            <a:off x="8686800" y="61722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9166" name="Line 14"/>
          <p:cNvSpPr>
            <a:spLocks noChangeShapeType="1"/>
          </p:cNvSpPr>
          <p:nvPr/>
        </p:nvSpPr>
        <p:spPr bwMode="auto">
          <a:xfrm flipH="1">
            <a:off x="8686800" y="51816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9167" name="Line 15"/>
          <p:cNvSpPr>
            <a:spLocks noChangeShapeType="1"/>
          </p:cNvSpPr>
          <p:nvPr/>
        </p:nvSpPr>
        <p:spPr bwMode="auto">
          <a:xfrm flipH="1">
            <a:off x="8686800" y="41910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9168" name="Line 16"/>
          <p:cNvSpPr>
            <a:spLocks noChangeShapeType="1"/>
          </p:cNvSpPr>
          <p:nvPr/>
        </p:nvSpPr>
        <p:spPr bwMode="auto">
          <a:xfrm flipH="1">
            <a:off x="8686800" y="32004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9169" name="Line 17"/>
          <p:cNvSpPr>
            <a:spLocks noChangeShapeType="1"/>
          </p:cNvSpPr>
          <p:nvPr/>
        </p:nvSpPr>
        <p:spPr bwMode="auto">
          <a:xfrm flipH="1">
            <a:off x="8610600" y="14478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9170" name="Line 18"/>
          <p:cNvSpPr>
            <a:spLocks noChangeShapeType="1"/>
          </p:cNvSpPr>
          <p:nvPr/>
        </p:nvSpPr>
        <p:spPr bwMode="auto">
          <a:xfrm flipH="1">
            <a:off x="0" y="14478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9171" name="AutoShape 19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8686800" y="0"/>
            <a:ext cx="457200" cy="457200"/>
          </a:xfrm>
          <a:prstGeom prst="actionButtonBlank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9172" name="AutoShape 20">
            <a:hlinkClick r:id="rId3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8686800" y="6324600"/>
            <a:ext cx="457200" cy="533400"/>
          </a:xfrm>
          <a:prstGeom prst="actionButtonBlank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2" name="09. Who Correct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81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81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813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813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4813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4813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4813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4813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8136" grpId="0" build="p" autoUpdateAnimBg="0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AutoShape 2"/>
          <p:cNvSpPr>
            <a:spLocks noChangeArrowheads="1"/>
          </p:cNvSpPr>
          <p:nvPr/>
        </p:nvSpPr>
        <p:spPr bwMode="auto">
          <a:xfrm>
            <a:off x="533400" y="27432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0179" name="AutoShape 3"/>
          <p:cNvSpPr>
            <a:spLocks noChangeArrowheads="1"/>
          </p:cNvSpPr>
          <p:nvPr/>
        </p:nvSpPr>
        <p:spPr bwMode="auto">
          <a:xfrm>
            <a:off x="533400" y="37338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0180" name="AutoShape 4"/>
          <p:cNvSpPr>
            <a:spLocks noChangeArrowheads="1"/>
          </p:cNvSpPr>
          <p:nvPr/>
        </p:nvSpPr>
        <p:spPr bwMode="auto">
          <a:xfrm>
            <a:off x="533400" y="47244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0181" name="AutoShape 5"/>
          <p:cNvSpPr>
            <a:spLocks noChangeArrowheads="1"/>
          </p:cNvSpPr>
          <p:nvPr/>
        </p:nvSpPr>
        <p:spPr bwMode="auto">
          <a:xfrm>
            <a:off x="609600" y="228600"/>
            <a:ext cx="8001000" cy="2362200"/>
          </a:xfrm>
          <a:prstGeom prst="hexagon">
            <a:avLst>
              <a:gd name="adj" fmla="val 828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0182" name="AutoShape 6"/>
          <p:cNvSpPr>
            <a:spLocks noChangeArrowheads="1"/>
          </p:cNvSpPr>
          <p:nvPr/>
        </p:nvSpPr>
        <p:spPr bwMode="auto">
          <a:xfrm>
            <a:off x="533400" y="57150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accent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0183" name="Rectangle 7"/>
          <p:cNvSpPr>
            <a:spLocks noGrp="1" noChangeArrowheads="1"/>
          </p:cNvSpPr>
          <p:nvPr>
            <p:ph type="title"/>
          </p:nvPr>
        </p:nvSpPr>
        <p:spPr>
          <a:xfrm>
            <a:off x="762000" y="381000"/>
            <a:ext cx="7696200" cy="2057400"/>
          </a:xfrm>
          <a:noFill/>
        </p:spPr>
        <p:txBody>
          <a:bodyPr/>
          <a:lstStyle/>
          <a:p>
            <a:pPr eaLnBrk="1" hangingPunct="1"/>
            <a:r>
              <a:rPr lang="en-GB" smtClean="0">
                <a:solidFill>
                  <a:schemeClr val="bg1"/>
                </a:solidFill>
                <a:latin typeface="Arial" pitchFamily="34" charset="0"/>
              </a:rPr>
              <a:t>Which of these is evidence of an irreversible reaction?</a:t>
            </a:r>
            <a:endParaRPr lang="en-US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50184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838200" y="2667000"/>
            <a:ext cx="7620000" cy="39624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A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boiling occurring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B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melting occurring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C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particles dissolving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D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gas bubbles seen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50185" name="Line 9"/>
          <p:cNvSpPr>
            <a:spLocks noChangeShapeType="1"/>
          </p:cNvSpPr>
          <p:nvPr/>
        </p:nvSpPr>
        <p:spPr bwMode="auto">
          <a:xfrm flipH="1">
            <a:off x="0" y="6172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0186" name="Line 10"/>
          <p:cNvSpPr>
            <a:spLocks noChangeShapeType="1"/>
          </p:cNvSpPr>
          <p:nvPr/>
        </p:nvSpPr>
        <p:spPr bwMode="auto">
          <a:xfrm flipH="1">
            <a:off x="0" y="51816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0187" name="Line 11"/>
          <p:cNvSpPr>
            <a:spLocks noChangeShapeType="1"/>
          </p:cNvSpPr>
          <p:nvPr/>
        </p:nvSpPr>
        <p:spPr bwMode="auto">
          <a:xfrm flipH="1">
            <a:off x="0" y="41910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0188" name="Line 12"/>
          <p:cNvSpPr>
            <a:spLocks noChangeShapeType="1"/>
          </p:cNvSpPr>
          <p:nvPr/>
        </p:nvSpPr>
        <p:spPr bwMode="auto">
          <a:xfrm flipH="1">
            <a:off x="0" y="32004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0189" name="Line 13"/>
          <p:cNvSpPr>
            <a:spLocks noChangeShapeType="1"/>
          </p:cNvSpPr>
          <p:nvPr/>
        </p:nvSpPr>
        <p:spPr bwMode="auto">
          <a:xfrm flipH="1">
            <a:off x="8686800" y="61722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0190" name="Line 14"/>
          <p:cNvSpPr>
            <a:spLocks noChangeShapeType="1"/>
          </p:cNvSpPr>
          <p:nvPr/>
        </p:nvSpPr>
        <p:spPr bwMode="auto">
          <a:xfrm flipH="1">
            <a:off x="8686800" y="51816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0191" name="Line 15"/>
          <p:cNvSpPr>
            <a:spLocks noChangeShapeType="1"/>
          </p:cNvSpPr>
          <p:nvPr/>
        </p:nvSpPr>
        <p:spPr bwMode="auto">
          <a:xfrm flipH="1">
            <a:off x="8686800" y="41910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0192" name="Line 16"/>
          <p:cNvSpPr>
            <a:spLocks noChangeShapeType="1"/>
          </p:cNvSpPr>
          <p:nvPr/>
        </p:nvSpPr>
        <p:spPr bwMode="auto">
          <a:xfrm flipH="1">
            <a:off x="8686800" y="32004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0193" name="Line 17"/>
          <p:cNvSpPr>
            <a:spLocks noChangeShapeType="1"/>
          </p:cNvSpPr>
          <p:nvPr/>
        </p:nvSpPr>
        <p:spPr bwMode="auto">
          <a:xfrm flipH="1">
            <a:off x="8610600" y="14478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0194" name="Line 18"/>
          <p:cNvSpPr>
            <a:spLocks noChangeShapeType="1"/>
          </p:cNvSpPr>
          <p:nvPr/>
        </p:nvSpPr>
        <p:spPr bwMode="auto">
          <a:xfrm flipH="1">
            <a:off x="0" y="14478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sndAc>
      <p:stSnd>
        <p:snd r:embed="rId2" name="Tarda.wav"/>
      </p:stSnd>
    </p:sndAc>
  </p:transition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AutoShape 2"/>
          <p:cNvSpPr>
            <a:spLocks noChangeArrowheads="1"/>
          </p:cNvSpPr>
          <p:nvPr/>
        </p:nvSpPr>
        <p:spPr bwMode="auto">
          <a:xfrm>
            <a:off x="609600" y="2514600"/>
            <a:ext cx="8001000" cy="1905000"/>
          </a:xfrm>
          <a:prstGeom prst="hexagon">
            <a:avLst>
              <a:gd name="adj" fmla="val 10267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1203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819400"/>
            <a:ext cx="7772400" cy="1143000"/>
          </a:xfrm>
        </p:spPr>
        <p:txBody>
          <a:bodyPr/>
          <a:lstStyle/>
          <a:p>
            <a:pPr eaLnBrk="1" hangingPunct="1"/>
            <a:r>
              <a:rPr lang="en-GB" sz="8000" smtClean="0">
                <a:solidFill>
                  <a:schemeClr val="bg1"/>
                </a:solidFill>
                <a:latin typeface="Arial" pitchFamily="34" charset="0"/>
              </a:rPr>
              <a:t>£125,000</a:t>
            </a:r>
            <a:endParaRPr lang="en-US" sz="8000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51204" name="Line 4"/>
          <p:cNvSpPr>
            <a:spLocks noChangeShapeType="1"/>
          </p:cNvSpPr>
          <p:nvPr/>
        </p:nvSpPr>
        <p:spPr bwMode="auto">
          <a:xfrm flipH="1">
            <a:off x="0" y="35052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1205" name="Line 5"/>
          <p:cNvSpPr>
            <a:spLocks noChangeShapeType="1"/>
          </p:cNvSpPr>
          <p:nvPr/>
        </p:nvSpPr>
        <p:spPr bwMode="auto">
          <a:xfrm flipH="1">
            <a:off x="8610600" y="3505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2" name="cashreg.wav"/>
      </p:stSnd>
    </p:sndAc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AutoShape 2"/>
          <p:cNvSpPr>
            <a:spLocks noChangeArrowheads="1"/>
          </p:cNvSpPr>
          <p:nvPr/>
        </p:nvSpPr>
        <p:spPr bwMode="auto">
          <a:xfrm>
            <a:off x="609600" y="2514600"/>
            <a:ext cx="8001000" cy="1905000"/>
          </a:xfrm>
          <a:prstGeom prst="hexagon">
            <a:avLst>
              <a:gd name="adj" fmla="val 10267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819400"/>
            <a:ext cx="7772400" cy="1143000"/>
          </a:xfrm>
        </p:spPr>
        <p:txBody>
          <a:bodyPr/>
          <a:lstStyle/>
          <a:p>
            <a:pPr eaLnBrk="1" hangingPunct="1"/>
            <a:r>
              <a:rPr lang="en-GB" sz="8000" smtClean="0">
                <a:solidFill>
                  <a:schemeClr val="bg1"/>
                </a:solidFill>
                <a:latin typeface="Arial" pitchFamily="34" charset="0"/>
              </a:rPr>
              <a:t>£100</a:t>
            </a:r>
            <a:endParaRPr lang="en-US" sz="8000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6148" name="Line 4"/>
          <p:cNvSpPr>
            <a:spLocks noChangeShapeType="1"/>
          </p:cNvSpPr>
          <p:nvPr/>
        </p:nvSpPr>
        <p:spPr bwMode="auto">
          <a:xfrm flipH="1">
            <a:off x="0" y="35052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149" name="Line 5"/>
          <p:cNvSpPr>
            <a:spLocks noChangeShapeType="1"/>
          </p:cNvSpPr>
          <p:nvPr/>
        </p:nvSpPr>
        <p:spPr bwMode="auto">
          <a:xfrm flipH="1">
            <a:off x="8610600" y="3505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2" name="cashreg.wav"/>
      </p:stSnd>
    </p:sndAc>
  </p:transition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AutoShape 2"/>
          <p:cNvSpPr>
            <a:spLocks noChangeArrowheads="1"/>
          </p:cNvSpPr>
          <p:nvPr/>
        </p:nvSpPr>
        <p:spPr bwMode="auto">
          <a:xfrm>
            <a:off x="609600" y="2057400"/>
            <a:ext cx="8001000" cy="2743200"/>
          </a:xfrm>
          <a:prstGeom prst="hexagon">
            <a:avLst>
              <a:gd name="adj" fmla="val 713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2227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819400"/>
            <a:ext cx="7772400" cy="1143000"/>
          </a:xfrm>
        </p:spPr>
        <p:txBody>
          <a:bodyPr/>
          <a:lstStyle/>
          <a:p>
            <a:pPr eaLnBrk="1" hangingPunct="1"/>
            <a:r>
              <a:rPr lang="en-US" sz="8000" smtClean="0">
                <a:solidFill>
                  <a:schemeClr val="bg1"/>
                </a:solidFill>
                <a:latin typeface="Arial" pitchFamily="34" charset="0"/>
              </a:rPr>
              <a:t>Question 13</a:t>
            </a:r>
          </a:p>
        </p:txBody>
      </p:sp>
      <p:sp>
        <p:nvSpPr>
          <p:cNvPr id="52228" name="Line 4"/>
          <p:cNvSpPr>
            <a:spLocks noChangeShapeType="1"/>
          </p:cNvSpPr>
          <p:nvPr/>
        </p:nvSpPr>
        <p:spPr bwMode="auto">
          <a:xfrm flipH="1">
            <a:off x="0" y="35052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2229" name="Line 5"/>
          <p:cNvSpPr>
            <a:spLocks noChangeShapeType="1"/>
          </p:cNvSpPr>
          <p:nvPr/>
        </p:nvSpPr>
        <p:spPr bwMode="auto">
          <a:xfrm flipH="1">
            <a:off x="8610600" y="3505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2" name="drumroll.wav"/>
      </p:stSnd>
    </p:sndAc>
  </p:transition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AutoShape 2"/>
          <p:cNvSpPr>
            <a:spLocks noChangeArrowheads="1"/>
          </p:cNvSpPr>
          <p:nvPr/>
        </p:nvSpPr>
        <p:spPr bwMode="auto">
          <a:xfrm>
            <a:off x="533400" y="27432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3251" name="AutoShape 3"/>
          <p:cNvSpPr>
            <a:spLocks noChangeArrowheads="1"/>
          </p:cNvSpPr>
          <p:nvPr/>
        </p:nvSpPr>
        <p:spPr bwMode="auto">
          <a:xfrm>
            <a:off x="533400" y="37338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3252" name="AutoShape 4"/>
          <p:cNvSpPr>
            <a:spLocks noChangeArrowheads="1"/>
          </p:cNvSpPr>
          <p:nvPr/>
        </p:nvSpPr>
        <p:spPr bwMode="auto">
          <a:xfrm>
            <a:off x="533400" y="47244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3253" name="AutoShape 5"/>
          <p:cNvSpPr>
            <a:spLocks noChangeArrowheads="1"/>
          </p:cNvSpPr>
          <p:nvPr/>
        </p:nvSpPr>
        <p:spPr bwMode="auto">
          <a:xfrm>
            <a:off x="609600" y="228600"/>
            <a:ext cx="8001000" cy="2362200"/>
          </a:xfrm>
          <a:prstGeom prst="hexagon">
            <a:avLst>
              <a:gd name="adj" fmla="val 828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3254" name="AutoShape 6"/>
          <p:cNvSpPr>
            <a:spLocks noChangeArrowheads="1"/>
          </p:cNvSpPr>
          <p:nvPr/>
        </p:nvSpPr>
        <p:spPr bwMode="auto">
          <a:xfrm>
            <a:off x="533400" y="57150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3255" name="Rectangle 7"/>
          <p:cNvSpPr>
            <a:spLocks noGrp="1" noChangeArrowheads="1"/>
          </p:cNvSpPr>
          <p:nvPr>
            <p:ph type="title"/>
          </p:nvPr>
        </p:nvSpPr>
        <p:spPr>
          <a:xfrm>
            <a:off x="762000" y="381000"/>
            <a:ext cx="7696200" cy="2057400"/>
          </a:xfrm>
          <a:noFill/>
        </p:spPr>
        <p:txBody>
          <a:bodyPr/>
          <a:lstStyle/>
          <a:p>
            <a:pPr eaLnBrk="1" hangingPunct="1"/>
            <a:r>
              <a:rPr lang="en-GB" sz="4800" smtClean="0">
                <a:solidFill>
                  <a:schemeClr val="bg1"/>
                </a:solidFill>
                <a:latin typeface="Arial" pitchFamily="34" charset="0"/>
              </a:rPr>
              <a:t>What is the scientific name for rain and snow?</a:t>
            </a:r>
            <a:endParaRPr lang="en-US" sz="4800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52232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838200" y="2667000"/>
            <a:ext cx="7620000" cy="39624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A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precipitation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B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evaporation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C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filtration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D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water cycle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53257" name="Line 9"/>
          <p:cNvSpPr>
            <a:spLocks noChangeShapeType="1"/>
          </p:cNvSpPr>
          <p:nvPr/>
        </p:nvSpPr>
        <p:spPr bwMode="auto">
          <a:xfrm flipH="1">
            <a:off x="0" y="6172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3258" name="Line 10"/>
          <p:cNvSpPr>
            <a:spLocks noChangeShapeType="1"/>
          </p:cNvSpPr>
          <p:nvPr/>
        </p:nvSpPr>
        <p:spPr bwMode="auto">
          <a:xfrm flipH="1">
            <a:off x="0" y="51816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3259" name="Line 11"/>
          <p:cNvSpPr>
            <a:spLocks noChangeShapeType="1"/>
          </p:cNvSpPr>
          <p:nvPr/>
        </p:nvSpPr>
        <p:spPr bwMode="auto">
          <a:xfrm flipH="1">
            <a:off x="0" y="41910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3260" name="Line 12"/>
          <p:cNvSpPr>
            <a:spLocks noChangeShapeType="1"/>
          </p:cNvSpPr>
          <p:nvPr/>
        </p:nvSpPr>
        <p:spPr bwMode="auto">
          <a:xfrm flipH="1">
            <a:off x="0" y="32004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3261" name="Line 13"/>
          <p:cNvSpPr>
            <a:spLocks noChangeShapeType="1"/>
          </p:cNvSpPr>
          <p:nvPr/>
        </p:nvSpPr>
        <p:spPr bwMode="auto">
          <a:xfrm flipH="1">
            <a:off x="8686800" y="61722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3262" name="Line 14"/>
          <p:cNvSpPr>
            <a:spLocks noChangeShapeType="1"/>
          </p:cNvSpPr>
          <p:nvPr/>
        </p:nvSpPr>
        <p:spPr bwMode="auto">
          <a:xfrm flipH="1">
            <a:off x="8686800" y="51816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3263" name="Line 15"/>
          <p:cNvSpPr>
            <a:spLocks noChangeShapeType="1"/>
          </p:cNvSpPr>
          <p:nvPr/>
        </p:nvSpPr>
        <p:spPr bwMode="auto">
          <a:xfrm flipH="1">
            <a:off x="8686800" y="41910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3264" name="Line 16"/>
          <p:cNvSpPr>
            <a:spLocks noChangeShapeType="1"/>
          </p:cNvSpPr>
          <p:nvPr/>
        </p:nvSpPr>
        <p:spPr bwMode="auto">
          <a:xfrm flipH="1">
            <a:off x="8686800" y="32004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3265" name="Line 17"/>
          <p:cNvSpPr>
            <a:spLocks noChangeShapeType="1"/>
          </p:cNvSpPr>
          <p:nvPr/>
        </p:nvSpPr>
        <p:spPr bwMode="auto">
          <a:xfrm flipH="1">
            <a:off x="8610600" y="14478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3266" name="Line 18"/>
          <p:cNvSpPr>
            <a:spLocks noChangeShapeType="1"/>
          </p:cNvSpPr>
          <p:nvPr/>
        </p:nvSpPr>
        <p:spPr bwMode="auto">
          <a:xfrm flipH="1">
            <a:off x="0" y="14478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3267" name="AutoShape 19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8686800" y="0"/>
            <a:ext cx="457200" cy="457200"/>
          </a:xfrm>
          <a:prstGeom prst="actionButtonBlank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3268" name="AutoShape 20">
            <a:hlinkClick r:id="rId3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8686800" y="6324600"/>
            <a:ext cx="457200" cy="533400"/>
          </a:xfrm>
          <a:prstGeom prst="actionButtonBlank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2" name="09. Who Correct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22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22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3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223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223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3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5223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5223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3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5223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5223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2232" grpId="0" build="p" autoUpdateAnimBg="0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AutoShape 2"/>
          <p:cNvSpPr>
            <a:spLocks noChangeArrowheads="1"/>
          </p:cNvSpPr>
          <p:nvPr/>
        </p:nvSpPr>
        <p:spPr bwMode="auto">
          <a:xfrm>
            <a:off x="533400" y="27432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accent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4275" name="AutoShape 3"/>
          <p:cNvSpPr>
            <a:spLocks noChangeArrowheads="1"/>
          </p:cNvSpPr>
          <p:nvPr/>
        </p:nvSpPr>
        <p:spPr bwMode="auto">
          <a:xfrm>
            <a:off x="533400" y="37338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4276" name="AutoShape 4"/>
          <p:cNvSpPr>
            <a:spLocks noChangeArrowheads="1"/>
          </p:cNvSpPr>
          <p:nvPr/>
        </p:nvSpPr>
        <p:spPr bwMode="auto">
          <a:xfrm>
            <a:off x="533400" y="47244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4277" name="AutoShape 5"/>
          <p:cNvSpPr>
            <a:spLocks noChangeArrowheads="1"/>
          </p:cNvSpPr>
          <p:nvPr/>
        </p:nvSpPr>
        <p:spPr bwMode="auto">
          <a:xfrm>
            <a:off x="609600" y="228600"/>
            <a:ext cx="8001000" cy="2362200"/>
          </a:xfrm>
          <a:prstGeom prst="hexagon">
            <a:avLst>
              <a:gd name="adj" fmla="val 828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4278" name="AutoShape 6"/>
          <p:cNvSpPr>
            <a:spLocks noChangeArrowheads="1"/>
          </p:cNvSpPr>
          <p:nvPr/>
        </p:nvSpPr>
        <p:spPr bwMode="auto">
          <a:xfrm>
            <a:off x="533400" y="57150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4279" name="Rectangle 7"/>
          <p:cNvSpPr>
            <a:spLocks noGrp="1" noChangeArrowheads="1"/>
          </p:cNvSpPr>
          <p:nvPr>
            <p:ph type="title"/>
          </p:nvPr>
        </p:nvSpPr>
        <p:spPr>
          <a:xfrm>
            <a:off x="762000" y="381000"/>
            <a:ext cx="7696200" cy="2057400"/>
          </a:xfrm>
          <a:noFill/>
        </p:spPr>
        <p:txBody>
          <a:bodyPr/>
          <a:lstStyle/>
          <a:p>
            <a:pPr eaLnBrk="1" hangingPunct="1"/>
            <a:r>
              <a:rPr lang="en-GB" sz="4800" smtClean="0">
                <a:solidFill>
                  <a:schemeClr val="bg1"/>
                </a:solidFill>
                <a:latin typeface="Arial" pitchFamily="34" charset="0"/>
              </a:rPr>
              <a:t>What is the scientific name for rain and snow?</a:t>
            </a:r>
            <a:endParaRPr lang="en-US" sz="4800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54280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838200" y="2667000"/>
            <a:ext cx="7620000" cy="39624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A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precipitation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B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evaporation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C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filtration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D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water cycle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54281" name="Line 9"/>
          <p:cNvSpPr>
            <a:spLocks noChangeShapeType="1"/>
          </p:cNvSpPr>
          <p:nvPr/>
        </p:nvSpPr>
        <p:spPr bwMode="auto">
          <a:xfrm flipH="1">
            <a:off x="0" y="6172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4282" name="Line 10"/>
          <p:cNvSpPr>
            <a:spLocks noChangeShapeType="1"/>
          </p:cNvSpPr>
          <p:nvPr/>
        </p:nvSpPr>
        <p:spPr bwMode="auto">
          <a:xfrm flipH="1">
            <a:off x="0" y="51816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4283" name="Line 11"/>
          <p:cNvSpPr>
            <a:spLocks noChangeShapeType="1"/>
          </p:cNvSpPr>
          <p:nvPr/>
        </p:nvSpPr>
        <p:spPr bwMode="auto">
          <a:xfrm flipH="1">
            <a:off x="0" y="41910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4284" name="Line 12"/>
          <p:cNvSpPr>
            <a:spLocks noChangeShapeType="1"/>
          </p:cNvSpPr>
          <p:nvPr/>
        </p:nvSpPr>
        <p:spPr bwMode="auto">
          <a:xfrm flipH="1">
            <a:off x="0" y="32004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4285" name="Line 13"/>
          <p:cNvSpPr>
            <a:spLocks noChangeShapeType="1"/>
          </p:cNvSpPr>
          <p:nvPr/>
        </p:nvSpPr>
        <p:spPr bwMode="auto">
          <a:xfrm flipH="1">
            <a:off x="8686800" y="61722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4286" name="Line 14"/>
          <p:cNvSpPr>
            <a:spLocks noChangeShapeType="1"/>
          </p:cNvSpPr>
          <p:nvPr/>
        </p:nvSpPr>
        <p:spPr bwMode="auto">
          <a:xfrm flipH="1">
            <a:off x="8686800" y="51816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4287" name="Line 15"/>
          <p:cNvSpPr>
            <a:spLocks noChangeShapeType="1"/>
          </p:cNvSpPr>
          <p:nvPr/>
        </p:nvSpPr>
        <p:spPr bwMode="auto">
          <a:xfrm flipH="1">
            <a:off x="8686800" y="41910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4288" name="Line 16"/>
          <p:cNvSpPr>
            <a:spLocks noChangeShapeType="1"/>
          </p:cNvSpPr>
          <p:nvPr/>
        </p:nvSpPr>
        <p:spPr bwMode="auto">
          <a:xfrm flipH="1">
            <a:off x="8686800" y="32004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4289" name="Line 17"/>
          <p:cNvSpPr>
            <a:spLocks noChangeShapeType="1"/>
          </p:cNvSpPr>
          <p:nvPr/>
        </p:nvSpPr>
        <p:spPr bwMode="auto">
          <a:xfrm flipH="1">
            <a:off x="8610600" y="14478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4290" name="Line 18"/>
          <p:cNvSpPr>
            <a:spLocks noChangeShapeType="1"/>
          </p:cNvSpPr>
          <p:nvPr/>
        </p:nvSpPr>
        <p:spPr bwMode="auto">
          <a:xfrm flipH="1">
            <a:off x="0" y="14478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sndAc>
      <p:stSnd>
        <p:snd r:embed="rId2" name="Tarda.wav"/>
      </p:stSnd>
    </p:sndAc>
  </p:transition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AutoShape 2"/>
          <p:cNvSpPr>
            <a:spLocks noChangeArrowheads="1"/>
          </p:cNvSpPr>
          <p:nvPr/>
        </p:nvSpPr>
        <p:spPr bwMode="auto">
          <a:xfrm>
            <a:off x="609600" y="2514600"/>
            <a:ext cx="8001000" cy="1905000"/>
          </a:xfrm>
          <a:prstGeom prst="hexagon">
            <a:avLst>
              <a:gd name="adj" fmla="val 10267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5299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819400"/>
            <a:ext cx="7772400" cy="1143000"/>
          </a:xfrm>
        </p:spPr>
        <p:txBody>
          <a:bodyPr/>
          <a:lstStyle/>
          <a:p>
            <a:pPr eaLnBrk="1" hangingPunct="1"/>
            <a:r>
              <a:rPr lang="en-GB" sz="8000" smtClean="0">
                <a:solidFill>
                  <a:schemeClr val="bg1"/>
                </a:solidFill>
                <a:latin typeface="Arial" pitchFamily="34" charset="0"/>
              </a:rPr>
              <a:t>£250,000</a:t>
            </a:r>
            <a:endParaRPr lang="en-US" sz="8000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55300" name="Line 4"/>
          <p:cNvSpPr>
            <a:spLocks noChangeShapeType="1"/>
          </p:cNvSpPr>
          <p:nvPr/>
        </p:nvSpPr>
        <p:spPr bwMode="auto">
          <a:xfrm flipH="1">
            <a:off x="0" y="35052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5301" name="Line 5"/>
          <p:cNvSpPr>
            <a:spLocks noChangeShapeType="1"/>
          </p:cNvSpPr>
          <p:nvPr/>
        </p:nvSpPr>
        <p:spPr bwMode="auto">
          <a:xfrm flipH="1">
            <a:off x="8610600" y="3505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2" name="cashreg.wav"/>
      </p:stSnd>
    </p:sndAc>
  </p:transition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AutoShape 2"/>
          <p:cNvSpPr>
            <a:spLocks noChangeArrowheads="1"/>
          </p:cNvSpPr>
          <p:nvPr/>
        </p:nvSpPr>
        <p:spPr bwMode="auto">
          <a:xfrm>
            <a:off x="609600" y="2057400"/>
            <a:ext cx="8001000" cy="2743200"/>
          </a:xfrm>
          <a:prstGeom prst="hexagon">
            <a:avLst>
              <a:gd name="adj" fmla="val 713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6323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819400"/>
            <a:ext cx="7772400" cy="1143000"/>
          </a:xfrm>
        </p:spPr>
        <p:txBody>
          <a:bodyPr/>
          <a:lstStyle/>
          <a:p>
            <a:pPr eaLnBrk="1" hangingPunct="1"/>
            <a:r>
              <a:rPr lang="en-US" sz="8000" smtClean="0">
                <a:solidFill>
                  <a:schemeClr val="bg1"/>
                </a:solidFill>
                <a:latin typeface="Arial" pitchFamily="34" charset="0"/>
              </a:rPr>
              <a:t>Question 14</a:t>
            </a:r>
          </a:p>
        </p:txBody>
      </p:sp>
      <p:sp>
        <p:nvSpPr>
          <p:cNvPr id="56324" name="Line 4"/>
          <p:cNvSpPr>
            <a:spLocks noChangeShapeType="1"/>
          </p:cNvSpPr>
          <p:nvPr/>
        </p:nvSpPr>
        <p:spPr bwMode="auto">
          <a:xfrm flipH="1">
            <a:off x="0" y="35052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6325" name="Line 5"/>
          <p:cNvSpPr>
            <a:spLocks noChangeShapeType="1"/>
          </p:cNvSpPr>
          <p:nvPr/>
        </p:nvSpPr>
        <p:spPr bwMode="auto">
          <a:xfrm flipH="1">
            <a:off x="8610600" y="3505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2" name="drumroll.wav"/>
      </p:stSnd>
    </p:sndAc>
  </p:transition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AutoShape 2"/>
          <p:cNvSpPr>
            <a:spLocks noChangeArrowheads="1"/>
          </p:cNvSpPr>
          <p:nvPr/>
        </p:nvSpPr>
        <p:spPr bwMode="auto">
          <a:xfrm>
            <a:off x="533400" y="27432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7347" name="AutoShape 3"/>
          <p:cNvSpPr>
            <a:spLocks noChangeArrowheads="1"/>
          </p:cNvSpPr>
          <p:nvPr/>
        </p:nvSpPr>
        <p:spPr bwMode="auto">
          <a:xfrm>
            <a:off x="533400" y="37338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7348" name="AutoShape 4"/>
          <p:cNvSpPr>
            <a:spLocks noChangeArrowheads="1"/>
          </p:cNvSpPr>
          <p:nvPr/>
        </p:nvSpPr>
        <p:spPr bwMode="auto">
          <a:xfrm>
            <a:off x="533400" y="47244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7349" name="AutoShape 5"/>
          <p:cNvSpPr>
            <a:spLocks noChangeArrowheads="1"/>
          </p:cNvSpPr>
          <p:nvPr/>
        </p:nvSpPr>
        <p:spPr bwMode="auto">
          <a:xfrm>
            <a:off x="609600" y="228600"/>
            <a:ext cx="8001000" cy="2362200"/>
          </a:xfrm>
          <a:prstGeom prst="hexagon">
            <a:avLst>
              <a:gd name="adj" fmla="val 828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7350" name="AutoShape 6"/>
          <p:cNvSpPr>
            <a:spLocks noChangeArrowheads="1"/>
          </p:cNvSpPr>
          <p:nvPr/>
        </p:nvSpPr>
        <p:spPr bwMode="auto">
          <a:xfrm>
            <a:off x="533400" y="57150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7351" name="Rectangle 7"/>
          <p:cNvSpPr>
            <a:spLocks noGrp="1" noChangeArrowheads="1"/>
          </p:cNvSpPr>
          <p:nvPr>
            <p:ph type="title"/>
          </p:nvPr>
        </p:nvSpPr>
        <p:spPr>
          <a:xfrm>
            <a:off x="3429000" y="533400"/>
            <a:ext cx="5029200" cy="1905000"/>
          </a:xfrm>
          <a:noFill/>
        </p:spPr>
        <p:txBody>
          <a:bodyPr/>
          <a:lstStyle/>
          <a:p>
            <a:pPr eaLnBrk="1" hangingPunct="1"/>
            <a:r>
              <a:rPr lang="en-GB" sz="4000" smtClean="0">
                <a:solidFill>
                  <a:schemeClr val="bg1"/>
                </a:solidFill>
                <a:latin typeface="Arial" pitchFamily="34" charset="0"/>
              </a:rPr>
              <a:t>What caused the puddle of water?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 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56328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838200" y="2667000"/>
            <a:ext cx="7620000" cy="39624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A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water evaporating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B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steam condensing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C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the kettle leaking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D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water boiling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57353" name="Line 9"/>
          <p:cNvSpPr>
            <a:spLocks noChangeShapeType="1"/>
          </p:cNvSpPr>
          <p:nvPr/>
        </p:nvSpPr>
        <p:spPr bwMode="auto">
          <a:xfrm flipH="1">
            <a:off x="0" y="6172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7354" name="Line 10"/>
          <p:cNvSpPr>
            <a:spLocks noChangeShapeType="1"/>
          </p:cNvSpPr>
          <p:nvPr/>
        </p:nvSpPr>
        <p:spPr bwMode="auto">
          <a:xfrm flipH="1">
            <a:off x="0" y="51816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7355" name="Line 11"/>
          <p:cNvSpPr>
            <a:spLocks noChangeShapeType="1"/>
          </p:cNvSpPr>
          <p:nvPr/>
        </p:nvSpPr>
        <p:spPr bwMode="auto">
          <a:xfrm flipH="1">
            <a:off x="0" y="41910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7356" name="Line 12"/>
          <p:cNvSpPr>
            <a:spLocks noChangeShapeType="1"/>
          </p:cNvSpPr>
          <p:nvPr/>
        </p:nvSpPr>
        <p:spPr bwMode="auto">
          <a:xfrm flipH="1">
            <a:off x="0" y="32004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7357" name="Line 13"/>
          <p:cNvSpPr>
            <a:spLocks noChangeShapeType="1"/>
          </p:cNvSpPr>
          <p:nvPr/>
        </p:nvSpPr>
        <p:spPr bwMode="auto">
          <a:xfrm flipH="1">
            <a:off x="8686800" y="61722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7358" name="Line 14"/>
          <p:cNvSpPr>
            <a:spLocks noChangeShapeType="1"/>
          </p:cNvSpPr>
          <p:nvPr/>
        </p:nvSpPr>
        <p:spPr bwMode="auto">
          <a:xfrm flipH="1">
            <a:off x="8686800" y="51816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7359" name="Line 15"/>
          <p:cNvSpPr>
            <a:spLocks noChangeShapeType="1"/>
          </p:cNvSpPr>
          <p:nvPr/>
        </p:nvSpPr>
        <p:spPr bwMode="auto">
          <a:xfrm flipH="1">
            <a:off x="8686800" y="41910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7360" name="Line 16"/>
          <p:cNvSpPr>
            <a:spLocks noChangeShapeType="1"/>
          </p:cNvSpPr>
          <p:nvPr/>
        </p:nvSpPr>
        <p:spPr bwMode="auto">
          <a:xfrm flipH="1">
            <a:off x="8686800" y="32004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7361" name="Line 17"/>
          <p:cNvSpPr>
            <a:spLocks noChangeShapeType="1"/>
          </p:cNvSpPr>
          <p:nvPr/>
        </p:nvSpPr>
        <p:spPr bwMode="auto">
          <a:xfrm flipH="1">
            <a:off x="8610600" y="14478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7362" name="Line 18"/>
          <p:cNvSpPr>
            <a:spLocks noChangeShapeType="1"/>
          </p:cNvSpPr>
          <p:nvPr/>
        </p:nvSpPr>
        <p:spPr bwMode="auto">
          <a:xfrm flipH="1">
            <a:off x="0" y="14478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7363" name="AutoShape 19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8686800" y="0"/>
            <a:ext cx="457200" cy="457200"/>
          </a:xfrm>
          <a:prstGeom prst="actionButtonBlank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7364" name="AutoShape 20">
            <a:hlinkClick r:id="rId3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8686800" y="6324600"/>
            <a:ext cx="457200" cy="533400"/>
          </a:xfrm>
          <a:prstGeom prst="actionButtonBlank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pic>
        <p:nvPicPr>
          <p:cNvPr id="57365" name="Picture 21" descr="kettle condense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914400"/>
            <a:ext cx="2667000" cy="1085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zoom/>
    <p:sndAc>
      <p:stSnd>
        <p:snd r:embed="rId2" name="09. Who Correct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63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63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63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63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5632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5632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5632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5632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6328" grpId="0" build="p" autoUpdateAnimBg="0"/>
    </p:bld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AutoShape 2"/>
          <p:cNvSpPr>
            <a:spLocks noChangeArrowheads="1"/>
          </p:cNvSpPr>
          <p:nvPr/>
        </p:nvSpPr>
        <p:spPr bwMode="auto">
          <a:xfrm>
            <a:off x="533400" y="27432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8371" name="AutoShape 3"/>
          <p:cNvSpPr>
            <a:spLocks noChangeArrowheads="1"/>
          </p:cNvSpPr>
          <p:nvPr/>
        </p:nvSpPr>
        <p:spPr bwMode="auto">
          <a:xfrm>
            <a:off x="533400" y="37338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accent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8372" name="AutoShape 4"/>
          <p:cNvSpPr>
            <a:spLocks noChangeArrowheads="1"/>
          </p:cNvSpPr>
          <p:nvPr/>
        </p:nvSpPr>
        <p:spPr bwMode="auto">
          <a:xfrm>
            <a:off x="533400" y="47244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8373" name="AutoShape 5"/>
          <p:cNvSpPr>
            <a:spLocks noChangeArrowheads="1"/>
          </p:cNvSpPr>
          <p:nvPr/>
        </p:nvSpPr>
        <p:spPr bwMode="auto">
          <a:xfrm>
            <a:off x="609600" y="228600"/>
            <a:ext cx="8001000" cy="2362200"/>
          </a:xfrm>
          <a:prstGeom prst="hexagon">
            <a:avLst>
              <a:gd name="adj" fmla="val 828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8374" name="AutoShape 6"/>
          <p:cNvSpPr>
            <a:spLocks noChangeArrowheads="1"/>
          </p:cNvSpPr>
          <p:nvPr/>
        </p:nvSpPr>
        <p:spPr bwMode="auto">
          <a:xfrm>
            <a:off x="533400" y="57150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8375" name="Rectangle 7"/>
          <p:cNvSpPr>
            <a:spLocks noGrp="1" noChangeArrowheads="1"/>
          </p:cNvSpPr>
          <p:nvPr>
            <p:ph type="title"/>
          </p:nvPr>
        </p:nvSpPr>
        <p:spPr>
          <a:xfrm>
            <a:off x="3429000" y="381000"/>
            <a:ext cx="5029200" cy="2057400"/>
          </a:xfrm>
          <a:noFill/>
        </p:spPr>
        <p:txBody>
          <a:bodyPr/>
          <a:lstStyle/>
          <a:p>
            <a:pPr eaLnBrk="1" hangingPunct="1"/>
            <a:r>
              <a:rPr lang="en-GB" sz="4000" smtClean="0">
                <a:solidFill>
                  <a:schemeClr val="bg1"/>
                </a:solidFill>
                <a:latin typeface="Arial" pitchFamily="34" charset="0"/>
              </a:rPr>
              <a:t>What caused the puddle of water?</a:t>
            </a:r>
            <a:endParaRPr lang="en-US" sz="4000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58376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838200" y="2667000"/>
            <a:ext cx="7620000" cy="39624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A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water evaporating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B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steam condensing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C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the kettle leaking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D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water boiling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58377" name="Line 9"/>
          <p:cNvSpPr>
            <a:spLocks noChangeShapeType="1"/>
          </p:cNvSpPr>
          <p:nvPr/>
        </p:nvSpPr>
        <p:spPr bwMode="auto">
          <a:xfrm flipH="1">
            <a:off x="0" y="6172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8378" name="Line 10"/>
          <p:cNvSpPr>
            <a:spLocks noChangeShapeType="1"/>
          </p:cNvSpPr>
          <p:nvPr/>
        </p:nvSpPr>
        <p:spPr bwMode="auto">
          <a:xfrm flipH="1">
            <a:off x="0" y="51816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8379" name="Line 11"/>
          <p:cNvSpPr>
            <a:spLocks noChangeShapeType="1"/>
          </p:cNvSpPr>
          <p:nvPr/>
        </p:nvSpPr>
        <p:spPr bwMode="auto">
          <a:xfrm flipH="1">
            <a:off x="0" y="41910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8380" name="Line 12"/>
          <p:cNvSpPr>
            <a:spLocks noChangeShapeType="1"/>
          </p:cNvSpPr>
          <p:nvPr/>
        </p:nvSpPr>
        <p:spPr bwMode="auto">
          <a:xfrm flipH="1">
            <a:off x="0" y="32004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8381" name="Line 13"/>
          <p:cNvSpPr>
            <a:spLocks noChangeShapeType="1"/>
          </p:cNvSpPr>
          <p:nvPr/>
        </p:nvSpPr>
        <p:spPr bwMode="auto">
          <a:xfrm flipH="1">
            <a:off x="8686800" y="61722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8382" name="Line 14"/>
          <p:cNvSpPr>
            <a:spLocks noChangeShapeType="1"/>
          </p:cNvSpPr>
          <p:nvPr/>
        </p:nvSpPr>
        <p:spPr bwMode="auto">
          <a:xfrm flipH="1">
            <a:off x="8686800" y="51816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8383" name="Line 15"/>
          <p:cNvSpPr>
            <a:spLocks noChangeShapeType="1"/>
          </p:cNvSpPr>
          <p:nvPr/>
        </p:nvSpPr>
        <p:spPr bwMode="auto">
          <a:xfrm flipH="1">
            <a:off x="8686800" y="41910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8384" name="Line 16"/>
          <p:cNvSpPr>
            <a:spLocks noChangeShapeType="1"/>
          </p:cNvSpPr>
          <p:nvPr/>
        </p:nvSpPr>
        <p:spPr bwMode="auto">
          <a:xfrm flipH="1">
            <a:off x="8686800" y="32004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8385" name="Line 17"/>
          <p:cNvSpPr>
            <a:spLocks noChangeShapeType="1"/>
          </p:cNvSpPr>
          <p:nvPr/>
        </p:nvSpPr>
        <p:spPr bwMode="auto">
          <a:xfrm flipH="1">
            <a:off x="8610600" y="14478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8386" name="Line 18"/>
          <p:cNvSpPr>
            <a:spLocks noChangeShapeType="1"/>
          </p:cNvSpPr>
          <p:nvPr/>
        </p:nvSpPr>
        <p:spPr bwMode="auto">
          <a:xfrm flipH="1">
            <a:off x="0" y="14478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pic>
        <p:nvPicPr>
          <p:cNvPr id="58387" name="Picture 19" descr="kettle condens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914400"/>
            <a:ext cx="2667000" cy="1085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sndAc>
      <p:stSnd>
        <p:snd r:embed="rId2" name="Tarda.wav"/>
      </p:stSnd>
    </p:sndAc>
  </p:transition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AutoShape 2"/>
          <p:cNvSpPr>
            <a:spLocks noChangeArrowheads="1"/>
          </p:cNvSpPr>
          <p:nvPr/>
        </p:nvSpPr>
        <p:spPr bwMode="auto">
          <a:xfrm>
            <a:off x="609600" y="2514600"/>
            <a:ext cx="8001000" cy="1905000"/>
          </a:xfrm>
          <a:prstGeom prst="hexagon">
            <a:avLst>
              <a:gd name="adj" fmla="val 10267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9395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819400"/>
            <a:ext cx="7772400" cy="1143000"/>
          </a:xfrm>
        </p:spPr>
        <p:txBody>
          <a:bodyPr/>
          <a:lstStyle/>
          <a:p>
            <a:pPr eaLnBrk="1" hangingPunct="1"/>
            <a:r>
              <a:rPr lang="en-GB" sz="8000" smtClean="0">
                <a:solidFill>
                  <a:schemeClr val="bg1"/>
                </a:solidFill>
                <a:latin typeface="Arial" pitchFamily="34" charset="0"/>
              </a:rPr>
              <a:t>£500,000</a:t>
            </a:r>
            <a:endParaRPr lang="en-US" sz="8000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59396" name="Line 4"/>
          <p:cNvSpPr>
            <a:spLocks noChangeShapeType="1"/>
          </p:cNvSpPr>
          <p:nvPr/>
        </p:nvSpPr>
        <p:spPr bwMode="auto">
          <a:xfrm flipH="1">
            <a:off x="0" y="35052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9397" name="Line 5"/>
          <p:cNvSpPr>
            <a:spLocks noChangeShapeType="1"/>
          </p:cNvSpPr>
          <p:nvPr/>
        </p:nvSpPr>
        <p:spPr bwMode="auto">
          <a:xfrm flipH="1">
            <a:off x="8610600" y="3505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2" name="cashreg.wav"/>
      </p:stSnd>
    </p:sndAc>
  </p:transition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AutoShape 2"/>
          <p:cNvSpPr>
            <a:spLocks noChangeArrowheads="1"/>
          </p:cNvSpPr>
          <p:nvPr/>
        </p:nvSpPr>
        <p:spPr bwMode="auto">
          <a:xfrm>
            <a:off x="609600" y="2057400"/>
            <a:ext cx="8001000" cy="2743200"/>
          </a:xfrm>
          <a:prstGeom prst="hexagon">
            <a:avLst>
              <a:gd name="adj" fmla="val 713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0419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819400"/>
            <a:ext cx="7772400" cy="1143000"/>
          </a:xfrm>
        </p:spPr>
        <p:txBody>
          <a:bodyPr/>
          <a:lstStyle/>
          <a:p>
            <a:pPr eaLnBrk="1" hangingPunct="1"/>
            <a:r>
              <a:rPr lang="en-US" sz="8000" smtClean="0">
                <a:solidFill>
                  <a:schemeClr val="bg1"/>
                </a:solidFill>
                <a:latin typeface="Arial" pitchFamily="34" charset="0"/>
              </a:rPr>
              <a:t>Question 15</a:t>
            </a:r>
          </a:p>
        </p:txBody>
      </p:sp>
      <p:sp>
        <p:nvSpPr>
          <p:cNvPr id="60420" name="Line 4"/>
          <p:cNvSpPr>
            <a:spLocks noChangeShapeType="1"/>
          </p:cNvSpPr>
          <p:nvPr/>
        </p:nvSpPr>
        <p:spPr bwMode="auto">
          <a:xfrm flipH="1">
            <a:off x="0" y="35052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0421" name="Line 5"/>
          <p:cNvSpPr>
            <a:spLocks noChangeShapeType="1"/>
          </p:cNvSpPr>
          <p:nvPr/>
        </p:nvSpPr>
        <p:spPr bwMode="auto">
          <a:xfrm flipH="1">
            <a:off x="8610600" y="3505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2" name="drumroll.wav"/>
      </p:stSnd>
    </p:sndAc>
  </p:transition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AutoShape 2"/>
          <p:cNvSpPr>
            <a:spLocks noChangeArrowheads="1"/>
          </p:cNvSpPr>
          <p:nvPr/>
        </p:nvSpPr>
        <p:spPr bwMode="auto">
          <a:xfrm>
            <a:off x="533400" y="27432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1443" name="AutoShape 3"/>
          <p:cNvSpPr>
            <a:spLocks noChangeArrowheads="1"/>
          </p:cNvSpPr>
          <p:nvPr/>
        </p:nvSpPr>
        <p:spPr bwMode="auto">
          <a:xfrm>
            <a:off x="533400" y="37338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1444" name="AutoShape 4"/>
          <p:cNvSpPr>
            <a:spLocks noChangeArrowheads="1"/>
          </p:cNvSpPr>
          <p:nvPr/>
        </p:nvSpPr>
        <p:spPr bwMode="auto">
          <a:xfrm>
            <a:off x="533400" y="47244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1445" name="AutoShape 5"/>
          <p:cNvSpPr>
            <a:spLocks noChangeArrowheads="1"/>
          </p:cNvSpPr>
          <p:nvPr/>
        </p:nvSpPr>
        <p:spPr bwMode="auto">
          <a:xfrm>
            <a:off x="609600" y="228600"/>
            <a:ext cx="8001000" cy="2362200"/>
          </a:xfrm>
          <a:prstGeom prst="hexagon">
            <a:avLst>
              <a:gd name="adj" fmla="val 828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1446" name="AutoShape 6"/>
          <p:cNvSpPr>
            <a:spLocks noChangeArrowheads="1"/>
          </p:cNvSpPr>
          <p:nvPr/>
        </p:nvSpPr>
        <p:spPr bwMode="auto">
          <a:xfrm>
            <a:off x="533400" y="57150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1447" name="Rectangle 7"/>
          <p:cNvSpPr>
            <a:spLocks noGrp="1" noChangeArrowheads="1"/>
          </p:cNvSpPr>
          <p:nvPr>
            <p:ph type="title"/>
          </p:nvPr>
        </p:nvSpPr>
        <p:spPr>
          <a:xfrm>
            <a:off x="762000" y="1828800"/>
            <a:ext cx="7696200" cy="609600"/>
          </a:xfrm>
          <a:noFill/>
        </p:spPr>
        <p:txBody>
          <a:bodyPr/>
          <a:lstStyle/>
          <a:p>
            <a:pPr eaLnBrk="1" hangingPunct="1"/>
            <a:r>
              <a:rPr lang="en-GB" sz="4000" smtClean="0">
                <a:solidFill>
                  <a:schemeClr val="bg1"/>
                </a:solidFill>
                <a:latin typeface="Arial" pitchFamily="34" charset="0"/>
              </a:rPr>
              <a:t>What process is occurring at X?</a:t>
            </a:r>
            <a:endParaRPr lang="en-US" sz="4000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60424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838200" y="2667000"/>
            <a:ext cx="7620000" cy="39624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A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melting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B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freezing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C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evaporating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D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condensing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61449" name="Line 9"/>
          <p:cNvSpPr>
            <a:spLocks noChangeShapeType="1"/>
          </p:cNvSpPr>
          <p:nvPr/>
        </p:nvSpPr>
        <p:spPr bwMode="auto">
          <a:xfrm flipH="1">
            <a:off x="0" y="6172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1450" name="Line 10"/>
          <p:cNvSpPr>
            <a:spLocks noChangeShapeType="1"/>
          </p:cNvSpPr>
          <p:nvPr/>
        </p:nvSpPr>
        <p:spPr bwMode="auto">
          <a:xfrm flipH="1">
            <a:off x="0" y="51816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1451" name="Line 11"/>
          <p:cNvSpPr>
            <a:spLocks noChangeShapeType="1"/>
          </p:cNvSpPr>
          <p:nvPr/>
        </p:nvSpPr>
        <p:spPr bwMode="auto">
          <a:xfrm flipH="1">
            <a:off x="0" y="41910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1452" name="Line 12"/>
          <p:cNvSpPr>
            <a:spLocks noChangeShapeType="1"/>
          </p:cNvSpPr>
          <p:nvPr/>
        </p:nvSpPr>
        <p:spPr bwMode="auto">
          <a:xfrm flipH="1">
            <a:off x="0" y="32004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1453" name="Line 13"/>
          <p:cNvSpPr>
            <a:spLocks noChangeShapeType="1"/>
          </p:cNvSpPr>
          <p:nvPr/>
        </p:nvSpPr>
        <p:spPr bwMode="auto">
          <a:xfrm flipH="1">
            <a:off x="8686800" y="61722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1454" name="Line 14"/>
          <p:cNvSpPr>
            <a:spLocks noChangeShapeType="1"/>
          </p:cNvSpPr>
          <p:nvPr/>
        </p:nvSpPr>
        <p:spPr bwMode="auto">
          <a:xfrm flipH="1">
            <a:off x="8686800" y="51816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1455" name="Line 15"/>
          <p:cNvSpPr>
            <a:spLocks noChangeShapeType="1"/>
          </p:cNvSpPr>
          <p:nvPr/>
        </p:nvSpPr>
        <p:spPr bwMode="auto">
          <a:xfrm flipH="1">
            <a:off x="8686800" y="41910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1456" name="Line 16"/>
          <p:cNvSpPr>
            <a:spLocks noChangeShapeType="1"/>
          </p:cNvSpPr>
          <p:nvPr/>
        </p:nvSpPr>
        <p:spPr bwMode="auto">
          <a:xfrm flipH="1">
            <a:off x="8686800" y="32004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1457" name="Line 17"/>
          <p:cNvSpPr>
            <a:spLocks noChangeShapeType="1"/>
          </p:cNvSpPr>
          <p:nvPr/>
        </p:nvSpPr>
        <p:spPr bwMode="auto">
          <a:xfrm flipH="1">
            <a:off x="8610600" y="14478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1458" name="Line 18"/>
          <p:cNvSpPr>
            <a:spLocks noChangeShapeType="1"/>
          </p:cNvSpPr>
          <p:nvPr/>
        </p:nvSpPr>
        <p:spPr bwMode="auto">
          <a:xfrm flipH="1">
            <a:off x="0" y="14478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1459" name="AutoShape 19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8686800" y="0"/>
            <a:ext cx="457200" cy="457200"/>
          </a:xfrm>
          <a:prstGeom prst="actionButtonBlank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1460" name="AutoShape 20">
            <a:hlinkClick r:id="rId3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8686800" y="6324600"/>
            <a:ext cx="457200" cy="533400"/>
          </a:xfrm>
          <a:prstGeom prst="actionButtonBlank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grpSp>
        <p:nvGrpSpPr>
          <p:cNvPr id="61461" name="Group 21"/>
          <p:cNvGrpSpPr>
            <a:grpSpLocks/>
          </p:cNvGrpSpPr>
          <p:nvPr/>
        </p:nvGrpSpPr>
        <p:grpSpPr bwMode="auto">
          <a:xfrm>
            <a:off x="609600" y="457200"/>
            <a:ext cx="8229600" cy="1447800"/>
            <a:chOff x="240" y="1728"/>
            <a:chExt cx="5184" cy="912"/>
          </a:xfrm>
        </p:grpSpPr>
        <p:sp>
          <p:nvSpPr>
            <p:cNvPr id="61462" name="Text Box 22"/>
            <p:cNvSpPr txBox="1">
              <a:spLocks noChangeArrowheads="1"/>
            </p:cNvSpPr>
            <p:nvPr/>
          </p:nvSpPr>
          <p:spPr bwMode="auto">
            <a:xfrm>
              <a:off x="240" y="1776"/>
              <a:ext cx="926" cy="4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GB" sz="4400">
                  <a:solidFill>
                    <a:srgbClr val="00FF00"/>
                  </a:solidFill>
                  <a:latin typeface="Comic Sans MS" pitchFamily="66" charset="0"/>
                </a:rPr>
                <a:t>ice</a:t>
              </a:r>
              <a:endParaRPr lang="en-US" sz="4400">
                <a:solidFill>
                  <a:srgbClr val="00FF00"/>
                </a:solidFill>
                <a:latin typeface="Comic Sans MS" pitchFamily="66" charset="0"/>
              </a:endParaRPr>
            </a:p>
          </p:txBody>
        </p:sp>
        <p:sp>
          <p:nvSpPr>
            <p:cNvPr id="61463" name="Text Box 23"/>
            <p:cNvSpPr txBox="1">
              <a:spLocks noChangeArrowheads="1"/>
            </p:cNvSpPr>
            <p:nvPr/>
          </p:nvSpPr>
          <p:spPr bwMode="auto">
            <a:xfrm>
              <a:off x="1968" y="1728"/>
              <a:ext cx="1129" cy="4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GB" sz="4400">
                  <a:solidFill>
                    <a:srgbClr val="00FF00"/>
                  </a:solidFill>
                  <a:latin typeface="Comic Sans MS" pitchFamily="66" charset="0"/>
                </a:rPr>
                <a:t>water</a:t>
              </a:r>
              <a:endParaRPr lang="en-US" sz="4400">
                <a:solidFill>
                  <a:srgbClr val="00FF00"/>
                </a:solidFill>
                <a:latin typeface="Comic Sans MS" pitchFamily="66" charset="0"/>
              </a:endParaRPr>
            </a:p>
          </p:txBody>
        </p:sp>
        <p:grpSp>
          <p:nvGrpSpPr>
            <p:cNvPr id="61464" name="Group 24"/>
            <p:cNvGrpSpPr>
              <a:grpSpLocks/>
            </p:cNvGrpSpPr>
            <p:nvPr/>
          </p:nvGrpSpPr>
          <p:grpSpPr bwMode="auto">
            <a:xfrm>
              <a:off x="768" y="1920"/>
              <a:ext cx="1209" cy="192"/>
              <a:chOff x="1471" y="1872"/>
              <a:chExt cx="1209" cy="192"/>
            </a:xfrm>
          </p:grpSpPr>
          <p:sp>
            <p:nvSpPr>
              <p:cNvPr id="61470" name="Line 25"/>
              <p:cNvSpPr>
                <a:spLocks noChangeShapeType="1"/>
              </p:cNvSpPr>
              <p:nvPr/>
            </p:nvSpPr>
            <p:spPr bwMode="auto">
              <a:xfrm>
                <a:off x="1512" y="1872"/>
                <a:ext cx="1168" cy="0"/>
              </a:xfrm>
              <a:prstGeom prst="line">
                <a:avLst/>
              </a:prstGeom>
              <a:noFill/>
              <a:ln w="63500">
                <a:solidFill>
                  <a:srgbClr val="00FF00"/>
                </a:solidFill>
                <a:round/>
                <a:headEnd type="none" w="sm" len="sm"/>
                <a:tailEnd type="triangle" w="lg" len="lg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1471" name="Line 26"/>
              <p:cNvSpPr>
                <a:spLocks noChangeShapeType="1"/>
              </p:cNvSpPr>
              <p:nvPr/>
            </p:nvSpPr>
            <p:spPr bwMode="auto">
              <a:xfrm flipH="1">
                <a:off x="1471" y="2064"/>
                <a:ext cx="1168" cy="0"/>
              </a:xfrm>
              <a:prstGeom prst="line">
                <a:avLst/>
              </a:prstGeom>
              <a:noFill/>
              <a:ln w="63500">
                <a:solidFill>
                  <a:srgbClr val="00FF00"/>
                </a:solidFill>
                <a:round/>
                <a:headEnd type="none" w="sm" len="sm"/>
                <a:tailEnd type="triangle" w="lg" len="lg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61465" name="Group 27"/>
            <p:cNvGrpSpPr>
              <a:grpSpLocks/>
            </p:cNvGrpSpPr>
            <p:nvPr/>
          </p:nvGrpSpPr>
          <p:grpSpPr bwMode="auto">
            <a:xfrm>
              <a:off x="2976" y="1872"/>
              <a:ext cx="1209" cy="192"/>
              <a:chOff x="1471" y="1872"/>
              <a:chExt cx="1209" cy="192"/>
            </a:xfrm>
          </p:grpSpPr>
          <p:sp>
            <p:nvSpPr>
              <p:cNvPr id="61468" name="Line 28"/>
              <p:cNvSpPr>
                <a:spLocks noChangeShapeType="1"/>
              </p:cNvSpPr>
              <p:nvPr/>
            </p:nvSpPr>
            <p:spPr bwMode="auto">
              <a:xfrm>
                <a:off x="1512" y="1872"/>
                <a:ext cx="1168" cy="0"/>
              </a:xfrm>
              <a:prstGeom prst="line">
                <a:avLst/>
              </a:prstGeom>
              <a:noFill/>
              <a:ln w="63500">
                <a:solidFill>
                  <a:srgbClr val="00FF00"/>
                </a:solidFill>
                <a:round/>
                <a:headEnd type="none" w="sm" len="sm"/>
                <a:tailEnd type="triangle" w="lg" len="lg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1469" name="Line 29"/>
              <p:cNvSpPr>
                <a:spLocks noChangeShapeType="1"/>
              </p:cNvSpPr>
              <p:nvPr/>
            </p:nvSpPr>
            <p:spPr bwMode="auto">
              <a:xfrm flipH="1">
                <a:off x="1471" y="2064"/>
                <a:ext cx="1168" cy="0"/>
              </a:xfrm>
              <a:prstGeom prst="line">
                <a:avLst/>
              </a:prstGeom>
              <a:noFill/>
              <a:ln w="63500">
                <a:solidFill>
                  <a:srgbClr val="00FF00"/>
                </a:solidFill>
                <a:round/>
                <a:headEnd type="none" w="sm" len="sm"/>
                <a:tailEnd type="triangle" w="lg" len="lg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61466" name="Text Box 30"/>
            <p:cNvSpPr txBox="1">
              <a:spLocks noChangeArrowheads="1"/>
            </p:cNvSpPr>
            <p:nvPr/>
          </p:nvSpPr>
          <p:spPr bwMode="auto">
            <a:xfrm>
              <a:off x="4224" y="1728"/>
              <a:ext cx="1200" cy="4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GB" sz="4400">
                  <a:solidFill>
                    <a:srgbClr val="00FF00"/>
                  </a:solidFill>
                  <a:latin typeface="Comic Sans MS" pitchFamily="66" charset="0"/>
                </a:rPr>
                <a:t>steam</a:t>
              </a:r>
              <a:endParaRPr lang="en-US" sz="4400">
                <a:solidFill>
                  <a:srgbClr val="00FF00"/>
                </a:solidFill>
                <a:latin typeface="Comic Sans MS" pitchFamily="66" charset="0"/>
              </a:endParaRPr>
            </a:p>
          </p:txBody>
        </p:sp>
        <p:sp>
          <p:nvSpPr>
            <p:cNvPr id="61467" name="Text Box 31"/>
            <p:cNvSpPr txBox="1">
              <a:spLocks noChangeArrowheads="1"/>
            </p:cNvSpPr>
            <p:nvPr/>
          </p:nvSpPr>
          <p:spPr bwMode="auto">
            <a:xfrm>
              <a:off x="1200" y="2160"/>
              <a:ext cx="480" cy="4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GB" sz="4400">
                  <a:solidFill>
                    <a:srgbClr val="00FF00"/>
                  </a:solidFill>
                  <a:latin typeface="Comic Sans MS" pitchFamily="66" charset="0"/>
                </a:rPr>
                <a:t>X</a:t>
              </a:r>
              <a:endParaRPr lang="en-US" sz="4400">
                <a:solidFill>
                  <a:srgbClr val="00FF00"/>
                </a:solidFill>
                <a:latin typeface="Comic Sans MS" pitchFamily="66" charset="0"/>
              </a:endParaRPr>
            </a:p>
          </p:txBody>
        </p:sp>
      </p:grpSp>
    </p:spTree>
  </p:cSld>
  <p:clrMapOvr>
    <a:masterClrMapping/>
  </p:clrMapOvr>
  <p:transition>
    <p:zoom/>
    <p:sndAc>
      <p:stSnd>
        <p:snd r:embed="rId2" name="09. Who Correct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04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04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2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042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042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2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6042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6042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2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6042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6042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0424" grpId="0" build="p" autoUpdateAnimBg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AutoShape 2"/>
          <p:cNvSpPr>
            <a:spLocks noChangeArrowheads="1"/>
          </p:cNvSpPr>
          <p:nvPr/>
        </p:nvSpPr>
        <p:spPr bwMode="auto">
          <a:xfrm>
            <a:off x="609600" y="2057400"/>
            <a:ext cx="8001000" cy="2743200"/>
          </a:xfrm>
          <a:prstGeom prst="hexagon">
            <a:avLst>
              <a:gd name="adj" fmla="val 713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819400"/>
            <a:ext cx="7772400" cy="1143000"/>
          </a:xfrm>
        </p:spPr>
        <p:txBody>
          <a:bodyPr/>
          <a:lstStyle/>
          <a:p>
            <a:pPr eaLnBrk="1" hangingPunct="1"/>
            <a:r>
              <a:rPr lang="en-US" sz="8000" smtClean="0">
                <a:solidFill>
                  <a:schemeClr val="bg1"/>
                </a:solidFill>
                <a:latin typeface="Arial" pitchFamily="34" charset="0"/>
              </a:rPr>
              <a:t>Question 2</a:t>
            </a:r>
          </a:p>
        </p:txBody>
      </p:sp>
      <p:sp>
        <p:nvSpPr>
          <p:cNvPr id="7172" name="Line 4"/>
          <p:cNvSpPr>
            <a:spLocks noChangeShapeType="1"/>
          </p:cNvSpPr>
          <p:nvPr/>
        </p:nvSpPr>
        <p:spPr bwMode="auto">
          <a:xfrm flipH="1">
            <a:off x="0" y="35052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173" name="Line 5"/>
          <p:cNvSpPr>
            <a:spLocks noChangeShapeType="1"/>
          </p:cNvSpPr>
          <p:nvPr/>
        </p:nvSpPr>
        <p:spPr bwMode="auto">
          <a:xfrm flipH="1">
            <a:off x="8610600" y="3505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2" name="drumroll.wav"/>
      </p:stSnd>
    </p:sndAc>
  </p:transition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AutoShape 2"/>
          <p:cNvSpPr>
            <a:spLocks noChangeArrowheads="1"/>
          </p:cNvSpPr>
          <p:nvPr/>
        </p:nvSpPr>
        <p:spPr bwMode="auto">
          <a:xfrm>
            <a:off x="533400" y="27432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2467" name="AutoShape 3"/>
          <p:cNvSpPr>
            <a:spLocks noChangeArrowheads="1"/>
          </p:cNvSpPr>
          <p:nvPr/>
        </p:nvSpPr>
        <p:spPr bwMode="auto">
          <a:xfrm>
            <a:off x="533400" y="37338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accent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2468" name="AutoShape 4"/>
          <p:cNvSpPr>
            <a:spLocks noChangeArrowheads="1"/>
          </p:cNvSpPr>
          <p:nvPr/>
        </p:nvSpPr>
        <p:spPr bwMode="auto">
          <a:xfrm>
            <a:off x="533400" y="47244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2469" name="AutoShape 5"/>
          <p:cNvSpPr>
            <a:spLocks noChangeArrowheads="1"/>
          </p:cNvSpPr>
          <p:nvPr/>
        </p:nvSpPr>
        <p:spPr bwMode="auto">
          <a:xfrm>
            <a:off x="609600" y="228600"/>
            <a:ext cx="8001000" cy="2362200"/>
          </a:xfrm>
          <a:prstGeom prst="hexagon">
            <a:avLst>
              <a:gd name="adj" fmla="val 828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2470" name="AutoShape 6"/>
          <p:cNvSpPr>
            <a:spLocks noChangeArrowheads="1"/>
          </p:cNvSpPr>
          <p:nvPr/>
        </p:nvSpPr>
        <p:spPr bwMode="auto">
          <a:xfrm>
            <a:off x="533400" y="57150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2471" name="Rectangle 7"/>
          <p:cNvSpPr>
            <a:spLocks noGrp="1" noChangeArrowheads="1"/>
          </p:cNvSpPr>
          <p:nvPr>
            <p:ph type="title"/>
          </p:nvPr>
        </p:nvSpPr>
        <p:spPr>
          <a:xfrm>
            <a:off x="762000" y="1828800"/>
            <a:ext cx="7696200" cy="685800"/>
          </a:xfrm>
          <a:noFill/>
        </p:spPr>
        <p:txBody>
          <a:bodyPr/>
          <a:lstStyle/>
          <a:p>
            <a:pPr eaLnBrk="1" hangingPunct="1"/>
            <a:r>
              <a:rPr lang="en-GB" sz="4000" smtClean="0">
                <a:solidFill>
                  <a:schemeClr val="bg1"/>
                </a:solidFill>
                <a:latin typeface="Arial" pitchFamily="34" charset="0"/>
              </a:rPr>
              <a:t>What process is occurring at X?</a:t>
            </a:r>
            <a:endParaRPr lang="en-US" sz="4000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62472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838200" y="2667000"/>
            <a:ext cx="7620000" cy="39624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A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melting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B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freezing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C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evaporating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D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condensing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62473" name="Line 9"/>
          <p:cNvSpPr>
            <a:spLocks noChangeShapeType="1"/>
          </p:cNvSpPr>
          <p:nvPr/>
        </p:nvSpPr>
        <p:spPr bwMode="auto">
          <a:xfrm flipH="1">
            <a:off x="0" y="6172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2474" name="Line 10"/>
          <p:cNvSpPr>
            <a:spLocks noChangeShapeType="1"/>
          </p:cNvSpPr>
          <p:nvPr/>
        </p:nvSpPr>
        <p:spPr bwMode="auto">
          <a:xfrm flipH="1">
            <a:off x="0" y="51816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2475" name="Line 11"/>
          <p:cNvSpPr>
            <a:spLocks noChangeShapeType="1"/>
          </p:cNvSpPr>
          <p:nvPr/>
        </p:nvSpPr>
        <p:spPr bwMode="auto">
          <a:xfrm flipH="1">
            <a:off x="0" y="41910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2476" name="Line 12"/>
          <p:cNvSpPr>
            <a:spLocks noChangeShapeType="1"/>
          </p:cNvSpPr>
          <p:nvPr/>
        </p:nvSpPr>
        <p:spPr bwMode="auto">
          <a:xfrm flipH="1">
            <a:off x="0" y="32004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2477" name="Line 13"/>
          <p:cNvSpPr>
            <a:spLocks noChangeShapeType="1"/>
          </p:cNvSpPr>
          <p:nvPr/>
        </p:nvSpPr>
        <p:spPr bwMode="auto">
          <a:xfrm flipH="1">
            <a:off x="8686800" y="61722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2478" name="Line 14"/>
          <p:cNvSpPr>
            <a:spLocks noChangeShapeType="1"/>
          </p:cNvSpPr>
          <p:nvPr/>
        </p:nvSpPr>
        <p:spPr bwMode="auto">
          <a:xfrm flipH="1">
            <a:off x="8686800" y="51816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2479" name="Line 15"/>
          <p:cNvSpPr>
            <a:spLocks noChangeShapeType="1"/>
          </p:cNvSpPr>
          <p:nvPr/>
        </p:nvSpPr>
        <p:spPr bwMode="auto">
          <a:xfrm flipH="1">
            <a:off x="8686800" y="41910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2480" name="Line 16"/>
          <p:cNvSpPr>
            <a:spLocks noChangeShapeType="1"/>
          </p:cNvSpPr>
          <p:nvPr/>
        </p:nvSpPr>
        <p:spPr bwMode="auto">
          <a:xfrm flipH="1">
            <a:off x="8686800" y="32004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2481" name="Line 17"/>
          <p:cNvSpPr>
            <a:spLocks noChangeShapeType="1"/>
          </p:cNvSpPr>
          <p:nvPr/>
        </p:nvSpPr>
        <p:spPr bwMode="auto">
          <a:xfrm flipH="1">
            <a:off x="8610600" y="14478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2482" name="Line 18"/>
          <p:cNvSpPr>
            <a:spLocks noChangeShapeType="1"/>
          </p:cNvSpPr>
          <p:nvPr/>
        </p:nvSpPr>
        <p:spPr bwMode="auto">
          <a:xfrm flipH="1">
            <a:off x="0" y="14478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grpSp>
        <p:nvGrpSpPr>
          <p:cNvPr id="62483" name="Group 19"/>
          <p:cNvGrpSpPr>
            <a:grpSpLocks/>
          </p:cNvGrpSpPr>
          <p:nvPr/>
        </p:nvGrpSpPr>
        <p:grpSpPr bwMode="auto">
          <a:xfrm>
            <a:off x="609600" y="457200"/>
            <a:ext cx="8229600" cy="1447800"/>
            <a:chOff x="240" y="1728"/>
            <a:chExt cx="5184" cy="912"/>
          </a:xfrm>
        </p:grpSpPr>
        <p:sp>
          <p:nvSpPr>
            <p:cNvPr id="62484" name="Text Box 20"/>
            <p:cNvSpPr txBox="1">
              <a:spLocks noChangeArrowheads="1"/>
            </p:cNvSpPr>
            <p:nvPr/>
          </p:nvSpPr>
          <p:spPr bwMode="auto">
            <a:xfrm>
              <a:off x="240" y="1776"/>
              <a:ext cx="926" cy="4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GB" sz="4400">
                  <a:solidFill>
                    <a:srgbClr val="00FF00"/>
                  </a:solidFill>
                  <a:latin typeface="Comic Sans MS" pitchFamily="66" charset="0"/>
                </a:rPr>
                <a:t>ice</a:t>
              </a:r>
              <a:endParaRPr lang="en-US" sz="4400">
                <a:solidFill>
                  <a:srgbClr val="00FF00"/>
                </a:solidFill>
                <a:latin typeface="Comic Sans MS" pitchFamily="66" charset="0"/>
              </a:endParaRPr>
            </a:p>
          </p:txBody>
        </p:sp>
        <p:sp>
          <p:nvSpPr>
            <p:cNvPr id="62485" name="Text Box 21"/>
            <p:cNvSpPr txBox="1">
              <a:spLocks noChangeArrowheads="1"/>
            </p:cNvSpPr>
            <p:nvPr/>
          </p:nvSpPr>
          <p:spPr bwMode="auto">
            <a:xfrm>
              <a:off x="1968" y="1728"/>
              <a:ext cx="1129" cy="4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GB" sz="4400">
                  <a:solidFill>
                    <a:srgbClr val="00FF00"/>
                  </a:solidFill>
                  <a:latin typeface="Comic Sans MS" pitchFamily="66" charset="0"/>
                </a:rPr>
                <a:t>water</a:t>
              </a:r>
              <a:endParaRPr lang="en-US" sz="4400">
                <a:solidFill>
                  <a:srgbClr val="00FF00"/>
                </a:solidFill>
                <a:latin typeface="Comic Sans MS" pitchFamily="66" charset="0"/>
              </a:endParaRPr>
            </a:p>
          </p:txBody>
        </p:sp>
        <p:grpSp>
          <p:nvGrpSpPr>
            <p:cNvPr id="62486" name="Group 22"/>
            <p:cNvGrpSpPr>
              <a:grpSpLocks/>
            </p:cNvGrpSpPr>
            <p:nvPr/>
          </p:nvGrpSpPr>
          <p:grpSpPr bwMode="auto">
            <a:xfrm>
              <a:off x="768" y="1920"/>
              <a:ext cx="1209" cy="192"/>
              <a:chOff x="1471" y="1872"/>
              <a:chExt cx="1209" cy="192"/>
            </a:xfrm>
          </p:grpSpPr>
          <p:sp>
            <p:nvSpPr>
              <p:cNvPr id="62492" name="Line 23"/>
              <p:cNvSpPr>
                <a:spLocks noChangeShapeType="1"/>
              </p:cNvSpPr>
              <p:nvPr/>
            </p:nvSpPr>
            <p:spPr bwMode="auto">
              <a:xfrm>
                <a:off x="1512" y="1872"/>
                <a:ext cx="1168" cy="0"/>
              </a:xfrm>
              <a:prstGeom prst="line">
                <a:avLst/>
              </a:prstGeom>
              <a:noFill/>
              <a:ln w="63500">
                <a:solidFill>
                  <a:srgbClr val="00FF00"/>
                </a:solidFill>
                <a:round/>
                <a:headEnd type="none" w="sm" len="sm"/>
                <a:tailEnd type="triangle" w="lg" len="lg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2493" name="Line 24"/>
              <p:cNvSpPr>
                <a:spLocks noChangeShapeType="1"/>
              </p:cNvSpPr>
              <p:nvPr/>
            </p:nvSpPr>
            <p:spPr bwMode="auto">
              <a:xfrm flipH="1">
                <a:off x="1471" y="2064"/>
                <a:ext cx="1168" cy="0"/>
              </a:xfrm>
              <a:prstGeom prst="line">
                <a:avLst/>
              </a:prstGeom>
              <a:noFill/>
              <a:ln w="63500">
                <a:solidFill>
                  <a:srgbClr val="00FF00"/>
                </a:solidFill>
                <a:round/>
                <a:headEnd type="none" w="sm" len="sm"/>
                <a:tailEnd type="triangle" w="lg" len="lg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62487" name="Group 25"/>
            <p:cNvGrpSpPr>
              <a:grpSpLocks/>
            </p:cNvGrpSpPr>
            <p:nvPr/>
          </p:nvGrpSpPr>
          <p:grpSpPr bwMode="auto">
            <a:xfrm>
              <a:off x="2976" y="1872"/>
              <a:ext cx="1209" cy="192"/>
              <a:chOff x="1471" y="1872"/>
              <a:chExt cx="1209" cy="192"/>
            </a:xfrm>
          </p:grpSpPr>
          <p:sp>
            <p:nvSpPr>
              <p:cNvPr id="62490" name="Line 26"/>
              <p:cNvSpPr>
                <a:spLocks noChangeShapeType="1"/>
              </p:cNvSpPr>
              <p:nvPr/>
            </p:nvSpPr>
            <p:spPr bwMode="auto">
              <a:xfrm>
                <a:off x="1512" y="1872"/>
                <a:ext cx="1168" cy="0"/>
              </a:xfrm>
              <a:prstGeom prst="line">
                <a:avLst/>
              </a:prstGeom>
              <a:noFill/>
              <a:ln w="63500">
                <a:solidFill>
                  <a:srgbClr val="00FF00"/>
                </a:solidFill>
                <a:round/>
                <a:headEnd type="none" w="sm" len="sm"/>
                <a:tailEnd type="triangle" w="lg" len="lg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2491" name="Line 27"/>
              <p:cNvSpPr>
                <a:spLocks noChangeShapeType="1"/>
              </p:cNvSpPr>
              <p:nvPr/>
            </p:nvSpPr>
            <p:spPr bwMode="auto">
              <a:xfrm flipH="1">
                <a:off x="1471" y="2064"/>
                <a:ext cx="1168" cy="0"/>
              </a:xfrm>
              <a:prstGeom prst="line">
                <a:avLst/>
              </a:prstGeom>
              <a:noFill/>
              <a:ln w="63500">
                <a:solidFill>
                  <a:srgbClr val="00FF00"/>
                </a:solidFill>
                <a:round/>
                <a:headEnd type="none" w="sm" len="sm"/>
                <a:tailEnd type="triangle" w="lg" len="lg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62488" name="Text Box 28"/>
            <p:cNvSpPr txBox="1">
              <a:spLocks noChangeArrowheads="1"/>
            </p:cNvSpPr>
            <p:nvPr/>
          </p:nvSpPr>
          <p:spPr bwMode="auto">
            <a:xfrm>
              <a:off x="4224" y="1728"/>
              <a:ext cx="1200" cy="4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GB" sz="4400">
                  <a:solidFill>
                    <a:srgbClr val="00FF00"/>
                  </a:solidFill>
                  <a:latin typeface="Comic Sans MS" pitchFamily="66" charset="0"/>
                </a:rPr>
                <a:t>steam</a:t>
              </a:r>
              <a:endParaRPr lang="en-US" sz="4400">
                <a:solidFill>
                  <a:srgbClr val="00FF00"/>
                </a:solidFill>
                <a:latin typeface="Comic Sans MS" pitchFamily="66" charset="0"/>
              </a:endParaRPr>
            </a:p>
          </p:txBody>
        </p:sp>
        <p:sp>
          <p:nvSpPr>
            <p:cNvPr id="62489" name="Text Box 29"/>
            <p:cNvSpPr txBox="1">
              <a:spLocks noChangeArrowheads="1"/>
            </p:cNvSpPr>
            <p:nvPr/>
          </p:nvSpPr>
          <p:spPr bwMode="auto">
            <a:xfrm>
              <a:off x="1200" y="2160"/>
              <a:ext cx="480" cy="4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GB" sz="4400">
                  <a:solidFill>
                    <a:srgbClr val="00FF00"/>
                  </a:solidFill>
                  <a:latin typeface="Comic Sans MS" pitchFamily="66" charset="0"/>
                </a:rPr>
                <a:t>X</a:t>
              </a:r>
              <a:endParaRPr lang="en-US" sz="4400">
                <a:solidFill>
                  <a:srgbClr val="00FF00"/>
                </a:solidFill>
                <a:latin typeface="Comic Sans MS" pitchFamily="66" charset="0"/>
              </a:endParaRPr>
            </a:p>
          </p:txBody>
        </p:sp>
      </p:grpSp>
    </p:spTree>
  </p:cSld>
  <p:clrMapOvr>
    <a:masterClrMapping/>
  </p:clrMapOvr>
  <p:transition>
    <p:sndAc>
      <p:stSnd>
        <p:snd r:embed="rId2" name="Tarda.wav"/>
      </p:stSnd>
    </p:sndAc>
  </p:transition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AutoShape 2"/>
          <p:cNvSpPr>
            <a:spLocks noChangeArrowheads="1"/>
          </p:cNvSpPr>
          <p:nvPr/>
        </p:nvSpPr>
        <p:spPr bwMode="auto">
          <a:xfrm>
            <a:off x="609600" y="2514600"/>
            <a:ext cx="8001000" cy="1905000"/>
          </a:xfrm>
          <a:prstGeom prst="hexagon">
            <a:avLst>
              <a:gd name="adj" fmla="val 10267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3491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819400"/>
            <a:ext cx="7772400" cy="1143000"/>
          </a:xfrm>
        </p:spPr>
        <p:txBody>
          <a:bodyPr/>
          <a:lstStyle/>
          <a:p>
            <a:pPr eaLnBrk="1" hangingPunct="1"/>
            <a:r>
              <a:rPr lang="en-GB" sz="8000" smtClean="0">
                <a:solidFill>
                  <a:schemeClr val="bg1"/>
                </a:solidFill>
                <a:latin typeface="Arial" pitchFamily="34" charset="0"/>
              </a:rPr>
              <a:t>£1,000,000</a:t>
            </a:r>
            <a:endParaRPr lang="en-US" sz="8000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63492" name="Line 4"/>
          <p:cNvSpPr>
            <a:spLocks noChangeShapeType="1"/>
          </p:cNvSpPr>
          <p:nvPr/>
        </p:nvSpPr>
        <p:spPr bwMode="auto">
          <a:xfrm flipH="1">
            <a:off x="0" y="35052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3493" name="Line 5"/>
          <p:cNvSpPr>
            <a:spLocks noChangeShapeType="1"/>
          </p:cNvSpPr>
          <p:nvPr/>
        </p:nvSpPr>
        <p:spPr bwMode="auto">
          <a:xfrm flipH="1">
            <a:off x="8610600" y="3505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2" name="cashreg.wav"/>
      </p:stSnd>
    </p:sndAc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AutoShape 2"/>
          <p:cNvSpPr>
            <a:spLocks noChangeArrowheads="1"/>
          </p:cNvSpPr>
          <p:nvPr/>
        </p:nvSpPr>
        <p:spPr bwMode="auto">
          <a:xfrm>
            <a:off x="533400" y="27432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8195" name="AutoShape 3"/>
          <p:cNvSpPr>
            <a:spLocks noChangeArrowheads="1"/>
          </p:cNvSpPr>
          <p:nvPr/>
        </p:nvSpPr>
        <p:spPr bwMode="auto">
          <a:xfrm>
            <a:off x="533400" y="37338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8196" name="AutoShape 4"/>
          <p:cNvSpPr>
            <a:spLocks noChangeArrowheads="1"/>
          </p:cNvSpPr>
          <p:nvPr/>
        </p:nvSpPr>
        <p:spPr bwMode="auto">
          <a:xfrm>
            <a:off x="533400" y="47244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8197" name="AutoShape 5"/>
          <p:cNvSpPr>
            <a:spLocks noChangeArrowheads="1"/>
          </p:cNvSpPr>
          <p:nvPr/>
        </p:nvSpPr>
        <p:spPr bwMode="auto">
          <a:xfrm>
            <a:off x="609600" y="228600"/>
            <a:ext cx="8001000" cy="2362200"/>
          </a:xfrm>
          <a:prstGeom prst="hexagon">
            <a:avLst>
              <a:gd name="adj" fmla="val 828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8198" name="AutoShape 6"/>
          <p:cNvSpPr>
            <a:spLocks noChangeArrowheads="1"/>
          </p:cNvSpPr>
          <p:nvPr/>
        </p:nvSpPr>
        <p:spPr bwMode="auto">
          <a:xfrm>
            <a:off x="533400" y="57150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8199" name="Rectangle 7"/>
          <p:cNvSpPr>
            <a:spLocks noGrp="1" noChangeArrowheads="1"/>
          </p:cNvSpPr>
          <p:nvPr>
            <p:ph type="title"/>
          </p:nvPr>
        </p:nvSpPr>
        <p:spPr>
          <a:xfrm>
            <a:off x="762000" y="381000"/>
            <a:ext cx="3810000" cy="2057400"/>
          </a:xfrm>
          <a:noFill/>
        </p:spPr>
        <p:txBody>
          <a:bodyPr/>
          <a:lstStyle/>
          <a:p>
            <a:pPr eaLnBrk="1" hangingPunct="1"/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A solution is 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11272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838200" y="2667000"/>
            <a:ext cx="7620000" cy="39624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A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cloudy and white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B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cloudy and any colour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C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clear and any colour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D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clear and colourless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8201" name="Line 9"/>
          <p:cNvSpPr>
            <a:spLocks noChangeShapeType="1"/>
          </p:cNvSpPr>
          <p:nvPr/>
        </p:nvSpPr>
        <p:spPr bwMode="auto">
          <a:xfrm flipH="1">
            <a:off x="0" y="6172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8202" name="Line 10"/>
          <p:cNvSpPr>
            <a:spLocks noChangeShapeType="1"/>
          </p:cNvSpPr>
          <p:nvPr/>
        </p:nvSpPr>
        <p:spPr bwMode="auto">
          <a:xfrm flipH="1">
            <a:off x="0" y="51816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8203" name="Line 11"/>
          <p:cNvSpPr>
            <a:spLocks noChangeShapeType="1"/>
          </p:cNvSpPr>
          <p:nvPr/>
        </p:nvSpPr>
        <p:spPr bwMode="auto">
          <a:xfrm flipH="1">
            <a:off x="0" y="41910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8204" name="Line 12"/>
          <p:cNvSpPr>
            <a:spLocks noChangeShapeType="1"/>
          </p:cNvSpPr>
          <p:nvPr/>
        </p:nvSpPr>
        <p:spPr bwMode="auto">
          <a:xfrm flipH="1">
            <a:off x="0" y="32004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8205" name="Line 13"/>
          <p:cNvSpPr>
            <a:spLocks noChangeShapeType="1"/>
          </p:cNvSpPr>
          <p:nvPr/>
        </p:nvSpPr>
        <p:spPr bwMode="auto">
          <a:xfrm flipH="1">
            <a:off x="8686800" y="61722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8206" name="Line 14"/>
          <p:cNvSpPr>
            <a:spLocks noChangeShapeType="1"/>
          </p:cNvSpPr>
          <p:nvPr/>
        </p:nvSpPr>
        <p:spPr bwMode="auto">
          <a:xfrm flipH="1">
            <a:off x="8686800" y="51816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8207" name="Line 15"/>
          <p:cNvSpPr>
            <a:spLocks noChangeShapeType="1"/>
          </p:cNvSpPr>
          <p:nvPr/>
        </p:nvSpPr>
        <p:spPr bwMode="auto">
          <a:xfrm flipH="1">
            <a:off x="8686800" y="41910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8208" name="Line 16"/>
          <p:cNvSpPr>
            <a:spLocks noChangeShapeType="1"/>
          </p:cNvSpPr>
          <p:nvPr/>
        </p:nvSpPr>
        <p:spPr bwMode="auto">
          <a:xfrm flipH="1">
            <a:off x="8686800" y="32004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8209" name="Line 17"/>
          <p:cNvSpPr>
            <a:spLocks noChangeShapeType="1"/>
          </p:cNvSpPr>
          <p:nvPr/>
        </p:nvSpPr>
        <p:spPr bwMode="auto">
          <a:xfrm flipH="1">
            <a:off x="8610600" y="14478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8210" name="Line 18"/>
          <p:cNvSpPr>
            <a:spLocks noChangeShapeType="1"/>
          </p:cNvSpPr>
          <p:nvPr/>
        </p:nvSpPr>
        <p:spPr bwMode="auto">
          <a:xfrm flipH="1">
            <a:off x="0" y="14478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8211" name="AutoShape 19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8686800" y="0"/>
            <a:ext cx="457200" cy="457200"/>
          </a:xfrm>
          <a:prstGeom prst="actionButtonBlank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8212" name="AutoShape 20">
            <a:hlinkClick r:id="rId3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8686800" y="6324600"/>
            <a:ext cx="457200" cy="533400"/>
          </a:xfrm>
          <a:prstGeom prst="actionButtonBlank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grpSp>
        <p:nvGrpSpPr>
          <p:cNvPr id="8213" name="Group 21"/>
          <p:cNvGrpSpPr>
            <a:grpSpLocks/>
          </p:cNvGrpSpPr>
          <p:nvPr/>
        </p:nvGrpSpPr>
        <p:grpSpPr bwMode="auto">
          <a:xfrm>
            <a:off x="4724400" y="990600"/>
            <a:ext cx="3505200" cy="990600"/>
            <a:chOff x="240" y="1296"/>
            <a:chExt cx="5040" cy="1488"/>
          </a:xfrm>
        </p:grpSpPr>
        <p:grpSp>
          <p:nvGrpSpPr>
            <p:cNvPr id="8214" name="Group 22"/>
            <p:cNvGrpSpPr>
              <a:grpSpLocks/>
            </p:cNvGrpSpPr>
            <p:nvPr/>
          </p:nvGrpSpPr>
          <p:grpSpPr bwMode="auto">
            <a:xfrm>
              <a:off x="240" y="1296"/>
              <a:ext cx="384" cy="1488"/>
              <a:chOff x="3264" y="144"/>
              <a:chExt cx="384" cy="1488"/>
            </a:xfrm>
          </p:grpSpPr>
          <p:sp>
            <p:nvSpPr>
              <p:cNvPr id="8255" name="Arc 23"/>
              <p:cNvSpPr>
                <a:spLocks/>
              </p:cNvSpPr>
              <p:nvPr/>
            </p:nvSpPr>
            <p:spPr bwMode="auto">
              <a:xfrm rot="5400000">
                <a:off x="3456" y="1440"/>
                <a:ext cx="192" cy="192"/>
              </a:xfrm>
              <a:custGeom>
                <a:avLst/>
                <a:gdLst>
                  <a:gd name="T0" fmla="*/ 0 w 21600"/>
                  <a:gd name="T1" fmla="*/ 0 h 21600"/>
                  <a:gd name="T2" fmla="*/ 192 w 21600"/>
                  <a:gd name="T3" fmla="*/ 192 h 21600"/>
                  <a:gd name="T4" fmla="*/ 0 w 21600"/>
                  <a:gd name="T5" fmla="*/ 192 h 21600"/>
                  <a:gd name="T6" fmla="*/ 0 60000 65536"/>
                  <a:gd name="T7" fmla="*/ 0 60000 65536"/>
                  <a:gd name="T8" fmla="*/ 0 60000 65536"/>
                  <a:gd name="T9" fmla="*/ 0 w 21600"/>
                  <a:gd name="T10" fmla="*/ 0 h 21600"/>
                  <a:gd name="T11" fmla="*/ 21600 w 21600"/>
                  <a:gd name="T12" fmla="*/ 21600 h 21600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21600" h="21600" fill="none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</a:path>
                  <a:path w="21600" h="21600" stroke="0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  <a:lnTo>
                      <a:pt x="0" y="21600"/>
                    </a:lnTo>
                    <a:close/>
                  </a:path>
                </a:pathLst>
              </a:custGeom>
              <a:noFill/>
              <a:ln w="38100">
                <a:solidFill>
                  <a:schemeClr val="bg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8256" name="Arc 24"/>
              <p:cNvSpPr>
                <a:spLocks/>
              </p:cNvSpPr>
              <p:nvPr/>
            </p:nvSpPr>
            <p:spPr bwMode="auto">
              <a:xfrm rot="16200000" flipH="1">
                <a:off x="3264" y="1440"/>
                <a:ext cx="192" cy="192"/>
              </a:xfrm>
              <a:custGeom>
                <a:avLst/>
                <a:gdLst>
                  <a:gd name="T0" fmla="*/ 0 w 21600"/>
                  <a:gd name="T1" fmla="*/ 0 h 21600"/>
                  <a:gd name="T2" fmla="*/ 192 w 21600"/>
                  <a:gd name="T3" fmla="*/ 192 h 21600"/>
                  <a:gd name="T4" fmla="*/ 0 w 21600"/>
                  <a:gd name="T5" fmla="*/ 192 h 21600"/>
                  <a:gd name="T6" fmla="*/ 0 60000 65536"/>
                  <a:gd name="T7" fmla="*/ 0 60000 65536"/>
                  <a:gd name="T8" fmla="*/ 0 60000 65536"/>
                  <a:gd name="T9" fmla="*/ 0 w 21600"/>
                  <a:gd name="T10" fmla="*/ 0 h 21600"/>
                  <a:gd name="T11" fmla="*/ 21600 w 21600"/>
                  <a:gd name="T12" fmla="*/ 21600 h 21600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21600" h="21600" fill="none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</a:path>
                  <a:path w="21600" h="21600" stroke="0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  <a:lnTo>
                      <a:pt x="0" y="21600"/>
                    </a:lnTo>
                    <a:close/>
                  </a:path>
                </a:pathLst>
              </a:custGeom>
              <a:noFill/>
              <a:ln w="38100">
                <a:solidFill>
                  <a:schemeClr val="bg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8257" name="Line 25"/>
              <p:cNvSpPr>
                <a:spLocks noChangeShapeType="1"/>
              </p:cNvSpPr>
              <p:nvPr/>
            </p:nvSpPr>
            <p:spPr bwMode="auto">
              <a:xfrm flipV="1">
                <a:off x="3264" y="144"/>
                <a:ext cx="0" cy="1296"/>
              </a:xfrm>
              <a:prstGeom prst="line">
                <a:avLst/>
              </a:prstGeom>
              <a:noFill/>
              <a:ln w="38100">
                <a:solidFill>
                  <a:schemeClr val="bg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/>
              </a:p>
            </p:txBody>
          </p:sp>
          <p:sp>
            <p:nvSpPr>
              <p:cNvPr id="8258" name="Line 26"/>
              <p:cNvSpPr>
                <a:spLocks noChangeShapeType="1"/>
              </p:cNvSpPr>
              <p:nvPr/>
            </p:nvSpPr>
            <p:spPr bwMode="auto">
              <a:xfrm flipV="1">
                <a:off x="3648" y="144"/>
                <a:ext cx="0" cy="1296"/>
              </a:xfrm>
              <a:prstGeom prst="line">
                <a:avLst/>
              </a:prstGeom>
              <a:noFill/>
              <a:ln w="38100">
                <a:solidFill>
                  <a:schemeClr val="bg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/>
              </a:p>
            </p:txBody>
          </p:sp>
          <p:sp>
            <p:nvSpPr>
              <p:cNvPr id="8259" name="Line 27"/>
              <p:cNvSpPr>
                <a:spLocks noChangeShapeType="1"/>
              </p:cNvSpPr>
              <p:nvPr/>
            </p:nvSpPr>
            <p:spPr bwMode="auto">
              <a:xfrm>
                <a:off x="3264" y="768"/>
                <a:ext cx="384" cy="0"/>
              </a:xfrm>
              <a:prstGeom prst="line">
                <a:avLst/>
              </a:prstGeom>
              <a:noFill/>
              <a:ln w="38100">
                <a:solidFill>
                  <a:schemeClr val="bg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/>
              </a:p>
            </p:txBody>
          </p:sp>
          <p:sp>
            <p:nvSpPr>
              <p:cNvPr id="8260" name="Oval 28"/>
              <p:cNvSpPr>
                <a:spLocks noChangeArrowheads="1"/>
              </p:cNvSpPr>
              <p:nvPr/>
            </p:nvSpPr>
            <p:spPr bwMode="auto">
              <a:xfrm>
                <a:off x="3264" y="1296"/>
                <a:ext cx="384" cy="336"/>
              </a:xfrm>
              <a:prstGeom prst="ellipse">
                <a:avLst/>
              </a:prstGeom>
              <a:noFill/>
              <a:ln w="38100">
                <a:solidFill>
                  <a:schemeClr val="bg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8261" name="Rectangle 29"/>
              <p:cNvSpPr>
                <a:spLocks noChangeArrowheads="1"/>
              </p:cNvSpPr>
              <p:nvPr/>
            </p:nvSpPr>
            <p:spPr bwMode="auto">
              <a:xfrm>
                <a:off x="3264" y="768"/>
                <a:ext cx="384" cy="672"/>
              </a:xfrm>
              <a:prstGeom prst="rect">
                <a:avLst/>
              </a:prstGeom>
              <a:noFill/>
              <a:ln w="38100">
                <a:solidFill>
                  <a:schemeClr val="bg1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8215" name="Group 30"/>
            <p:cNvGrpSpPr>
              <a:grpSpLocks/>
            </p:cNvGrpSpPr>
            <p:nvPr/>
          </p:nvGrpSpPr>
          <p:grpSpPr bwMode="auto">
            <a:xfrm>
              <a:off x="1152" y="1296"/>
              <a:ext cx="384" cy="1488"/>
              <a:chOff x="3264" y="144"/>
              <a:chExt cx="384" cy="1488"/>
            </a:xfrm>
          </p:grpSpPr>
          <p:sp>
            <p:nvSpPr>
              <p:cNvPr id="8248" name="Arc 31"/>
              <p:cNvSpPr>
                <a:spLocks/>
              </p:cNvSpPr>
              <p:nvPr/>
            </p:nvSpPr>
            <p:spPr bwMode="auto">
              <a:xfrm rot="5400000">
                <a:off x="3456" y="1440"/>
                <a:ext cx="192" cy="192"/>
              </a:xfrm>
              <a:custGeom>
                <a:avLst/>
                <a:gdLst>
                  <a:gd name="T0" fmla="*/ 0 w 21600"/>
                  <a:gd name="T1" fmla="*/ 0 h 21600"/>
                  <a:gd name="T2" fmla="*/ 192 w 21600"/>
                  <a:gd name="T3" fmla="*/ 192 h 21600"/>
                  <a:gd name="T4" fmla="*/ 0 w 21600"/>
                  <a:gd name="T5" fmla="*/ 192 h 21600"/>
                  <a:gd name="T6" fmla="*/ 0 60000 65536"/>
                  <a:gd name="T7" fmla="*/ 0 60000 65536"/>
                  <a:gd name="T8" fmla="*/ 0 60000 65536"/>
                  <a:gd name="T9" fmla="*/ 0 w 21600"/>
                  <a:gd name="T10" fmla="*/ 0 h 21600"/>
                  <a:gd name="T11" fmla="*/ 21600 w 21600"/>
                  <a:gd name="T12" fmla="*/ 21600 h 21600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21600" h="21600" fill="none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</a:path>
                  <a:path w="21600" h="21600" stroke="0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  <a:lnTo>
                      <a:pt x="0" y="21600"/>
                    </a:lnTo>
                    <a:close/>
                  </a:path>
                </a:pathLst>
              </a:custGeom>
              <a:solidFill>
                <a:srgbClr val="FFFFFF"/>
              </a:solidFill>
              <a:ln w="38100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8249" name="Arc 32"/>
              <p:cNvSpPr>
                <a:spLocks/>
              </p:cNvSpPr>
              <p:nvPr/>
            </p:nvSpPr>
            <p:spPr bwMode="auto">
              <a:xfrm rot="16200000" flipH="1">
                <a:off x="3264" y="1440"/>
                <a:ext cx="192" cy="192"/>
              </a:xfrm>
              <a:custGeom>
                <a:avLst/>
                <a:gdLst>
                  <a:gd name="T0" fmla="*/ 0 w 21600"/>
                  <a:gd name="T1" fmla="*/ 0 h 21600"/>
                  <a:gd name="T2" fmla="*/ 192 w 21600"/>
                  <a:gd name="T3" fmla="*/ 192 h 21600"/>
                  <a:gd name="T4" fmla="*/ 0 w 21600"/>
                  <a:gd name="T5" fmla="*/ 192 h 21600"/>
                  <a:gd name="T6" fmla="*/ 0 60000 65536"/>
                  <a:gd name="T7" fmla="*/ 0 60000 65536"/>
                  <a:gd name="T8" fmla="*/ 0 60000 65536"/>
                  <a:gd name="T9" fmla="*/ 0 w 21600"/>
                  <a:gd name="T10" fmla="*/ 0 h 21600"/>
                  <a:gd name="T11" fmla="*/ 21600 w 21600"/>
                  <a:gd name="T12" fmla="*/ 21600 h 21600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21600" h="21600" fill="none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</a:path>
                  <a:path w="21600" h="21600" stroke="0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  <a:lnTo>
                      <a:pt x="0" y="21600"/>
                    </a:lnTo>
                    <a:close/>
                  </a:path>
                </a:pathLst>
              </a:custGeom>
              <a:solidFill>
                <a:srgbClr val="FFFFFF"/>
              </a:solidFill>
              <a:ln w="38100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8250" name="Line 33"/>
              <p:cNvSpPr>
                <a:spLocks noChangeShapeType="1"/>
              </p:cNvSpPr>
              <p:nvPr/>
            </p:nvSpPr>
            <p:spPr bwMode="auto">
              <a:xfrm flipV="1">
                <a:off x="3264" y="144"/>
                <a:ext cx="0" cy="1296"/>
              </a:xfrm>
              <a:prstGeom prst="line">
                <a:avLst/>
              </a:prstGeom>
              <a:noFill/>
              <a:ln w="38100">
                <a:solidFill>
                  <a:schemeClr val="bg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/>
              </a:p>
            </p:txBody>
          </p:sp>
          <p:sp>
            <p:nvSpPr>
              <p:cNvPr id="8251" name="Line 34"/>
              <p:cNvSpPr>
                <a:spLocks noChangeShapeType="1"/>
              </p:cNvSpPr>
              <p:nvPr/>
            </p:nvSpPr>
            <p:spPr bwMode="auto">
              <a:xfrm flipV="1">
                <a:off x="3648" y="144"/>
                <a:ext cx="0" cy="1296"/>
              </a:xfrm>
              <a:prstGeom prst="line">
                <a:avLst/>
              </a:prstGeom>
              <a:noFill/>
              <a:ln w="38100">
                <a:solidFill>
                  <a:schemeClr val="bg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/>
              </a:p>
            </p:txBody>
          </p:sp>
          <p:sp>
            <p:nvSpPr>
              <p:cNvPr id="8252" name="Line 35"/>
              <p:cNvSpPr>
                <a:spLocks noChangeShapeType="1"/>
              </p:cNvSpPr>
              <p:nvPr/>
            </p:nvSpPr>
            <p:spPr bwMode="auto">
              <a:xfrm>
                <a:off x="3264" y="768"/>
                <a:ext cx="384" cy="0"/>
              </a:xfrm>
              <a:prstGeom prst="line">
                <a:avLst/>
              </a:prstGeom>
              <a:noFill/>
              <a:ln w="38100">
                <a:solidFill>
                  <a:schemeClr val="bg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/>
              </a:p>
            </p:txBody>
          </p:sp>
          <p:sp>
            <p:nvSpPr>
              <p:cNvPr id="8253" name="Oval 36"/>
              <p:cNvSpPr>
                <a:spLocks noChangeArrowheads="1"/>
              </p:cNvSpPr>
              <p:nvPr/>
            </p:nvSpPr>
            <p:spPr bwMode="auto">
              <a:xfrm>
                <a:off x="3264" y="1296"/>
                <a:ext cx="384" cy="336"/>
              </a:xfrm>
              <a:prstGeom prst="ellipse">
                <a:avLst/>
              </a:prstGeom>
              <a:solidFill>
                <a:srgbClr val="FFFFFF"/>
              </a:solidFill>
              <a:ln w="38100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8254" name="Rectangle 37"/>
              <p:cNvSpPr>
                <a:spLocks noChangeArrowheads="1"/>
              </p:cNvSpPr>
              <p:nvPr/>
            </p:nvSpPr>
            <p:spPr bwMode="auto">
              <a:xfrm>
                <a:off x="3264" y="768"/>
                <a:ext cx="384" cy="672"/>
              </a:xfrm>
              <a:prstGeom prst="rect">
                <a:avLst/>
              </a:prstGeom>
              <a:solidFill>
                <a:srgbClr val="FFFFFF"/>
              </a:solidFill>
              <a:ln w="38100">
                <a:solidFill>
                  <a:schemeClr val="bg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8216" name="Group 38"/>
            <p:cNvGrpSpPr>
              <a:grpSpLocks/>
            </p:cNvGrpSpPr>
            <p:nvPr/>
          </p:nvGrpSpPr>
          <p:grpSpPr bwMode="auto">
            <a:xfrm>
              <a:off x="2016" y="1296"/>
              <a:ext cx="384" cy="1488"/>
              <a:chOff x="3264" y="144"/>
              <a:chExt cx="384" cy="1488"/>
            </a:xfrm>
          </p:grpSpPr>
          <p:sp>
            <p:nvSpPr>
              <p:cNvPr id="8241" name="Arc 39"/>
              <p:cNvSpPr>
                <a:spLocks/>
              </p:cNvSpPr>
              <p:nvPr/>
            </p:nvSpPr>
            <p:spPr bwMode="auto">
              <a:xfrm rot="5400000">
                <a:off x="3456" y="1440"/>
                <a:ext cx="192" cy="192"/>
              </a:xfrm>
              <a:custGeom>
                <a:avLst/>
                <a:gdLst>
                  <a:gd name="T0" fmla="*/ 0 w 21600"/>
                  <a:gd name="T1" fmla="*/ 0 h 21600"/>
                  <a:gd name="T2" fmla="*/ 192 w 21600"/>
                  <a:gd name="T3" fmla="*/ 192 h 21600"/>
                  <a:gd name="T4" fmla="*/ 0 w 21600"/>
                  <a:gd name="T5" fmla="*/ 192 h 21600"/>
                  <a:gd name="T6" fmla="*/ 0 60000 65536"/>
                  <a:gd name="T7" fmla="*/ 0 60000 65536"/>
                  <a:gd name="T8" fmla="*/ 0 60000 65536"/>
                  <a:gd name="T9" fmla="*/ 0 w 21600"/>
                  <a:gd name="T10" fmla="*/ 0 h 21600"/>
                  <a:gd name="T11" fmla="*/ 21600 w 21600"/>
                  <a:gd name="T12" fmla="*/ 21600 h 21600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21600" h="21600" fill="none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</a:path>
                  <a:path w="21600" h="21600" stroke="0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  <a:lnTo>
                      <a:pt x="0" y="21600"/>
                    </a:lnTo>
                    <a:close/>
                  </a:path>
                </a:pathLst>
              </a:custGeom>
              <a:solidFill>
                <a:srgbClr val="FF7C80"/>
              </a:solidFill>
              <a:ln w="38100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8242" name="Arc 40"/>
              <p:cNvSpPr>
                <a:spLocks/>
              </p:cNvSpPr>
              <p:nvPr/>
            </p:nvSpPr>
            <p:spPr bwMode="auto">
              <a:xfrm rot="16200000" flipH="1">
                <a:off x="3264" y="1440"/>
                <a:ext cx="192" cy="192"/>
              </a:xfrm>
              <a:custGeom>
                <a:avLst/>
                <a:gdLst>
                  <a:gd name="T0" fmla="*/ 0 w 21600"/>
                  <a:gd name="T1" fmla="*/ 0 h 21600"/>
                  <a:gd name="T2" fmla="*/ 192 w 21600"/>
                  <a:gd name="T3" fmla="*/ 192 h 21600"/>
                  <a:gd name="T4" fmla="*/ 0 w 21600"/>
                  <a:gd name="T5" fmla="*/ 192 h 21600"/>
                  <a:gd name="T6" fmla="*/ 0 60000 65536"/>
                  <a:gd name="T7" fmla="*/ 0 60000 65536"/>
                  <a:gd name="T8" fmla="*/ 0 60000 65536"/>
                  <a:gd name="T9" fmla="*/ 0 w 21600"/>
                  <a:gd name="T10" fmla="*/ 0 h 21600"/>
                  <a:gd name="T11" fmla="*/ 21600 w 21600"/>
                  <a:gd name="T12" fmla="*/ 21600 h 21600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21600" h="21600" fill="none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</a:path>
                  <a:path w="21600" h="21600" stroke="0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  <a:lnTo>
                      <a:pt x="0" y="21600"/>
                    </a:lnTo>
                    <a:close/>
                  </a:path>
                </a:pathLst>
              </a:custGeom>
              <a:solidFill>
                <a:srgbClr val="FF7C80"/>
              </a:solidFill>
              <a:ln w="38100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8243" name="Line 41"/>
              <p:cNvSpPr>
                <a:spLocks noChangeShapeType="1"/>
              </p:cNvSpPr>
              <p:nvPr/>
            </p:nvSpPr>
            <p:spPr bwMode="auto">
              <a:xfrm flipV="1">
                <a:off x="3264" y="144"/>
                <a:ext cx="0" cy="1296"/>
              </a:xfrm>
              <a:prstGeom prst="line">
                <a:avLst/>
              </a:prstGeom>
              <a:noFill/>
              <a:ln w="38100">
                <a:solidFill>
                  <a:schemeClr val="bg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/>
              </a:p>
            </p:txBody>
          </p:sp>
          <p:sp>
            <p:nvSpPr>
              <p:cNvPr id="8244" name="Line 42"/>
              <p:cNvSpPr>
                <a:spLocks noChangeShapeType="1"/>
              </p:cNvSpPr>
              <p:nvPr/>
            </p:nvSpPr>
            <p:spPr bwMode="auto">
              <a:xfrm flipV="1">
                <a:off x="3648" y="144"/>
                <a:ext cx="0" cy="1296"/>
              </a:xfrm>
              <a:prstGeom prst="line">
                <a:avLst/>
              </a:prstGeom>
              <a:noFill/>
              <a:ln w="38100">
                <a:solidFill>
                  <a:schemeClr val="bg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/>
              </a:p>
            </p:txBody>
          </p:sp>
          <p:sp>
            <p:nvSpPr>
              <p:cNvPr id="8245" name="Line 43"/>
              <p:cNvSpPr>
                <a:spLocks noChangeShapeType="1"/>
              </p:cNvSpPr>
              <p:nvPr/>
            </p:nvSpPr>
            <p:spPr bwMode="auto">
              <a:xfrm>
                <a:off x="3264" y="768"/>
                <a:ext cx="384" cy="0"/>
              </a:xfrm>
              <a:prstGeom prst="line">
                <a:avLst/>
              </a:prstGeom>
              <a:noFill/>
              <a:ln w="38100">
                <a:solidFill>
                  <a:schemeClr val="bg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/>
              </a:p>
            </p:txBody>
          </p:sp>
          <p:sp>
            <p:nvSpPr>
              <p:cNvPr id="8246" name="Oval 44"/>
              <p:cNvSpPr>
                <a:spLocks noChangeArrowheads="1"/>
              </p:cNvSpPr>
              <p:nvPr/>
            </p:nvSpPr>
            <p:spPr bwMode="auto">
              <a:xfrm>
                <a:off x="3264" y="1296"/>
                <a:ext cx="384" cy="336"/>
              </a:xfrm>
              <a:prstGeom prst="ellipse">
                <a:avLst/>
              </a:prstGeom>
              <a:solidFill>
                <a:srgbClr val="FF7C80"/>
              </a:solidFill>
              <a:ln w="38100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8247" name="Rectangle 45"/>
              <p:cNvSpPr>
                <a:spLocks noChangeArrowheads="1"/>
              </p:cNvSpPr>
              <p:nvPr/>
            </p:nvSpPr>
            <p:spPr bwMode="auto">
              <a:xfrm>
                <a:off x="3264" y="768"/>
                <a:ext cx="384" cy="672"/>
              </a:xfrm>
              <a:prstGeom prst="rect">
                <a:avLst/>
              </a:prstGeom>
              <a:solidFill>
                <a:srgbClr val="FF7C80"/>
              </a:solidFill>
              <a:ln w="38100">
                <a:solidFill>
                  <a:schemeClr val="bg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8217" name="Group 46"/>
            <p:cNvGrpSpPr>
              <a:grpSpLocks/>
            </p:cNvGrpSpPr>
            <p:nvPr/>
          </p:nvGrpSpPr>
          <p:grpSpPr bwMode="auto">
            <a:xfrm>
              <a:off x="3168" y="1296"/>
              <a:ext cx="384" cy="1488"/>
              <a:chOff x="3264" y="144"/>
              <a:chExt cx="384" cy="1488"/>
            </a:xfrm>
          </p:grpSpPr>
          <p:sp>
            <p:nvSpPr>
              <p:cNvPr id="8234" name="Arc 47"/>
              <p:cNvSpPr>
                <a:spLocks/>
              </p:cNvSpPr>
              <p:nvPr/>
            </p:nvSpPr>
            <p:spPr bwMode="auto">
              <a:xfrm rot="5400000">
                <a:off x="3456" y="1440"/>
                <a:ext cx="192" cy="192"/>
              </a:xfrm>
              <a:custGeom>
                <a:avLst/>
                <a:gdLst>
                  <a:gd name="T0" fmla="*/ 0 w 21600"/>
                  <a:gd name="T1" fmla="*/ 0 h 21600"/>
                  <a:gd name="T2" fmla="*/ 192 w 21600"/>
                  <a:gd name="T3" fmla="*/ 192 h 21600"/>
                  <a:gd name="T4" fmla="*/ 0 w 21600"/>
                  <a:gd name="T5" fmla="*/ 192 h 21600"/>
                  <a:gd name="T6" fmla="*/ 0 60000 65536"/>
                  <a:gd name="T7" fmla="*/ 0 60000 65536"/>
                  <a:gd name="T8" fmla="*/ 0 60000 65536"/>
                  <a:gd name="T9" fmla="*/ 0 w 21600"/>
                  <a:gd name="T10" fmla="*/ 0 h 21600"/>
                  <a:gd name="T11" fmla="*/ 21600 w 21600"/>
                  <a:gd name="T12" fmla="*/ 21600 h 21600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21600" h="21600" fill="none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</a:path>
                  <a:path w="21600" h="21600" stroke="0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  <a:lnTo>
                      <a:pt x="0" y="21600"/>
                    </a:lnTo>
                    <a:close/>
                  </a:path>
                </a:pathLst>
              </a:custGeom>
              <a:solidFill>
                <a:srgbClr val="993300">
                  <a:alpha val="50195"/>
                </a:srgbClr>
              </a:solidFill>
              <a:ln w="38100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8235" name="Arc 48"/>
              <p:cNvSpPr>
                <a:spLocks/>
              </p:cNvSpPr>
              <p:nvPr/>
            </p:nvSpPr>
            <p:spPr bwMode="auto">
              <a:xfrm rot="16200000" flipH="1">
                <a:off x="3264" y="1440"/>
                <a:ext cx="192" cy="192"/>
              </a:xfrm>
              <a:custGeom>
                <a:avLst/>
                <a:gdLst>
                  <a:gd name="T0" fmla="*/ 0 w 21600"/>
                  <a:gd name="T1" fmla="*/ 0 h 21600"/>
                  <a:gd name="T2" fmla="*/ 192 w 21600"/>
                  <a:gd name="T3" fmla="*/ 192 h 21600"/>
                  <a:gd name="T4" fmla="*/ 0 w 21600"/>
                  <a:gd name="T5" fmla="*/ 192 h 21600"/>
                  <a:gd name="T6" fmla="*/ 0 60000 65536"/>
                  <a:gd name="T7" fmla="*/ 0 60000 65536"/>
                  <a:gd name="T8" fmla="*/ 0 60000 65536"/>
                  <a:gd name="T9" fmla="*/ 0 w 21600"/>
                  <a:gd name="T10" fmla="*/ 0 h 21600"/>
                  <a:gd name="T11" fmla="*/ 21600 w 21600"/>
                  <a:gd name="T12" fmla="*/ 21600 h 21600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21600" h="21600" fill="none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</a:path>
                  <a:path w="21600" h="21600" stroke="0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  <a:lnTo>
                      <a:pt x="0" y="21600"/>
                    </a:lnTo>
                    <a:close/>
                  </a:path>
                </a:pathLst>
              </a:custGeom>
              <a:solidFill>
                <a:srgbClr val="993300">
                  <a:alpha val="50195"/>
                </a:srgbClr>
              </a:solidFill>
              <a:ln w="38100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8236" name="Line 49"/>
              <p:cNvSpPr>
                <a:spLocks noChangeShapeType="1"/>
              </p:cNvSpPr>
              <p:nvPr/>
            </p:nvSpPr>
            <p:spPr bwMode="auto">
              <a:xfrm flipV="1">
                <a:off x="3264" y="144"/>
                <a:ext cx="0" cy="1296"/>
              </a:xfrm>
              <a:prstGeom prst="line">
                <a:avLst/>
              </a:prstGeom>
              <a:noFill/>
              <a:ln w="38100">
                <a:solidFill>
                  <a:schemeClr val="bg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/>
              </a:p>
            </p:txBody>
          </p:sp>
          <p:sp>
            <p:nvSpPr>
              <p:cNvPr id="8237" name="Line 50"/>
              <p:cNvSpPr>
                <a:spLocks noChangeShapeType="1"/>
              </p:cNvSpPr>
              <p:nvPr/>
            </p:nvSpPr>
            <p:spPr bwMode="auto">
              <a:xfrm flipV="1">
                <a:off x="3648" y="144"/>
                <a:ext cx="0" cy="1296"/>
              </a:xfrm>
              <a:prstGeom prst="line">
                <a:avLst/>
              </a:prstGeom>
              <a:noFill/>
              <a:ln w="38100">
                <a:solidFill>
                  <a:schemeClr val="bg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/>
              </a:p>
            </p:txBody>
          </p:sp>
          <p:sp>
            <p:nvSpPr>
              <p:cNvPr id="8238" name="Line 51"/>
              <p:cNvSpPr>
                <a:spLocks noChangeShapeType="1"/>
              </p:cNvSpPr>
              <p:nvPr/>
            </p:nvSpPr>
            <p:spPr bwMode="auto">
              <a:xfrm>
                <a:off x="3264" y="768"/>
                <a:ext cx="384" cy="0"/>
              </a:xfrm>
              <a:prstGeom prst="line">
                <a:avLst/>
              </a:prstGeom>
              <a:noFill/>
              <a:ln w="38100">
                <a:solidFill>
                  <a:schemeClr val="bg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/>
              </a:p>
            </p:txBody>
          </p:sp>
          <p:sp>
            <p:nvSpPr>
              <p:cNvPr id="8239" name="Oval 52"/>
              <p:cNvSpPr>
                <a:spLocks noChangeArrowheads="1"/>
              </p:cNvSpPr>
              <p:nvPr/>
            </p:nvSpPr>
            <p:spPr bwMode="auto">
              <a:xfrm>
                <a:off x="3264" y="1296"/>
                <a:ext cx="384" cy="336"/>
              </a:xfrm>
              <a:prstGeom prst="ellipse">
                <a:avLst/>
              </a:prstGeom>
              <a:solidFill>
                <a:srgbClr val="993300">
                  <a:alpha val="50195"/>
                </a:srgbClr>
              </a:solidFill>
              <a:ln w="38100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8240" name="Rectangle 53"/>
              <p:cNvSpPr>
                <a:spLocks noChangeArrowheads="1"/>
              </p:cNvSpPr>
              <p:nvPr/>
            </p:nvSpPr>
            <p:spPr bwMode="auto">
              <a:xfrm>
                <a:off x="3264" y="768"/>
                <a:ext cx="384" cy="672"/>
              </a:xfrm>
              <a:prstGeom prst="rect">
                <a:avLst/>
              </a:prstGeom>
              <a:solidFill>
                <a:srgbClr val="993300">
                  <a:alpha val="50195"/>
                </a:srgbClr>
              </a:solidFill>
              <a:ln w="38100">
                <a:solidFill>
                  <a:schemeClr val="bg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8218" name="Group 54"/>
            <p:cNvGrpSpPr>
              <a:grpSpLocks/>
            </p:cNvGrpSpPr>
            <p:nvPr/>
          </p:nvGrpSpPr>
          <p:grpSpPr bwMode="auto">
            <a:xfrm>
              <a:off x="4080" y="1296"/>
              <a:ext cx="384" cy="1488"/>
              <a:chOff x="3264" y="144"/>
              <a:chExt cx="384" cy="1488"/>
            </a:xfrm>
          </p:grpSpPr>
          <p:sp>
            <p:nvSpPr>
              <p:cNvPr id="8227" name="Arc 55"/>
              <p:cNvSpPr>
                <a:spLocks/>
              </p:cNvSpPr>
              <p:nvPr/>
            </p:nvSpPr>
            <p:spPr bwMode="auto">
              <a:xfrm rot="5400000">
                <a:off x="3456" y="1440"/>
                <a:ext cx="192" cy="192"/>
              </a:xfrm>
              <a:custGeom>
                <a:avLst/>
                <a:gdLst>
                  <a:gd name="T0" fmla="*/ 0 w 21600"/>
                  <a:gd name="T1" fmla="*/ 0 h 21600"/>
                  <a:gd name="T2" fmla="*/ 192 w 21600"/>
                  <a:gd name="T3" fmla="*/ 192 h 21600"/>
                  <a:gd name="T4" fmla="*/ 0 w 21600"/>
                  <a:gd name="T5" fmla="*/ 192 h 21600"/>
                  <a:gd name="T6" fmla="*/ 0 60000 65536"/>
                  <a:gd name="T7" fmla="*/ 0 60000 65536"/>
                  <a:gd name="T8" fmla="*/ 0 60000 65536"/>
                  <a:gd name="T9" fmla="*/ 0 w 21600"/>
                  <a:gd name="T10" fmla="*/ 0 h 21600"/>
                  <a:gd name="T11" fmla="*/ 21600 w 21600"/>
                  <a:gd name="T12" fmla="*/ 21600 h 21600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21600" h="21600" fill="none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</a:path>
                  <a:path w="21600" h="21600" stroke="0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  <a:lnTo>
                      <a:pt x="0" y="21600"/>
                    </a:lnTo>
                    <a:close/>
                  </a:path>
                </a:pathLst>
              </a:custGeom>
              <a:noFill/>
              <a:ln w="38100">
                <a:solidFill>
                  <a:schemeClr val="bg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8228" name="Arc 56"/>
              <p:cNvSpPr>
                <a:spLocks/>
              </p:cNvSpPr>
              <p:nvPr/>
            </p:nvSpPr>
            <p:spPr bwMode="auto">
              <a:xfrm rot="16200000" flipH="1">
                <a:off x="3264" y="1440"/>
                <a:ext cx="192" cy="192"/>
              </a:xfrm>
              <a:custGeom>
                <a:avLst/>
                <a:gdLst>
                  <a:gd name="T0" fmla="*/ 0 w 21600"/>
                  <a:gd name="T1" fmla="*/ 0 h 21600"/>
                  <a:gd name="T2" fmla="*/ 192 w 21600"/>
                  <a:gd name="T3" fmla="*/ 192 h 21600"/>
                  <a:gd name="T4" fmla="*/ 0 w 21600"/>
                  <a:gd name="T5" fmla="*/ 192 h 21600"/>
                  <a:gd name="T6" fmla="*/ 0 60000 65536"/>
                  <a:gd name="T7" fmla="*/ 0 60000 65536"/>
                  <a:gd name="T8" fmla="*/ 0 60000 65536"/>
                  <a:gd name="T9" fmla="*/ 0 w 21600"/>
                  <a:gd name="T10" fmla="*/ 0 h 21600"/>
                  <a:gd name="T11" fmla="*/ 21600 w 21600"/>
                  <a:gd name="T12" fmla="*/ 21600 h 21600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21600" h="21600" fill="none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</a:path>
                  <a:path w="21600" h="21600" stroke="0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  <a:lnTo>
                      <a:pt x="0" y="21600"/>
                    </a:lnTo>
                    <a:close/>
                  </a:path>
                </a:pathLst>
              </a:custGeom>
              <a:noFill/>
              <a:ln w="38100">
                <a:solidFill>
                  <a:schemeClr val="bg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8229" name="Line 57"/>
              <p:cNvSpPr>
                <a:spLocks noChangeShapeType="1"/>
              </p:cNvSpPr>
              <p:nvPr/>
            </p:nvSpPr>
            <p:spPr bwMode="auto">
              <a:xfrm flipV="1">
                <a:off x="3264" y="144"/>
                <a:ext cx="0" cy="1296"/>
              </a:xfrm>
              <a:prstGeom prst="line">
                <a:avLst/>
              </a:prstGeom>
              <a:noFill/>
              <a:ln w="38100">
                <a:solidFill>
                  <a:schemeClr val="bg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/>
              </a:p>
            </p:txBody>
          </p:sp>
          <p:sp>
            <p:nvSpPr>
              <p:cNvPr id="8230" name="Line 58"/>
              <p:cNvSpPr>
                <a:spLocks noChangeShapeType="1"/>
              </p:cNvSpPr>
              <p:nvPr/>
            </p:nvSpPr>
            <p:spPr bwMode="auto">
              <a:xfrm flipV="1">
                <a:off x="3648" y="144"/>
                <a:ext cx="0" cy="1296"/>
              </a:xfrm>
              <a:prstGeom prst="line">
                <a:avLst/>
              </a:prstGeom>
              <a:noFill/>
              <a:ln w="38100">
                <a:solidFill>
                  <a:schemeClr val="bg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/>
              </a:p>
            </p:txBody>
          </p:sp>
          <p:sp>
            <p:nvSpPr>
              <p:cNvPr id="8231" name="Line 59"/>
              <p:cNvSpPr>
                <a:spLocks noChangeShapeType="1"/>
              </p:cNvSpPr>
              <p:nvPr/>
            </p:nvSpPr>
            <p:spPr bwMode="auto">
              <a:xfrm>
                <a:off x="3264" y="768"/>
                <a:ext cx="384" cy="0"/>
              </a:xfrm>
              <a:prstGeom prst="line">
                <a:avLst/>
              </a:prstGeom>
              <a:noFill/>
              <a:ln w="38100">
                <a:solidFill>
                  <a:schemeClr val="bg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/>
              </a:p>
            </p:txBody>
          </p:sp>
          <p:sp>
            <p:nvSpPr>
              <p:cNvPr id="8232" name="Oval 60"/>
              <p:cNvSpPr>
                <a:spLocks noChangeArrowheads="1"/>
              </p:cNvSpPr>
              <p:nvPr/>
            </p:nvSpPr>
            <p:spPr bwMode="auto">
              <a:xfrm>
                <a:off x="3264" y="1296"/>
                <a:ext cx="384" cy="336"/>
              </a:xfrm>
              <a:prstGeom prst="ellipse">
                <a:avLst/>
              </a:prstGeom>
              <a:noFill/>
              <a:ln w="38100">
                <a:solidFill>
                  <a:schemeClr val="bg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8233" name="Rectangle 61"/>
              <p:cNvSpPr>
                <a:spLocks noChangeArrowheads="1"/>
              </p:cNvSpPr>
              <p:nvPr/>
            </p:nvSpPr>
            <p:spPr bwMode="auto">
              <a:xfrm>
                <a:off x="3264" y="768"/>
                <a:ext cx="384" cy="672"/>
              </a:xfrm>
              <a:prstGeom prst="rect">
                <a:avLst/>
              </a:prstGeom>
              <a:noFill/>
              <a:ln w="38100">
                <a:solidFill>
                  <a:schemeClr val="bg1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8219" name="Group 62"/>
            <p:cNvGrpSpPr>
              <a:grpSpLocks/>
            </p:cNvGrpSpPr>
            <p:nvPr/>
          </p:nvGrpSpPr>
          <p:grpSpPr bwMode="auto">
            <a:xfrm>
              <a:off x="4896" y="1296"/>
              <a:ext cx="384" cy="1488"/>
              <a:chOff x="3264" y="144"/>
              <a:chExt cx="384" cy="1488"/>
            </a:xfrm>
          </p:grpSpPr>
          <p:sp>
            <p:nvSpPr>
              <p:cNvPr id="8220" name="Arc 63"/>
              <p:cNvSpPr>
                <a:spLocks/>
              </p:cNvSpPr>
              <p:nvPr/>
            </p:nvSpPr>
            <p:spPr bwMode="auto">
              <a:xfrm rot="5400000">
                <a:off x="3456" y="1440"/>
                <a:ext cx="192" cy="192"/>
              </a:xfrm>
              <a:custGeom>
                <a:avLst/>
                <a:gdLst>
                  <a:gd name="T0" fmla="*/ 0 w 21600"/>
                  <a:gd name="T1" fmla="*/ 0 h 21600"/>
                  <a:gd name="T2" fmla="*/ 192 w 21600"/>
                  <a:gd name="T3" fmla="*/ 192 h 21600"/>
                  <a:gd name="T4" fmla="*/ 0 w 21600"/>
                  <a:gd name="T5" fmla="*/ 192 h 21600"/>
                  <a:gd name="T6" fmla="*/ 0 60000 65536"/>
                  <a:gd name="T7" fmla="*/ 0 60000 65536"/>
                  <a:gd name="T8" fmla="*/ 0 60000 65536"/>
                  <a:gd name="T9" fmla="*/ 0 w 21600"/>
                  <a:gd name="T10" fmla="*/ 0 h 21600"/>
                  <a:gd name="T11" fmla="*/ 21600 w 21600"/>
                  <a:gd name="T12" fmla="*/ 21600 h 21600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21600" h="21600" fill="none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</a:path>
                  <a:path w="21600" h="21600" stroke="0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  <a:lnTo>
                      <a:pt x="0" y="21600"/>
                    </a:lnTo>
                    <a:close/>
                  </a:path>
                </a:pathLst>
              </a:custGeom>
              <a:solidFill>
                <a:srgbClr val="996633"/>
              </a:solidFill>
              <a:ln w="38100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8221" name="Arc 64"/>
              <p:cNvSpPr>
                <a:spLocks/>
              </p:cNvSpPr>
              <p:nvPr/>
            </p:nvSpPr>
            <p:spPr bwMode="auto">
              <a:xfrm rot="16200000" flipH="1">
                <a:off x="3264" y="1440"/>
                <a:ext cx="192" cy="192"/>
              </a:xfrm>
              <a:custGeom>
                <a:avLst/>
                <a:gdLst>
                  <a:gd name="T0" fmla="*/ 0 w 21600"/>
                  <a:gd name="T1" fmla="*/ 0 h 21600"/>
                  <a:gd name="T2" fmla="*/ 192 w 21600"/>
                  <a:gd name="T3" fmla="*/ 192 h 21600"/>
                  <a:gd name="T4" fmla="*/ 0 w 21600"/>
                  <a:gd name="T5" fmla="*/ 192 h 21600"/>
                  <a:gd name="T6" fmla="*/ 0 60000 65536"/>
                  <a:gd name="T7" fmla="*/ 0 60000 65536"/>
                  <a:gd name="T8" fmla="*/ 0 60000 65536"/>
                  <a:gd name="T9" fmla="*/ 0 w 21600"/>
                  <a:gd name="T10" fmla="*/ 0 h 21600"/>
                  <a:gd name="T11" fmla="*/ 21600 w 21600"/>
                  <a:gd name="T12" fmla="*/ 21600 h 21600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21600" h="21600" fill="none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</a:path>
                  <a:path w="21600" h="21600" stroke="0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  <a:lnTo>
                      <a:pt x="0" y="21600"/>
                    </a:lnTo>
                    <a:close/>
                  </a:path>
                </a:pathLst>
              </a:custGeom>
              <a:solidFill>
                <a:srgbClr val="996633"/>
              </a:solidFill>
              <a:ln w="38100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8222" name="Line 65"/>
              <p:cNvSpPr>
                <a:spLocks noChangeShapeType="1"/>
              </p:cNvSpPr>
              <p:nvPr/>
            </p:nvSpPr>
            <p:spPr bwMode="auto">
              <a:xfrm flipV="1">
                <a:off x="3264" y="144"/>
                <a:ext cx="0" cy="1296"/>
              </a:xfrm>
              <a:prstGeom prst="line">
                <a:avLst/>
              </a:prstGeom>
              <a:noFill/>
              <a:ln w="38100">
                <a:solidFill>
                  <a:schemeClr val="bg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/>
              </a:p>
            </p:txBody>
          </p:sp>
          <p:sp>
            <p:nvSpPr>
              <p:cNvPr id="8223" name="Line 66"/>
              <p:cNvSpPr>
                <a:spLocks noChangeShapeType="1"/>
              </p:cNvSpPr>
              <p:nvPr/>
            </p:nvSpPr>
            <p:spPr bwMode="auto">
              <a:xfrm flipV="1">
                <a:off x="3648" y="144"/>
                <a:ext cx="0" cy="1296"/>
              </a:xfrm>
              <a:prstGeom prst="line">
                <a:avLst/>
              </a:prstGeom>
              <a:noFill/>
              <a:ln w="38100">
                <a:solidFill>
                  <a:schemeClr val="bg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/>
              </a:p>
            </p:txBody>
          </p:sp>
          <p:sp>
            <p:nvSpPr>
              <p:cNvPr id="8224" name="Line 67"/>
              <p:cNvSpPr>
                <a:spLocks noChangeShapeType="1"/>
              </p:cNvSpPr>
              <p:nvPr/>
            </p:nvSpPr>
            <p:spPr bwMode="auto">
              <a:xfrm>
                <a:off x="3264" y="768"/>
                <a:ext cx="384" cy="0"/>
              </a:xfrm>
              <a:prstGeom prst="line">
                <a:avLst/>
              </a:prstGeom>
              <a:noFill/>
              <a:ln w="38100">
                <a:solidFill>
                  <a:schemeClr val="bg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/>
              </a:p>
            </p:txBody>
          </p:sp>
          <p:sp>
            <p:nvSpPr>
              <p:cNvPr id="8225" name="Oval 68"/>
              <p:cNvSpPr>
                <a:spLocks noChangeArrowheads="1"/>
              </p:cNvSpPr>
              <p:nvPr/>
            </p:nvSpPr>
            <p:spPr bwMode="auto">
              <a:xfrm>
                <a:off x="3264" y="1296"/>
                <a:ext cx="384" cy="336"/>
              </a:xfrm>
              <a:prstGeom prst="ellipse">
                <a:avLst/>
              </a:prstGeom>
              <a:solidFill>
                <a:srgbClr val="996633"/>
              </a:solidFill>
              <a:ln w="38100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8226" name="Rectangle 69"/>
              <p:cNvSpPr>
                <a:spLocks noChangeArrowheads="1"/>
              </p:cNvSpPr>
              <p:nvPr/>
            </p:nvSpPr>
            <p:spPr bwMode="auto">
              <a:xfrm>
                <a:off x="3264" y="768"/>
                <a:ext cx="384" cy="672"/>
              </a:xfrm>
              <a:prstGeom prst="rect">
                <a:avLst/>
              </a:prstGeom>
              <a:solidFill>
                <a:srgbClr val="996633"/>
              </a:solidFill>
              <a:ln w="38100">
                <a:solidFill>
                  <a:schemeClr val="bg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</p:grpSp>
      </p:grpSp>
    </p:spTree>
  </p:cSld>
  <p:clrMapOvr>
    <a:masterClrMapping/>
  </p:clrMapOvr>
  <p:transition>
    <p:zoom/>
    <p:sndAc>
      <p:stSnd>
        <p:snd r:embed="rId2" name="09. Who Correct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27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27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127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127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127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127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127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127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72" grpId="0" build="p" autoUpdateAnimBg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AutoShape 166"/>
          <p:cNvSpPr>
            <a:spLocks noChangeArrowheads="1"/>
          </p:cNvSpPr>
          <p:nvPr/>
        </p:nvSpPr>
        <p:spPr bwMode="auto">
          <a:xfrm>
            <a:off x="609600" y="228600"/>
            <a:ext cx="8001000" cy="2362200"/>
          </a:xfrm>
          <a:prstGeom prst="hexagon">
            <a:avLst>
              <a:gd name="adj" fmla="val 828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19" name="AutoShape 2"/>
          <p:cNvSpPr>
            <a:spLocks noChangeArrowheads="1"/>
          </p:cNvSpPr>
          <p:nvPr/>
        </p:nvSpPr>
        <p:spPr bwMode="auto">
          <a:xfrm>
            <a:off x="533400" y="27432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20" name="AutoShape 3"/>
          <p:cNvSpPr>
            <a:spLocks noChangeArrowheads="1"/>
          </p:cNvSpPr>
          <p:nvPr/>
        </p:nvSpPr>
        <p:spPr bwMode="auto">
          <a:xfrm>
            <a:off x="533400" y="37338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21" name="AutoShape 4"/>
          <p:cNvSpPr>
            <a:spLocks noChangeArrowheads="1"/>
          </p:cNvSpPr>
          <p:nvPr/>
        </p:nvSpPr>
        <p:spPr bwMode="auto">
          <a:xfrm>
            <a:off x="533400" y="47244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accent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22" name="AutoShape 6"/>
          <p:cNvSpPr>
            <a:spLocks noChangeArrowheads="1"/>
          </p:cNvSpPr>
          <p:nvPr/>
        </p:nvSpPr>
        <p:spPr bwMode="auto">
          <a:xfrm>
            <a:off x="533400" y="57150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23" name="Rectangle 7"/>
          <p:cNvSpPr>
            <a:spLocks noGrp="1" noChangeArrowheads="1"/>
          </p:cNvSpPr>
          <p:nvPr>
            <p:ph type="title"/>
          </p:nvPr>
        </p:nvSpPr>
        <p:spPr>
          <a:xfrm>
            <a:off x="838200" y="381000"/>
            <a:ext cx="3657600" cy="2057400"/>
          </a:xfrm>
          <a:noFill/>
        </p:spPr>
        <p:txBody>
          <a:bodyPr/>
          <a:lstStyle/>
          <a:p>
            <a:pPr eaLnBrk="1" hangingPunct="1"/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A solution is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9224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838200" y="2667000"/>
            <a:ext cx="7620000" cy="39624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A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cloudy and white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B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cloudy and any colour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C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clear and any colour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D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clear and colourless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9225" name="Line 9"/>
          <p:cNvSpPr>
            <a:spLocks noChangeShapeType="1"/>
          </p:cNvSpPr>
          <p:nvPr/>
        </p:nvSpPr>
        <p:spPr bwMode="auto">
          <a:xfrm flipH="1">
            <a:off x="0" y="6172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226" name="Line 10"/>
          <p:cNvSpPr>
            <a:spLocks noChangeShapeType="1"/>
          </p:cNvSpPr>
          <p:nvPr/>
        </p:nvSpPr>
        <p:spPr bwMode="auto">
          <a:xfrm flipH="1">
            <a:off x="0" y="51816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227" name="Line 11"/>
          <p:cNvSpPr>
            <a:spLocks noChangeShapeType="1"/>
          </p:cNvSpPr>
          <p:nvPr/>
        </p:nvSpPr>
        <p:spPr bwMode="auto">
          <a:xfrm flipH="1">
            <a:off x="0" y="41910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228" name="Line 12"/>
          <p:cNvSpPr>
            <a:spLocks noChangeShapeType="1"/>
          </p:cNvSpPr>
          <p:nvPr/>
        </p:nvSpPr>
        <p:spPr bwMode="auto">
          <a:xfrm flipH="1">
            <a:off x="0" y="32004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229" name="Line 13"/>
          <p:cNvSpPr>
            <a:spLocks noChangeShapeType="1"/>
          </p:cNvSpPr>
          <p:nvPr/>
        </p:nvSpPr>
        <p:spPr bwMode="auto">
          <a:xfrm flipH="1">
            <a:off x="8686800" y="61722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230" name="Line 14"/>
          <p:cNvSpPr>
            <a:spLocks noChangeShapeType="1"/>
          </p:cNvSpPr>
          <p:nvPr/>
        </p:nvSpPr>
        <p:spPr bwMode="auto">
          <a:xfrm flipH="1">
            <a:off x="8686800" y="51816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231" name="Line 15"/>
          <p:cNvSpPr>
            <a:spLocks noChangeShapeType="1"/>
          </p:cNvSpPr>
          <p:nvPr/>
        </p:nvSpPr>
        <p:spPr bwMode="auto">
          <a:xfrm flipH="1">
            <a:off x="8686800" y="41910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232" name="Line 16"/>
          <p:cNvSpPr>
            <a:spLocks noChangeShapeType="1"/>
          </p:cNvSpPr>
          <p:nvPr/>
        </p:nvSpPr>
        <p:spPr bwMode="auto">
          <a:xfrm flipH="1">
            <a:off x="8686800" y="32004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233" name="Line 17"/>
          <p:cNvSpPr>
            <a:spLocks noChangeShapeType="1"/>
          </p:cNvSpPr>
          <p:nvPr/>
        </p:nvSpPr>
        <p:spPr bwMode="auto">
          <a:xfrm flipH="1">
            <a:off x="8610600" y="14478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234" name="Line 18"/>
          <p:cNvSpPr>
            <a:spLocks noChangeShapeType="1"/>
          </p:cNvSpPr>
          <p:nvPr/>
        </p:nvSpPr>
        <p:spPr bwMode="auto">
          <a:xfrm flipH="1">
            <a:off x="0" y="14478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grpSp>
        <p:nvGrpSpPr>
          <p:cNvPr id="9235" name="Group 117"/>
          <p:cNvGrpSpPr>
            <a:grpSpLocks/>
          </p:cNvGrpSpPr>
          <p:nvPr/>
        </p:nvGrpSpPr>
        <p:grpSpPr bwMode="auto">
          <a:xfrm>
            <a:off x="4724400" y="990600"/>
            <a:ext cx="3505200" cy="990600"/>
            <a:chOff x="240" y="1296"/>
            <a:chExt cx="5040" cy="1488"/>
          </a:xfrm>
        </p:grpSpPr>
        <p:grpSp>
          <p:nvGrpSpPr>
            <p:cNvPr id="9236" name="Group 118"/>
            <p:cNvGrpSpPr>
              <a:grpSpLocks/>
            </p:cNvGrpSpPr>
            <p:nvPr/>
          </p:nvGrpSpPr>
          <p:grpSpPr bwMode="auto">
            <a:xfrm>
              <a:off x="240" y="1296"/>
              <a:ext cx="384" cy="1488"/>
              <a:chOff x="3264" y="144"/>
              <a:chExt cx="384" cy="1488"/>
            </a:xfrm>
          </p:grpSpPr>
          <p:sp>
            <p:nvSpPr>
              <p:cNvPr id="9277" name="Arc 119"/>
              <p:cNvSpPr>
                <a:spLocks/>
              </p:cNvSpPr>
              <p:nvPr/>
            </p:nvSpPr>
            <p:spPr bwMode="auto">
              <a:xfrm rot="5400000">
                <a:off x="3456" y="1440"/>
                <a:ext cx="192" cy="192"/>
              </a:xfrm>
              <a:custGeom>
                <a:avLst/>
                <a:gdLst>
                  <a:gd name="T0" fmla="*/ 0 w 21600"/>
                  <a:gd name="T1" fmla="*/ 0 h 21600"/>
                  <a:gd name="T2" fmla="*/ 192 w 21600"/>
                  <a:gd name="T3" fmla="*/ 192 h 21600"/>
                  <a:gd name="T4" fmla="*/ 0 w 21600"/>
                  <a:gd name="T5" fmla="*/ 192 h 21600"/>
                  <a:gd name="T6" fmla="*/ 0 60000 65536"/>
                  <a:gd name="T7" fmla="*/ 0 60000 65536"/>
                  <a:gd name="T8" fmla="*/ 0 60000 65536"/>
                  <a:gd name="T9" fmla="*/ 0 w 21600"/>
                  <a:gd name="T10" fmla="*/ 0 h 21600"/>
                  <a:gd name="T11" fmla="*/ 21600 w 21600"/>
                  <a:gd name="T12" fmla="*/ 21600 h 21600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21600" h="21600" fill="none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</a:path>
                  <a:path w="21600" h="21600" stroke="0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  <a:lnTo>
                      <a:pt x="0" y="21600"/>
                    </a:lnTo>
                    <a:close/>
                  </a:path>
                </a:pathLst>
              </a:custGeom>
              <a:noFill/>
              <a:ln w="38100">
                <a:solidFill>
                  <a:schemeClr val="bg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278" name="Arc 120"/>
              <p:cNvSpPr>
                <a:spLocks/>
              </p:cNvSpPr>
              <p:nvPr/>
            </p:nvSpPr>
            <p:spPr bwMode="auto">
              <a:xfrm rot="16200000" flipH="1">
                <a:off x="3264" y="1440"/>
                <a:ext cx="192" cy="192"/>
              </a:xfrm>
              <a:custGeom>
                <a:avLst/>
                <a:gdLst>
                  <a:gd name="T0" fmla="*/ 0 w 21600"/>
                  <a:gd name="T1" fmla="*/ 0 h 21600"/>
                  <a:gd name="T2" fmla="*/ 192 w 21600"/>
                  <a:gd name="T3" fmla="*/ 192 h 21600"/>
                  <a:gd name="T4" fmla="*/ 0 w 21600"/>
                  <a:gd name="T5" fmla="*/ 192 h 21600"/>
                  <a:gd name="T6" fmla="*/ 0 60000 65536"/>
                  <a:gd name="T7" fmla="*/ 0 60000 65536"/>
                  <a:gd name="T8" fmla="*/ 0 60000 65536"/>
                  <a:gd name="T9" fmla="*/ 0 w 21600"/>
                  <a:gd name="T10" fmla="*/ 0 h 21600"/>
                  <a:gd name="T11" fmla="*/ 21600 w 21600"/>
                  <a:gd name="T12" fmla="*/ 21600 h 21600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21600" h="21600" fill="none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</a:path>
                  <a:path w="21600" h="21600" stroke="0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  <a:lnTo>
                      <a:pt x="0" y="21600"/>
                    </a:lnTo>
                    <a:close/>
                  </a:path>
                </a:pathLst>
              </a:custGeom>
              <a:noFill/>
              <a:ln w="38100">
                <a:solidFill>
                  <a:schemeClr val="bg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279" name="Line 121"/>
              <p:cNvSpPr>
                <a:spLocks noChangeShapeType="1"/>
              </p:cNvSpPr>
              <p:nvPr/>
            </p:nvSpPr>
            <p:spPr bwMode="auto">
              <a:xfrm flipV="1">
                <a:off x="3264" y="144"/>
                <a:ext cx="0" cy="1296"/>
              </a:xfrm>
              <a:prstGeom prst="line">
                <a:avLst/>
              </a:prstGeom>
              <a:noFill/>
              <a:ln w="38100">
                <a:solidFill>
                  <a:schemeClr val="bg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/>
              </a:p>
            </p:txBody>
          </p:sp>
          <p:sp>
            <p:nvSpPr>
              <p:cNvPr id="9280" name="Line 122"/>
              <p:cNvSpPr>
                <a:spLocks noChangeShapeType="1"/>
              </p:cNvSpPr>
              <p:nvPr/>
            </p:nvSpPr>
            <p:spPr bwMode="auto">
              <a:xfrm flipV="1">
                <a:off x="3648" y="144"/>
                <a:ext cx="0" cy="1296"/>
              </a:xfrm>
              <a:prstGeom prst="line">
                <a:avLst/>
              </a:prstGeom>
              <a:noFill/>
              <a:ln w="38100">
                <a:solidFill>
                  <a:schemeClr val="bg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/>
              </a:p>
            </p:txBody>
          </p:sp>
          <p:sp>
            <p:nvSpPr>
              <p:cNvPr id="9281" name="Line 123"/>
              <p:cNvSpPr>
                <a:spLocks noChangeShapeType="1"/>
              </p:cNvSpPr>
              <p:nvPr/>
            </p:nvSpPr>
            <p:spPr bwMode="auto">
              <a:xfrm>
                <a:off x="3264" y="768"/>
                <a:ext cx="384" cy="0"/>
              </a:xfrm>
              <a:prstGeom prst="line">
                <a:avLst/>
              </a:prstGeom>
              <a:noFill/>
              <a:ln w="38100">
                <a:solidFill>
                  <a:schemeClr val="bg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/>
              </a:p>
            </p:txBody>
          </p:sp>
          <p:sp>
            <p:nvSpPr>
              <p:cNvPr id="9282" name="Oval 124"/>
              <p:cNvSpPr>
                <a:spLocks noChangeArrowheads="1"/>
              </p:cNvSpPr>
              <p:nvPr/>
            </p:nvSpPr>
            <p:spPr bwMode="auto">
              <a:xfrm>
                <a:off x="3264" y="1296"/>
                <a:ext cx="384" cy="336"/>
              </a:xfrm>
              <a:prstGeom prst="ellipse">
                <a:avLst/>
              </a:prstGeom>
              <a:noFill/>
              <a:ln w="38100">
                <a:solidFill>
                  <a:schemeClr val="bg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283" name="Rectangle 125"/>
              <p:cNvSpPr>
                <a:spLocks noChangeArrowheads="1"/>
              </p:cNvSpPr>
              <p:nvPr/>
            </p:nvSpPr>
            <p:spPr bwMode="auto">
              <a:xfrm>
                <a:off x="3264" y="768"/>
                <a:ext cx="384" cy="672"/>
              </a:xfrm>
              <a:prstGeom prst="rect">
                <a:avLst/>
              </a:prstGeom>
              <a:noFill/>
              <a:ln w="38100">
                <a:solidFill>
                  <a:schemeClr val="bg1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9237" name="Group 126"/>
            <p:cNvGrpSpPr>
              <a:grpSpLocks/>
            </p:cNvGrpSpPr>
            <p:nvPr/>
          </p:nvGrpSpPr>
          <p:grpSpPr bwMode="auto">
            <a:xfrm>
              <a:off x="1152" y="1296"/>
              <a:ext cx="384" cy="1488"/>
              <a:chOff x="3264" y="144"/>
              <a:chExt cx="384" cy="1488"/>
            </a:xfrm>
          </p:grpSpPr>
          <p:sp>
            <p:nvSpPr>
              <p:cNvPr id="9270" name="Arc 127"/>
              <p:cNvSpPr>
                <a:spLocks/>
              </p:cNvSpPr>
              <p:nvPr/>
            </p:nvSpPr>
            <p:spPr bwMode="auto">
              <a:xfrm rot="5400000">
                <a:off x="3456" y="1440"/>
                <a:ext cx="192" cy="192"/>
              </a:xfrm>
              <a:custGeom>
                <a:avLst/>
                <a:gdLst>
                  <a:gd name="T0" fmla="*/ 0 w 21600"/>
                  <a:gd name="T1" fmla="*/ 0 h 21600"/>
                  <a:gd name="T2" fmla="*/ 192 w 21600"/>
                  <a:gd name="T3" fmla="*/ 192 h 21600"/>
                  <a:gd name="T4" fmla="*/ 0 w 21600"/>
                  <a:gd name="T5" fmla="*/ 192 h 21600"/>
                  <a:gd name="T6" fmla="*/ 0 60000 65536"/>
                  <a:gd name="T7" fmla="*/ 0 60000 65536"/>
                  <a:gd name="T8" fmla="*/ 0 60000 65536"/>
                  <a:gd name="T9" fmla="*/ 0 w 21600"/>
                  <a:gd name="T10" fmla="*/ 0 h 21600"/>
                  <a:gd name="T11" fmla="*/ 21600 w 21600"/>
                  <a:gd name="T12" fmla="*/ 21600 h 21600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21600" h="21600" fill="none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</a:path>
                  <a:path w="21600" h="21600" stroke="0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  <a:lnTo>
                      <a:pt x="0" y="21600"/>
                    </a:lnTo>
                    <a:close/>
                  </a:path>
                </a:pathLst>
              </a:custGeom>
              <a:solidFill>
                <a:srgbClr val="FFFFFF"/>
              </a:solidFill>
              <a:ln w="38100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271" name="Arc 128"/>
              <p:cNvSpPr>
                <a:spLocks/>
              </p:cNvSpPr>
              <p:nvPr/>
            </p:nvSpPr>
            <p:spPr bwMode="auto">
              <a:xfrm rot="16200000" flipH="1">
                <a:off x="3264" y="1440"/>
                <a:ext cx="192" cy="192"/>
              </a:xfrm>
              <a:custGeom>
                <a:avLst/>
                <a:gdLst>
                  <a:gd name="T0" fmla="*/ 0 w 21600"/>
                  <a:gd name="T1" fmla="*/ 0 h 21600"/>
                  <a:gd name="T2" fmla="*/ 192 w 21600"/>
                  <a:gd name="T3" fmla="*/ 192 h 21600"/>
                  <a:gd name="T4" fmla="*/ 0 w 21600"/>
                  <a:gd name="T5" fmla="*/ 192 h 21600"/>
                  <a:gd name="T6" fmla="*/ 0 60000 65536"/>
                  <a:gd name="T7" fmla="*/ 0 60000 65536"/>
                  <a:gd name="T8" fmla="*/ 0 60000 65536"/>
                  <a:gd name="T9" fmla="*/ 0 w 21600"/>
                  <a:gd name="T10" fmla="*/ 0 h 21600"/>
                  <a:gd name="T11" fmla="*/ 21600 w 21600"/>
                  <a:gd name="T12" fmla="*/ 21600 h 21600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21600" h="21600" fill="none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</a:path>
                  <a:path w="21600" h="21600" stroke="0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  <a:lnTo>
                      <a:pt x="0" y="21600"/>
                    </a:lnTo>
                    <a:close/>
                  </a:path>
                </a:pathLst>
              </a:custGeom>
              <a:solidFill>
                <a:srgbClr val="FFFFFF"/>
              </a:solidFill>
              <a:ln w="38100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272" name="Line 129"/>
              <p:cNvSpPr>
                <a:spLocks noChangeShapeType="1"/>
              </p:cNvSpPr>
              <p:nvPr/>
            </p:nvSpPr>
            <p:spPr bwMode="auto">
              <a:xfrm flipV="1">
                <a:off x="3264" y="144"/>
                <a:ext cx="0" cy="1296"/>
              </a:xfrm>
              <a:prstGeom prst="line">
                <a:avLst/>
              </a:prstGeom>
              <a:noFill/>
              <a:ln w="38100">
                <a:solidFill>
                  <a:schemeClr val="bg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/>
              </a:p>
            </p:txBody>
          </p:sp>
          <p:sp>
            <p:nvSpPr>
              <p:cNvPr id="9273" name="Line 130"/>
              <p:cNvSpPr>
                <a:spLocks noChangeShapeType="1"/>
              </p:cNvSpPr>
              <p:nvPr/>
            </p:nvSpPr>
            <p:spPr bwMode="auto">
              <a:xfrm flipV="1">
                <a:off x="3648" y="144"/>
                <a:ext cx="0" cy="1296"/>
              </a:xfrm>
              <a:prstGeom prst="line">
                <a:avLst/>
              </a:prstGeom>
              <a:noFill/>
              <a:ln w="38100">
                <a:solidFill>
                  <a:schemeClr val="bg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/>
              </a:p>
            </p:txBody>
          </p:sp>
          <p:sp>
            <p:nvSpPr>
              <p:cNvPr id="9274" name="Line 131"/>
              <p:cNvSpPr>
                <a:spLocks noChangeShapeType="1"/>
              </p:cNvSpPr>
              <p:nvPr/>
            </p:nvSpPr>
            <p:spPr bwMode="auto">
              <a:xfrm>
                <a:off x="3264" y="768"/>
                <a:ext cx="384" cy="0"/>
              </a:xfrm>
              <a:prstGeom prst="line">
                <a:avLst/>
              </a:prstGeom>
              <a:noFill/>
              <a:ln w="38100">
                <a:solidFill>
                  <a:schemeClr val="bg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/>
              </a:p>
            </p:txBody>
          </p:sp>
          <p:sp>
            <p:nvSpPr>
              <p:cNvPr id="9275" name="Oval 132"/>
              <p:cNvSpPr>
                <a:spLocks noChangeArrowheads="1"/>
              </p:cNvSpPr>
              <p:nvPr/>
            </p:nvSpPr>
            <p:spPr bwMode="auto">
              <a:xfrm>
                <a:off x="3264" y="1296"/>
                <a:ext cx="384" cy="336"/>
              </a:xfrm>
              <a:prstGeom prst="ellipse">
                <a:avLst/>
              </a:prstGeom>
              <a:solidFill>
                <a:srgbClr val="FFFFFF"/>
              </a:solidFill>
              <a:ln w="38100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276" name="Rectangle 133"/>
              <p:cNvSpPr>
                <a:spLocks noChangeArrowheads="1"/>
              </p:cNvSpPr>
              <p:nvPr/>
            </p:nvSpPr>
            <p:spPr bwMode="auto">
              <a:xfrm>
                <a:off x="3264" y="768"/>
                <a:ext cx="384" cy="672"/>
              </a:xfrm>
              <a:prstGeom prst="rect">
                <a:avLst/>
              </a:prstGeom>
              <a:solidFill>
                <a:srgbClr val="FFFFFF"/>
              </a:solidFill>
              <a:ln w="38100">
                <a:solidFill>
                  <a:schemeClr val="bg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9238" name="Group 134"/>
            <p:cNvGrpSpPr>
              <a:grpSpLocks/>
            </p:cNvGrpSpPr>
            <p:nvPr/>
          </p:nvGrpSpPr>
          <p:grpSpPr bwMode="auto">
            <a:xfrm>
              <a:off x="2016" y="1296"/>
              <a:ext cx="384" cy="1488"/>
              <a:chOff x="3264" y="144"/>
              <a:chExt cx="384" cy="1488"/>
            </a:xfrm>
          </p:grpSpPr>
          <p:sp>
            <p:nvSpPr>
              <p:cNvPr id="9263" name="Arc 135"/>
              <p:cNvSpPr>
                <a:spLocks/>
              </p:cNvSpPr>
              <p:nvPr/>
            </p:nvSpPr>
            <p:spPr bwMode="auto">
              <a:xfrm rot="5400000">
                <a:off x="3456" y="1440"/>
                <a:ext cx="192" cy="192"/>
              </a:xfrm>
              <a:custGeom>
                <a:avLst/>
                <a:gdLst>
                  <a:gd name="T0" fmla="*/ 0 w 21600"/>
                  <a:gd name="T1" fmla="*/ 0 h 21600"/>
                  <a:gd name="T2" fmla="*/ 192 w 21600"/>
                  <a:gd name="T3" fmla="*/ 192 h 21600"/>
                  <a:gd name="T4" fmla="*/ 0 w 21600"/>
                  <a:gd name="T5" fmla="*/ 192 h 21600"/>
                  <a:gd name="T6" fmla="*/ 0 60000 65536"/>
                  <a:gd name="T7" fmla="*/ 0 60000 65536"/>
                  <a:gd name="T8" fmla="*/ 0 60000 65536"/>
                  <a:gd name="T9" fmla="*/ 0 w 21600"/>
                  <a:gd name="T10" fmla="*/ 0 h 21600"/>
                  <a:gd name="T11" fmla="*/ 21600 w 21600"/>
                  <a:gd name="T12" fmla="*/ 21600 h 21600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21600" h="21600" fill="none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</a:path>
                  <a:path w="21600" h="21600" stroke="0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  <a:lnTo>
                      <a:pt x="0" y="21600"/>
                    </a:lnTo>
                    <a:close/>
                  </a:path>
                </a:pathLst>
              </a:custGeom>
              <a:solidFill>
                <a:srgbClr val="FF7C80"/>
              </a:solidFill>
              <a:ln w="38100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264" name="Arc 136"/>
              <p:cNvSpPr>
                <a:spLocks/>
              </p:cNvSpPr>
              <p:nvPr/>
            </p:nvSpPr>
            <p:spPr bwMode="auto">
              <a:xfrm rot="16200000" flipH="1">
                <a:off x="3264" y="1440"/>
                <a:ext cx="192" cy="192"/>
              </a:xfrm>
              <a:custGeom>
                <a:avLst/>
                <a:gdLst>
                  <a:gd name="T0" fmla="*/ 0 w 21600"/>
                  <a:gd name="T1" fmla="*/ 0 h 21600"/>
                  <a:gd name="T2" fmla="*/ 192 w 21600"/>
                  <a:gd name="T3" fmla="*/ 192 h 21600"/>
                  <a:gd name="T4" fmla="*/ 0 w 21600"/>
                  <a:gd name="T5" fmla="*/ 192 h 21600"/>
                  <a:gd name="T6" fmla="*/ 0 60000 65536"/>
                  <a:gd name="T7" fmla="*/ 0 60000 65536"/>
                  <a:gd name="T8" fmla="*/ 0 60000 65536"/>
                  <a:gd name="T9" fmla="*/ 0 w 21600"/>
                  <a:gd name="T10" fmla="*/ 0 h 21600"/>
                  <a:gd name="T11" fmla="*/ 21600 w 21600"/>
                  <a:gd name="T12" fmla="*/ 21600 h 21600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21600" h="21600" fill="none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</a:path>
                  <a:path w="21600" h="21600" stroke="0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  <a:lnTo>
                      <a:pt x="0" y="21600"/>
                    </a:lnTo>
                    <a:close/>
                  </a:path>
                </a:pathLst>
              </a:custGeom>
              <a:solidFill>
                <a:srgbClr val="FF7C80"/>
              </a:solidFill>
              <a:ln w="38100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265" name="Line 137"/>
              <p:cNvSpPr>
                <a:spLocks noChangeShapeType="1"/>
              </p:cNvSpPr>
              <p:nvPr/>
            </p:nvSpPr>
            <p:spPr bwMode="auto">
              <a:xfrm flipV="1">
                <a:off x="3264" y="144"/>
                <a:ext cx="0" cy="1296"/>
              </a:xfrm>
              <a:prstGeom prst="line">
                <a:avLst/>
              </a:prstGeom>
              <a:noFill/>
              <a:ln w="38100">
                <a:solidFill>
                  <a:schemeClr val="bg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/>
              </a:p>
            </p:txBody>
          </p:sp>
          <p:sp>
            <p:nvSpPr>
              <p:cNvPr id="9266" name="Line 138"/>
              <p:cNvSpPr>
                <a:spLocks noChangeShapeType="1"/>
              </p:cNvSpPr>
              <p:nvPr/>
            </p:nvSpPr>
            <p:spPr bwMode="auto">
              <a:xfrm flipV="1">
                <a:off x="3648" y="144"/>
                <a:ext cx="0" cy="1296"/>
              </a:xfrm>
              <a:prstGeom prst="line">
                <a:avLst/>
              </a:prstGeom>
              <a:noFill/>
              <a:ln w="38100">
                <a:solidFill>
                  <a:schemeClr val="bg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/>
              </a:p>
            </p:txBody>
          </p:sp>
          <p:sp>
            <p:nvSpPr>
              <p:cNvPr id="9267" name="Line 139"/>
              <p:cNvSpPr>
                <a:spLocks noChangeShapeType="1"/>
              </p:cNvSpPr>
              <p:nvPr/>
            </p:nvSpPr>
            <p:spPr bwMode="auto">
              <a:xfrm>
                <a:off x="3264" y="768"/>
                <a:ext cx="384" cy="0"/>
              </a:xfrm>
              <a:prstGeom prst="line">
                <a:avLst/>
              </a:prstGeom>
              <a:noFill/>
              <a:ln w="38100">
                <a:solidFill>
                  <a:schemeClr val="bg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/>
              </a:p>
            </p:txBody>
          </p:sp>
          <p:sp>
            <p:nvSpPr>
              <p:cNvPr id="9268" name="Oval 140"/>
              <p:cNvSpPr>
                <a:spLocks noChangeArrowheads="1"/>
              </p:cNvSpPr>
              <p:nvPr/>
            </p:nvSpPr>
            <p:spPr bwMode="auto">
              <a:xfrm>
                <a:off x="3264" y="1296"/>
                <a:ext cx="384" cy="336"/>
              </a:xfrm>
              <a:prstGeom prst="ellipse">
                <a:avLst/>
              </a:prstGeom>
              <a:solidFill>
                <a:srgbClr val="FF7C80"/>
              </a:solidFill>
              <a:ln w="38100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269" name="Rectangle 141"/>
              <p:cNvSpPr>
                <a:spLocks noChangeArrowheads="1"/>
              </p:cNvSpPr>
              <p:nvPr/>
            </p:nvSpPr>
            <p:spPr bwMode="auto">
              <a:xfrm>
                <a:off x="3264" y="768"/>
                <a:ext cx="384" cy="672"/>
              </a:xfrm>
              <a:prstGeom prst="rect">
                <a:avLst/>
              </a:prstGeom>
              <a:solidFill>
                <a:srgbClr val="FF7C80"/>
              </a:solidFill>
              <a:ln w="38100">
                <a:solidFill>
                  <a:schemeClr val="bg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9239" name="Group 142"/>
            <p:cNvGrpSpPr>
              <a:grpSpLocks/>
            </p:cNvGrpSpPr>
            <p:nvPr/>
          </p:nvGrpSpPr>
          <p:grpSpPr bwMode="auto">
            <a:xfrm>
              <a:off x="3168" y="1296"/>
              <a:ext cx="384" cy="1488"/>
              <a:chOff x="3264" y="144"/>
              <a:chExt cx="384" cy="1488"/>
            </a:xfrm>
          </p:grpSpPr>
          <p:sp>
            <p:nvSpPr>
              <p:cNvPr id="9256" name="Arc 143"/>
              <p:cNvSpPr>
                <a:spLocks/>
              </p:cNvSpPr>
              <p:nvPr/>
            </p:nvSpPr>
            <p:spPr bwMode="auto">
              <a:xfrm rot="5400000">
                <a:off x="3456" y="1440"/>
                <a:ext cx="192" cy="192"/>
              </a:xfrm>
              <a:custGeom>
                <a:avLst/>
                <a:gdLst>
                  <a:gd name="T0" fmla="*/ 0 w 21600"/>
                  <a:gd name="T1" fmla="*/ 0 h 21600"/>
                  <a:gd name="T2" fmla="*/ 192 w 21600"/>
                  <a:gd name="T3" fmla="*/ 192 h 21600"/>
                  <a:gd name="T4" fmla="*/ 0 w 21600"/>
                  <a:gd name="T5" fmla="*/ 192 h 21600"/>
                  <a:gd name="T6" fmla="*/ 0 60000 65536"/>
                  <a:gd name="T7" fmla="*/ 0 60000 65536"/>
                  <a:gd name="T8" fmla="*/ 0 60000 65536"/>
                  <a:gd name="T9" fmla="*/ 0 w 21600"/>
                  <a:gd name="T10" fmla="*/ 0 h 21600"/>
                  <a:gd name="T11" fmla="*/ 21600 w 21600"/>
                  <a:gd name="T12" fmla="*/ 21600 h 21600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21600" h="21600" fill="none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</a:path>
                  <a:path w="21600" h="21600" stroke="0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  <a:lnTo>
                      <a:pt x="0" y="21600"/>
                    </a:lnTo>
                    <a:close/>
                  </a:path>
                </a:pathLst>
              </a:custGeom>
              <a:solidFill>
                <a:srgbClr val="993300">
                  <a:alpha val="50195"/>
                </a:srgbClr>
              </a:solidFill>
              <a:ln w="38100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257" name="Arc 144"/>
              <p:cNvSpPr>
                <a:spLocks/>
              </p:cNvSpPr>
              <p:nvPr/>
            </p:nvSpPr>
            <p:spPr bwMode="auto">
              <a:xfrm rot="16200000" flipH="1">
                <a:off x="3264" y="1440"/>
                <a:ext cx="192" cy="192"/>
              </a:xfrm>
              <a:custGeom>
                <a:avLst/>
                <a:gdLst>
                  <a:gd name="T0" fmla="*/ 0 w 21600"/>
                  <a:gd name="T1" fmla="*/ 0 h 21600"/>
                  <a:gd name="T2" fmla="*/ 192 w 21600"/>
                  <a:gd name="T3" fmla="*/ 192 h 21600"/>
                  <a:gd name="T4" fmla="*/ 0 w 21600"/>
                  <a:gd name="T5" fmla="*/ 192 h 21600"/>
                  <a:gd name="T6" fmla="*/ 0 60000 65536"/>
                  <a:gd name="T7" fmla="*/ 0 60000 65536"/>
                  <a:gd name="T8" fmla="*/ 0 60000 65536"/>
                  <a:gd name="T9" fmla="*/ 0 w 21600"/>
                  <a:gd name="T10" fmla="*/ 0 h 21600"/>
                  <a:gd name="T11" fmla="*/ 21600 w 21600"/>
                  <a:gd name="T12" fmla="*/ 21600 h 21600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21600" h="21600" fill="none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</a:path>
                  <a:path w="21600" h="21600" stroke="0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  <a:lnTo>
                      <a:pt x="0" y="21600"/>
                    </a:lnTo>
                    <a:close/>
                  </a:path>
                </a:pathLst>
              </a:custGeom>
              <a:solidFill>
                <a:srgbClr val="993300">
                  <a:alpha val="50195"/>
                </a:srgbClr>
              </a:solidFill>
              <a:ln w="38100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258" name="Line 145"/>
              <p:cNvSpPr>
                <a:spLocks noChangeShapeType="1"/>
              </p:cNvSpPr>
              <p:nvPr/>
            </p:nvSpPr>
            <p:spPr bwMode="auto">
              <a:xfrm flipV="1">
                <a:off x="3264" y="144"/>
                <a:ext cx="0" cy="1296"/>
              </a:xfrm>
              <a:prstGeom prst="line">
                <a:avLst/>
              </a:prstGeom>
              <a:noFill/>
              <a:ln w="38100">
                <a:solidFill>
                  <a:schemeClr val="bg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/>
              </a:p>
            </p:txBody>
          </p:sp>
          <p:sp>
            <p:nvSpPr>
              <p:cNvPr id="9259" name="Line 146"/>
              <p:cNvSpPr>
                <a:spLocks noChangeShapeType="1"/>
              </p:cNvSpPr>
              <p:nvPr/>
            </p:nvSpPr>
            <p:spPr bwMode="auto">
              <a:xfrm flipV="1">
                <a:off x="3648" y="144"/>
                <a:ext cx="0" cy="1296"/>
              </a:xfrm>
              <a:prstGeom prst="line">
                <a:avLst/>
              </a:prstGeom>
              <a:noFill/>
              <a:ln w="38100">
                <a:solidFill>
                  <a:schemeClr val="bg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/>
              </a:p>
            </p:txBody>
          </p:sp>
          <p:sp>
            <p:nvSpPr>
              <p:cNvPr id="9260" name="Line 147"/>
              <p:cNvSpPr>
                <a:spLocks noChangeShapeType="1"/>
              </p:cNvSpPr>
              <p:nvPr/>
            </p:nvSpPr>
            <p:spPr bwMode="auto">
              <a:xfrm>
                <a:off x="3264" y="768"/>
                <a:ext cx="384" cy="0"/>
              </a:xfrm>
              <a:prstGeom prst="line">
                <a:avLst/>
              </a:prstGeom>
              <a:noFill/>
              <a:ln w="38100">
                <a:solidFill>
                  <a:schemeClr val="bg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/>
              </a:p>
            </p:txBody>
          </p:sp>
          <p:sp>
            <p:nvSpPr>
              <p:cNvPr id="9261" name="Oval 148"/>
              <p:cNvSpPr>
                <a:spLocks noChangeArrowheads="1"/>
              </p:cNvSpPr>
              <p:nvPr/>
            </p:nvSpPr>
            <p:spPr bwMode="auto">
              <a:xfrm>
                <a:off x="3264" y="1296"/>
                <a:ext cx="384" cy="336"/>
              </a:xfrm>
              <a:prstGeom prst="ellipse">
                <a:avLst/>
              </a:prstGeom>
              <a:solidFill>
                <a:srgbClr val="993300">
                  <a:alpha val="50195"/>
                </a:srgbClr>
              </a:solidFill>
              <a:ln w="38100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262" name="Rectangle 149"/>
              <p:cNvSpPr>
                <a:spLocks noChangeArrowheads="1"/>
              </p:cNvSpPr>
              <p:nvPr/>
            </p:nvSpPr>
            <p:spPr bwMode="auto">
              <a:xfrm>
                <a:off x="3264" y="768"/>
                <a:ext cx="384" cy="672"/>
              </a:xfrm>
              <a:prstGeom prst="rect">
                <a:avLst/>
              </a:prstGeom>
              <a:solidFill>
                <a:srgbClr val="993300">
                  <a:alpha val="50195"/>
                </a:srgbClr>
              </a:solidFill>
              <a:ln w="38100">
                <a:solidFill>
                  <a:schemeClr val="bg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9240" name="Group 150"/>
            <p:cNvGrpSpPr>
              <a:grpSpLocks/>
            </p:cNvGrpSpPr>
            <p:nvPr/>
          </p:nvGrpSpPr>
          <p:grpSpPr bwMode="auto">
            <a:xfrm>
              <a:off x="4080" y="1296"/>
              <a:ext cx="384" cy="1488"/>
              <a:chOff x="3264" y="144"/>
              <a:chExt cx="384" cy="1488"/>
            </a:xfrm>
          </p:grpSpPr>
          <p:sp>
            <p:nvSpPr>
              <p:cNvPr id="9249" name="Arc 151"/>
              <p:cNvSpPr>
                <a:spLocks/>
              </p:cNvSpPr>
              <p:nvPr/>
            </p:nvSpPr>
            <p:spPr bwMode="auto">
              <a:xfrm rot="5400000">
                <a:off x="3456" y="1440"/>
                <a:ext cx="192" cy="192"/>
              </a:xfrm>
              <a:custGeom>
                <a:avLst/>
                <a:gdLst>
                  <a:gd name="T0" fmla="*/ 0 w 21600"/>
                  <a:gd name="T1" fmla="*/ 0 h 21600"/>
                  <a:gd name="T2" fmla="*/ 192 w 21600"/>
                  <a:gd name="T3" fmla="*/ 192 h 21600"/>
                  <a:gd name="T4" fmla="*/ 0 w 21600"/>
                  <a:gd name="T5" fmla="*/ 192 h 21600"/>
                  <a:gd name="T6" fmla="*/ 0 60000 65536"/>
                  <a:gd name="T7" fmla="*/ 0 60000 65536"/>
                  <a:gd name="T8" fmla="*/ 0 60000 65536"/>
                  <a:gd name="T9" fmla="*/ 0 w 21600"/>
                  <a:gd name="T10" fmla="*/ 0 h 21600"/>
                  <a:gd name="T11" fmla="*/ 21600 w 21600"/>
                  <a:gd name="T12" fmla="*/ 21600 h 21600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21600" h="21600" fill="none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</a:path>
                  <a:path w="21600" h="21600" stroke="0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  <a:lnTo>
                      <a:pt x="0" y="21600"/>
                    </a:lnTo>
                    <a:close/>
                  </a:path>
                </a:pathLst>
              </a:custGeom>
              <a:noFill/>
              <a:ln w="38100">
                <a:solidFill>
                  <a:schemeClr val="bg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250" name="Arc 152"/>
              <p:cNvSpPr>
                <a:spLocks/>
              </p:cNvSpPr>
              <p:nvPr/>
            </p:nvSpPr>
            <p:spPr bwMode="auto">
              <a:xfrm rot="16200000" flipH="1">
                <a:off x="3264" y="1440"/>
                <a:ext cx="192" cy="192"/>
              </a:xfrm>
              <a:custGeom>
                <a:avLst/>
                <a:gdLst>
                  <a:gd name="T0" fmla="*/ 0 w 21600"/>
                  <a:gd name="T1" fmla="*/ 0 h 21600"/>
                  <a:gd name="T2" fmla="*/ 192 w 21600"/>
                  <a:gd name="T3" fmla="*/ 192 h 21600"/>
                  <a:gd name="T4" fmla="*/ 0 w 21600"/>
                  <a:gd name="T5" fmla="*/ 192 h 21600"/>
                  <a:gd name="T6" fmla="*/ 0 60000 65536"/>
                  <a:gd name="T7" fmla="*/ 0 60000 65536"/>
                  <a:gd name="T8" fmla="*/ 0 60000 65536"/>
                  <a:gd name="T9" fmla="*/ 0 w 21600"/>
                  <a:gd name="T10" fmla="*/ 0 h 21600"/>
                  <a:gd name="T11" fmla="*/ 21600 w 21600"/>
                  <a:gd name="T12" fmla="*/ 21600 h 21600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21600" h="21600" fill="none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</a:path>
                  <a:path w="21600" h="21600" stroke="0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  <a:lnTo>
                      <a:pt x="0" y="21600"/>
                    </a:lnTo>
                    <a:close/>
                  </a:path>
                </a:pathLst>
              </a:custGeom>
              <a:noFill/>
              <a:ln w="38100">
                <a:solidFill>
                  <a:schemeClr val="bg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251" name="Line 153"/>
              <p:cNvSpPr>
                <a:spLocks noChangeShapeType="1"/>
              </p:cNvSpPr>
              <p:nvPr/>
            </p:nvSpPr>
            <p:spPr bwMode="auto">
              <a:xfrm flipV="1">
                <a:off x="3264" y="144"/>
                <a:ext cx="0" cy="1296"/>
              </a:xfrm>
              <a:prstGeom prst="line">
                <a:avLst/>
              </a:prstGeom>
              <a:noFill/>
              <a:ln w="38100">
                <a:solidFill>
                  <a:schemeClr val="bg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/>
              </a:p>
            </p:txBody>
          </p:sp>
          <p:sp>
            <p:nvSpPr>
              <p:cNvPr id="9252" name="Line 154"/>
              <p:cNvSpPr>
                <a:spLocks noChangeShapeType="1"/>
              </p:cNvSpPr>
              <p:nvPr/>
            </p:nvSpPr>
            <p:spPr bwMode="auto">
              <a:xfrm flipV="1">
                <a:off x="3648" y="144"/>
                <a:ext cx="0" cy="1296"/>
              </a:xfrm>
              <a:prstGeom prst="line">
                <a:avLst/>
              </a:prstGeom>
              <a:noFill/>
              <a:ln w="38100">
                <a:solidFill>
                  <a:schemeClr val="bg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/>
              </a:p>
            </p:txBody>
          </p:sp>
          <p:sp>
            <p:nvSpPr>
              <p:cNvPr id="9253" name="Line 155"/>
              <p:cNvSpPr>
                <a:spLocks noChangeShapeType="1"/>
              </p:cNvSpPr>
              <p:nvPr/>
            </p:nvSpPr>
            <p:spPr bwMode="auto">
              <a:xfrm>
                <a:off x="3264" y="768"/>
                <a:ext cx="384" cy="0"/>
              </a:xfrm>
              <a:prstGeom prst="line">
                <a:avLst/>
              </a:prstGeom>
              <a:noFill/>
              <a:ln w="38100">
                <a:solidFill>
                  <a:schemeClr val="bg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/>
              </a:p>
            </p:txBody>
          </p:sp>
          <p:sp>
            <p:nvSpPr>
              <p:cNvPr id="9254" name="Oval 156"/>
              <p:cNvSpPr>
                <a:spLocks noChangeArrowheads="1"/>
              </p:cNvSpPr>
              <p:nvPr/>
            </p:nvSpPr>
            <p:spPr bwMode="auto">
              <a:xfrm>
                <a:off x="3264" y="1296"/>
                <a:ext cx="384" cy="336"/>
              </a:xfrm>
              <a:prstGeom prst="ellipse">
                <a:avLst/>
              </a:prstGeom>
              <a:noFill/>
              <a:ln w="38100">
                <a:solidFill>
                  <a:schemeClr val="bg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255" name="Rectangle 157"/>
              <p:cNvSpPr>
                <a:spLocks noChangeArrowheads="1"/>
              </p:cNvSpPr>
              <p:nvPr/>
            </p:nvSpPr>
            <p:spPr bwMode="auto">
              <a:xfrm>
                <a:off x="3264" y="768"/>
                <a:ext cx="384" cy="672"/>
              </a:xfrm>
              <a:prstGeom prst="rect">
                <a:avLst/>
              </a:prstGeom>
              <a:noFill/>
              <a:ln w="38100">
                <a:solidFill>
                  <a:schemeClr val="bg1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9241" name="Group 158"/>
            <p:cNvGrpSpPr>
              <a:grpSpLocks/>
            </p:cNvGrpSpPr>
            <p:nvPr/>
          </p:nvGrpSpPr>
          <p:grpSpPr bwMode="auto">
            <a:xfrm>
              <a:off x="4896" y="1296"/>
              <a:ext cx="384" cy="1488"/>
              <a:chOff x="3264" y="144"/>
              <a:chExt cx="384" cy="1488"/>
            </a:xfrm>
          </p:grpSpPr>
          <p:sp>
            <p:nvSpPr>
              <p:cNvPr id="9242" name="Arc 159"/>
              <p:cNvSpPr>
                <a:spLocks/>
              </p:cNvSpPr>
              <p:nvPr/>
            </p:nvSpPr>
            <p:spPr bwMode="auto">
              <a:xfrm rot="5400000">
                <a:off x="3456" y="1440"/>
                <a:ext cx="192" cy="192"/>
              </a:xfrm>
              <a:custGeom>
                <a:avLst/>
                <a:gdLst>
                  <a:gd name="T0" fmla="*/ 0 w 21600"/>
                  <a:gd name="T1" fmla="*/ 0 h 21600"/>
                  <a:gd name="T2" fmla="*/ 192 w 21600"/>
                  <a:gd name="T3" fmla="*/ 192 h 21600"/>
                  <a:gd name="T4" fmla="*/ 0 w 21600"/>
                  <a:gd name="T5" fmla="*/ 192 h 21600"/>
                  <a:gd name="T6" fmla="*/ 0 60000 65536"/>
                  <a:gd name="T7" fmla="*/ 0 60000 65536"/>
                  <a:gd name="T8" fmla="*/ 0 60000 65536"/>
                  <a:gd name="T9" fmla="*/ 0 w 21600"/>
                  <a:gd name="T10" fmla="*/ 0 h 21600"/>
                  <a:gd name="T11" fmla="*/ 21600 w 21600"/>
                  <a:gd name="T12" fmla="*/ 21600 h 21600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21600" h="21600" fill="none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</a:path>
                  <a:path w="21600" h="21600" stroke="0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  <a:lnTo>
                      <a:pt x="0" y="21600"/>
                    </a:lnTo>
                    <a:close/>
                  </a:path>
                </a:pathLst>
              </a:custGeom>
              <a:solidFill>
                <a:srgbClr val="996633"/>
              </a:solidFill>
              <a:ln w="38100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243" name="Arc 160"/>
              <p:cNvSpPr>
                <a:spLocks/>
              </p:cNvSpPr>
              <p:nvPr/>
            </p:nvSpPr>
            <p:spPr bwMode="auto">
              <a:xfrm rot="16200000" flipH="1">
                <a:off x="3264" y="1440"/>
                <a:ext cx="192" cy="192"/>
              </a:xfrm>
              <a:custGeom>
                <a:avLst/>
                <a:gdLst>
                  <a:gd name="T0" fmla="*/ 0 w 21600"/>
                  <a:gd name="T1" fmla="*/ 0 h 21600"/>
                  <a:gd name="T2" fmla="*/ 192 w 21600"/>
                  <a:gd name="T3" fmla="*/ 192 h 21600"/>
                  <a:gd name="T4" fmla="*/ 0 w 21600"/>
                  <a:gd name="T5" fmla="*/ 192 h 21600"/>
                  <a:gd name="T6" fmla="*/ 0 60000 65536"/>
                  <a:gd name="T7" fmla="*/ 0 60000 65536"/>
                  <a:gd name="T8" fmla="*/ 0 60000 65536"/>
                  <a:gd name="T9" fmla="*/ 0 w 21600"/>
                  <a:gd name="T10" fmla="*/ 0 h 21600"/>
                  <a:gd name="T11" fmla="*/ 21600 w 21600"/>
                  <a:gd name="T12" fmla="*/ 21600 h 21600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21600" h="21600" fill="none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</a:path>
                  <a:path w="21600" h="21600" stroke="0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  <a:lnTo>
                      <a:pt x="0" y="21600"/>
                    </a:lnTo>
                    <a:close/>
                  </a:path>
                </a:pathLst>
              </a:custGeom>
              <a:solidFill>
                <a:srgbClr val="996633"/>
              </a:solidFill>
              <a:ln w="38100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244" name="Line 161"/>
              <p:cNvSpPr>
                <a:spLocks noChangeShapeType="1"/>
              </p:cNvSpPr>
              <p:nvPr/>
            </p:nvSpPr>
            <p:spPr bwMode="auto">
              <a:xfrm flipV="1">
                <a:off x="3264" y="144"/>
                <a:ext cx="0" cy="1296"/>
              </a:xfrm>
              <a:prstGeom prst="line">
                <a:avLst/>
              </a:prstGeom>
              <a:noFill/>
              <a:ln w="38100">
                <a:solidFill>
                  <a:schemeClr val="bg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/>
              </a:p>
            </p:txBody>
          </p:sp>
          <p:sp>
            <p:nvSpPr>
              <p:cNvPr id="9245" name="Line 162"/>
              <p:cNvSpPr>
                <a:spLocks noChangeShapeType="1"/>
              </p:cNvSpPr>
              <p:nvPr/>
            </p:nvSpPr>
            <p:spPr bwMode="auto">
              <a:xfrm flipV="1">
                <a:off x="3648" y="144"/>
                <a:ext cx="0" cy="1296"/>
              </a:xfrm>
              <a:prstGeom prst="line">
                <a:avLst/>
              </a:prstGeom>
              <a:noFill/>
              <a:ln w="38100">
                <a:solidFill>
                  <a:schemeClr val="bg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/>
              </a:p>
            </p:txBody>
          </p:sp>
          <p:sp>
            <p:nvSpPr>
              <p:cNvPr id="9246" name="Line 163"/>
              <p:cNvSpPr>
                <a:spLocks noChangeShapeType="1"/>
              </p:cNvSpPr>
              <p:nvPr/>
            </p:nvSpPr>
            <p:spPr bwMode="auto">
              <a:xfrm>
                <a:off x="3264" y="768"/>
                <a:ext cx="384" cy="0"/>
              </a:xfrm>
              <a:prstGeom prst="line">
                <a:avLst/>
              </a:prstGeom>
              <a:noFill/>
              <a:ln w="38100">
                <a:solidFill>
                  <a:schemeClr val="bg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/>
              </a:p>
            </p:txBody>
          </p:sp>
          <p:sp>
            <p:nvSpPr>
              <p:cNvPr id="9247" name="Oval 164"/>
              <p:cNvSpPr>
                <a:spLocks noChangeArrowheads="1"/>
              </p:cNvSpPr>
              <p:nvPr/>
            </p:nvSpPr>
            <p:spPr bwMode="auto">
              <a:xfrm>
                <a:off x="3264" y="1296"/>
                <a:ext cx="384" cy="336"/>
              </a:xfrm>
              <a:prstGeom prst="ellipse">
                <a:avLst/>
              </a:prstGeom>
              <a:solidFill>
                <a:srgbClr val="996633"/>
              </a:solidFill>
              <a:ln w="38100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248" name="Rectangle 165"/>
              <p:cNvSpPr>
                <a:spLocks noChangeArrowheads="1"/>
              </p:cNvSpPr>
              <p:nvPr/>
            </p:nvSpPr>
            <p:spPr bwMode="auto">
              <a:xfrm>
                <a:off x="3264" y="768"/>
                <a:ext cx="384" cy="672"/>
              </a:xfrm>
              <a:prstGeom prst="rect">
                <a:avLst/>
              </a:prstGeom>
              <a:solidFill>
                <a:srgbClr val="996633"/>
              </a:solidFill>
              <a:ln w="38100">
                <a:solidFill>
                  <a:schemeClr val="bg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</p:grpSp>
      </p:grpSp>
    </p:spTree>
  </p:cSld>
  <p:clrMapOvr>
    <a:masterClrMapping/>
  </p:clrMapOvr>
  <p:transition>
    <p:sndAc>
      <p:stSnd>
        <p:snd r:embed="rId2" name="Tarda.wav"/>
      </p:stSnd>
    </p:sndAc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AutoShape 2"/>
          <p:cNvSpPr>
            <a:spLocks noChangeArrowheads="1"/>
          </p:cNvSpPr>
          <p:nvPr/>
        </p:nvSpPr>
        <p:spPr bwMode="auto">
          <a:xfrm>
            <a:off x="609600" y="2514600"/>
            <a:ext cx="8001000" cy="1905000"/>
          </a:xfrm>
          <a:prstGeom prst="hexagon">
            <a:avLst>
              <a:gd name="adj" fmla="val 10267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819400"/>
            <a:ext cx="7772400" cy="1143000"/>
          </a:xfrm>
        </p:spPr>
        <p:txBody>
          <a:bodyPr/>
          <a:lstStyle/>
          <a:p>
            <a:pPr eaLnBrk="1" hangingPunct="1"/>
            <a:r>
              <a:rPr lang="en-GB" sz="8000" smtClean="0">
                <a:solidFill>
                  <a:schemeClr val="bg1"/>
                </a:solidFill>
                <a:latin typeface="Arial" pitchFamily="34" charset="0"/>
              </a:rPr>
              <a:t>£200</a:t>
            </a:r>
            <a:endParaRPr lang="en-US" sz="8000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10244" name="Line 4"/>
          <p:cNvSpPr>
            <a:spLocks noChangeShapeType="1"/>
          </p:cNvSpPr>
          <p:nvPr/>
        </p:nvSpPr>
        <p:spPr bwMode="auto">
          <a:xfrm flipH="1">
            <a:off x="0" y="35052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0245" name="Line 5"/>
          <p:cNvSpPr>
            <a:spLocks noChangeShapeType="1"/>
          </p:cNvSpPr>
          <p:nvPr/>
        </p:nvSpPr>
        <p:spPr bwMode="auto">
          <a:xfrm flipH="1">
            <a:off x="8610600" y="3505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2" name="cashreg.wav"/>
      </p:stSnd>
    </p:sndAc>
  </p:transition>
</p:sld>
</file>

<file path=ppt/theme/theme1.xml><?xml version="1.0" encoding="utf-8"?>
<a:theme xmlns:a="http://schemas.openxmlformats.org/drawingml/2006/main" name="Default Design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9900CC"/>
      </a:accent1>
      <a:accent2>
        <a:srgbClr val="3333CC"/>
      </a:accent2>
      <a:accent3>
        <a:srgbClr val="FFFFFF"/>
      </a:accent3>
      <a:accent4>
        <a:srgbClr val="000000"/>
      </a:accent4>
      <a:accent5>
        <a:srgbClr val="CAAAE2"/>
      </a:accent5>
      <a:accent6>
        <a:srgbClr val="2D2DB9"/>
      </a:accent6>
      <a:hlink>
        <a:srgbClr val="CCCCFF"/>
      </a:hlink>
      <a:folHlink>
        <a:srgbClr val="B2B2B2"/>
      </a:folHlink>
    </a:clrScheme>
    <a:fontScheme name="Default Design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288</TotalTime>
  <Words>722</Words>
  <Application>Microsoft Office PowerPoint</Application>
  <PresentationFormat>On-screen Show (4:3)</PresentationFormat>
  <Paragraphs>190</Paragraphs>
  <Slides>61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61</vt:i4>
      </vt:variant>
    </vt:vector>
  </HeadingPairs>
  <TitlesOfParts>
    <vt:vector size="69" baseType="lpstr">
      <vt:lpstr>Times New Roman</vt:lpstr>
      <vt:lpstr>Arial</vt:lpstr>
      <vt:lpstr>Calibri</vt:lpstr>
      <vt:lpstr>Ravie</vt:lpstr>
      <vt:lpstr>Old English Text MT</vt:lpstr>
      <vt:lpstr>Lucida Console</vt:lpstr>
      <vt:lpstr>Comic Sans MS</vt:lpstr>
      <vt:lpstr>Default Design</vt:lpstr>
      <vt:lpstr>Who Wants To Be A Millionaire?  </vt:lpstr>
      <vt:lpstr>Question 1</vt:lpstr>
      <vt:lpstr>When a material dissolves it makes a</vt:lpstr>
      <vt:lpstr>When a material dissolves it makes a</vt:lpstr>
      <vt:lpstr>£100</vt:lpstr>
      <vt:lpstr>Question 2</vt:lpstr>
      <vt:lpstr>A solution is </vt:lpstr>
      <vt:lpstr>A solution is</vt:lpstr>
      <vt:lpstr>£200</vt:lpstr>
      <vt:lpstr>Question 3</vt:lpstr>
      <vt:lpstr>Dissolving is not speeded up by</vt:lpstr>
      <vt:lpstr>Dissolving is not speeded up by</vt:lpstr>
      <vt:lpstr>£300</vt:lpstr>
      <vt:lpstr>Question 4</vt:lpstr>
      <vt:lpstr>After filtering pond water, where would you find any microbes?</vt:lpstr>
      <vt:lpstr>After filtering pond water, where would you find any microbes?</vt:lpstr>
      <vt:lpstr>£500</vt:lpstr>
      <vt:lpstr>Question 5</vt:lpstr>
      <vt:lpstr>Which would dissolve the quickest in the same conditions?</vt:lpstr>
      <vt:lpstr>Which would dissolve the quickest in the same conditions?</vt:lpstr>
      <vt:lpstr>£1,000</vt:lpstr>
      <vt:lpstr>Question 6</vt:lpstr>
      <vt:lpstr>To obtain only the soluble material found in pond water you would</vt:lpstr>
      <vt:lpstr>To obtain only the soluble material found in pond water you would</vt:lpstr>
      <vt:lpstr>£2,000</vt:lpstr>
      <vt:lpstr>Question 7</vt:lpstr>
      <vt:lpstr>Which of these is a reversible reaction?</vt:lpstr>
      <vt:lpstr>Which of these is a reversible reaction?</vt:lpstr>
      <vt:lpstr>£4,000</vt:lpstr>
      <vt:lpstr>Question 8</vt:lpstr>
      <vt:lpstr>When water is heated in a kettle it  </vt:lpstr>
      <vt:lpstr>When water is heated in a kettle it</vt:lpstr>
      <vt:lpstr>£8,000</vt:lpstr>
      <vt:lpstr>Question 9</vt:lpstr>
      <vt:lpstr>When the solid candle wax changes to liquid this is</vt:lpstr>
      <vt:lpstr>When the solid candle wax changes to liquid this is</vt:lpstr>
      <vt:lpstr>£16,000</vt:lpstr>
      <vt:lpstr>Question 10</vt:lpstr>
      <vt:lpstr>When the wax in the wick is lit this is </vt:lpstr>
      <vt:lpstr>When the wax in the wick is lit this is</vt:lpstr>
      <vt:lpstr>£32,000</vt:lpstr>
      <vt:lpstr>Question 11</vt:lpstr>
      <vt:lpstr>When sand and salt are mixed in water </vt:lpstr>
      <vt:lpstr>When sand and salt are mixed in water</vt:lpstr>
      <vt:lpstr>£64,000</vt:lpstr>
      <vt:lpstr>Question 12</vt:lpstr>
      <vt:lpstr>Which of these is evidence of an irreversible reaction?</vt:lpstr>
      <vt:lpstr>Which of these is evidence of an irreversible reaction?</vt:lpstr>
      <vt:lpstr>£125,000</vt:lpstr>
      <vt:lpstr>Question 13</vt:lpstr>
      <vt:lpstr>What is the scientific name for rain and snow?</vt:lpstr>
      <vt:lpstr>What is the scientific name for rain and snow?</vt:lpstr>
      <vt:lpstr>£250,000</vt:lpstr>
      <vt:lpstr>Question 14</vt:lpstr>
      <vt:lpstr>What caused the puddle of water? </vt:lpstr>
      <vt:lpstr>What caused the puddle of water?</vt:lpstr>
      <vt:lpstr>£500,000</vt:lpstr>
      <vt:lpstr>Question 15</vt:lpstr>
      <vt:lpstr>What process is occurring at X?</vt:lpstr>
      <vt:lpstr>What process is occurring at X?</vt:lpstr>
      <vt:lpstr>£1,000,000</vt:lpstr>
    </vt:vector>
  </TitlesOfParts>
  <Company>NETLinc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Who Wants To Be A Millionaire?</dc:title>
  <dc:creator>STNG11</dc:creator>
  <cp:lastModifiedBy>Teacher E-Solutions</cp:lastModifiedBy>
  <cp:revision>24</cp:revision>
  <dcterms:created xsi:type="dcterms:W3CDTF">2003-05-20T13:35:24Z</dcterms:created>
  <dcterms:modified xsi:type="dcterms:W3CDTF">2019-01-18T17:15:46Z</dcterms:modified>
</cp:coreProperties>
</file>