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2" r:id="rId2"/>
    <p:sldId id="287" r:id="rId3"/>
    <p:sldId id="257" r:id="rId4"/>
    <p:sldId id="283" r:id="rId5"/>
    <p:sldId id="262" r:id="rId6"/>
    <p:sldId id="259" r:id="rId7"/>
    <p:sldId id="274" r:id="rId8"/>
    <p:sldId id="264" r:id="rId9"/>
    <p:sldId id="261" r:id="rId10"/>
    <p:sldId id="284" r:id="rId11"/>
    <p:sldId id="263" r:id="rId12"/>
    <p:sldId id="276" r:id="rId13"/>
    <p:sldId id="275" r:id="rId14"/>
    <p:sldId id="266" r:id="rId15"/>
    <p:sldId id="273" r:id="rId16"/>
    <p:sldId id="286" r:id="rId17"/>
    <p:sldId id="268" r:id="rId18"/>
    <p:sldId id="277" r:id="rId19"/>
    <p:sldId id="278" r:id="rId20"/>
    <p:sldId id="269" r:id="rId21"/>
    <p:sldId id="285" r:id="rId22"/>
    <p:sldId id="270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3333CC"/>
    <a:srgbClr val="FF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211135-3E42-489F-8CDF-00A23EB1B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4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877A5-A1F6-4EE9-A608-5BC792497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A10D-7BE9-4920-9106-B841FF0A1D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9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2F4C-2EAD-4011-B372-DB8EC9B64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9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6001C-04D8-46C7-87BC-64B8C9A6E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6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B9B0-64E9-4475-B7BA-14AF9B200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5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A187E-4AEF-4918-A03A-BF0F22DDF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9C704-CE98-4D4E-B57A-1D3270E84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B304-358B-4B83-9836-20D528A2E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A9AC9-ABCC-4A00-8D51-4BE72A97F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5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5BD11-7E9E-4FA5-A996-1BE83137B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5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4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0F06EDEA-E48C-4F94-BF53-E9BFF3DE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evm.tamu.ed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flickr.com/photos/pioneerwoman/52607111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Videos\Castration%20knife.wmv" TargetMode="External"/><Relationship Id="rId1" Type="http://schemas.openxmlformats.org/officeDocument/2006/relationships/video" Target="file:///C:\Videos\castration%20band.wmv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Videos\Dehorning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Dehorning, Castrating and Docking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4-H Veterinary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Extension Veterinary Medicine 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Texas AgriLife Extension Service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College of Veterinary Medicine and Biomedical Science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Texas A&amp;M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hlinkClick r:id="rId2"/>
              </a:rPr>
              <a:t>http://aevm.tamu.edu</a:t>
            </a:r>
            <a:r>
              <a:rPr lang="en-US" sz="2000" smtClean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Restraint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Calves</a:t>
            </a:r>
          </a:p>
          <a:p>
            <a:pPr lvl="1" eaLnBrk="1" hangingPunct="1"/>
            <a:r>
              <a:rPr lang="en-US" smtClean="0"/>
              <a:t>On side</a:t>
            </a:r>
          </a:p>
          <a:p>
            <a:pPr eaLnBrk="1" hangingPunct="1"/>
            <a:r>
              <a:rPr lang="en-US" smtClean="0"/>
              <a:t>Older bull calves</a:t>
            </a:r>
          </a:p>
          <a:p>
            <a:pPr lvl="1" eaLnBrk="1" hangingPunct="1"/>
            <a:r>
              <a:rPr lang="en-US" smtClean="0"/>
              <a:t>In chute</a:t>
            </a:r>
          </a:p>
          <a:p>
            <a:pPr eaLnBrk="1" hangingPunct="1"/>
            <a:r>
              <a:rPr lang="en-US" smtClean="0"/>
              <a:t>Young lambs and kids</a:t>
            </a:r>
          </a:p>
          <a:p>
            <a:pPr lvl="1" eaLnBrk="1" hangingPunct="1"/>
            <a:r>
              <a:rPr lang="en-US" smtClean="0"/>
              <a:t>On back</a:t>
            </a:r>
          </a:p>
          <a:p>
            <a:pPr lvl="1" eaLnBrk="1" hangingPunct="1"/>
            <a:r>
              <a:rPr lang="en-US" smtClean="0"/>
              <a:t>Assistant’s arms</a:t>
            </a:r>
          </a:p>
          <a:p>
            <a:pPr lvl="1" eaLnBrk="1" hangingPunct="1"/>
            <a:r>
              <a:rPr lang="en-US" smtClean="0"/>
              <a:t>V-shaped table</a:t>
            </a:r>
          </a:p>
        </p:txBody>
      </p:sp>
      <p:pic>
        <p:nvPicPr>
          <p:cNvPr id="12292" name="Picture 5" descr="DSC_0081">
            <a:hlinkClick r:id="rId2" tooltip="Photo Sharin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0200"/>
            <a:ext cx="3238500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526070114_11d35d11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3352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Non-invasive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Bloodless </a:t>
            </a:r>
          </a:p>
          <a:p>
            <a:pPr eaLnBrk="1" hangingPunct="1"/>
            <a:r>
              <a:rPr lang="en-US" sz="2400" smtClean="0"/>
              <a:t>Tetanus antitoxin</a:t>
            </a:r>
          </a:p>
          <a:p>
            <a:pPr eaLnBrk="1" hangingPunct="1"/>
            <a:r>
              <a:rPr lang="en-US" sz="2400" smtClean="0"/>
              <a:t>Crimps or constricts arteries – testicles die</a:t>
            </a:r>
          </a:p>
          <a:p>
            <a:pPr eaLnBrk="1" hangingPunct="1"/>
            <a:r>
              <a:rPr lang="en-US" sz="2400" smtClean="0"/>
              <a:t>Young calves or weanlings</a:t>
            </a:r>
          </a:p>
          <a:p>
            <a:pPr eaLnBrk="1" hangingPunct="1"/>
            <a:r>
              <a:rPr lang="en-US" sz="2400" smtClean="0"/>
              <a:t>Types</a:t>
            </a:r>
          </a:p>
          <a:p>
            <a:pPr lvl="1" eaLnBrk="1" hangingPunct="1"/>
            <a:r>
              <a:rPr lang="en-US" sz="2200" smtClean="0"/>
              <a:t>Burdizzo </a:t>
            </a:r>
          </a:p>
          <a:p>
            <a:pPr lvl="1" eaLnBrk="1" hangingPunct="1"/>
            <a:r>
              <a:rPr lang="en-US" sz="2200" smtClean="0"/>
              <a:t>Elastrator</a:t>
            </a:r>
          </a:p>
          <a:p>
            <a:pPr lvl="1" eaLnBrk="1" hangingPunct="1"/>
            <a:r>
              <a:rPr lang="en-US" sz="2200" smtClean="0"/>
              <a:t>Calicrate bander</a:t>
            </a:r>
          </a:p>
          <a:p>
            <a:pPr lvl="1" eaLnBrk="1" hangingPunct="1"/>
            <a:r>
              <a:rPr lang="en-US" sz="2200" smtClean="0"/>
              <a:t>Short-scrotumed</a:t>
            </a:r>
          </a:p>
          <a:p>
            <a:pPr lvl="1" eaLnBrk="1" hangingPunct="1"/>
            <a:r>
              <a:rPr lang="en-US" sz="2200" smtClean="0"/>
              <a:t>Chemical castration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Burdizzo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Elastrator</a:t>
            </a:r>
          </a:p>
          <a:p>
            <a:pPr eaLnBrk="1" hangingPunct="1"/>
            <a:endParaRPr lang="en-US" smtClean="0"/>
          </a:p>
        </p:txBody>
      </p:sp>
      <p:pic>
        <p:nvPicPr>
          <p:cNvPr id="14339" name="Picture 4" descr="burdiz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175260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burdiz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274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elastrator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313372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0441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648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Calicrate smart bander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5363" name="Picture 4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2286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Invasive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flow</a:t>
            </a:r>
          </a:p>
          <a:p>
            <a:pPr eaLnBrk="1" hangingPunct="1"/>
            <a:r>
              <a:rPr lang="en-US" smtClean="0"/>
              <a:t>Sanitation is key</a:t>
            </a:r>
          </a:p>
          <a:p>
            <a:pPr lvl="1" eaLnBrk="1" hangingPunct="1"/>
            <a:r>
              <a:rPr lang="en-US" smtClean="0"/>
              <a:t>Do not reach into the wound because it could cause infection</a:t>
            </a:r>
          </a:p>
          <a:p>
            <a:pPr eaLnBrk="1" hangingPunct="1"/>
            <a:r>
              <a:rPr lang="en-US" smtClean="0"/>
              <a:t>Types</a:t>
            </a:r>
          </a:p>
          <a:p>
            <a:pPr lvl="1" eaLnBrk="1" hangingPunct="1"/>
            <a:r>
              <a:rPr lang="en-US" smtClean="0"/>
              <a:t>Knife/scalpel</a:t>
            </a:r>
          </a:p>
          <a:p>
            <a:pPr lvl="1" eaLnBrk="1" hangingPunct="1"/>
            <a:r>
              <a:rPr lang="en-US" smtClean="0"/>
              <a:t>Emasculator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Knife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Scalpel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Emasculator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17411" name="Picture 4" descr="Castrating Kn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24000"/>
            <a:ext cx="27432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 descr="scalp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4200"/>
            <a:ext cx="22860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16949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00600"/>
            <a:ext cx="27241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Calf Castration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Non-invasive</a:t>
            </a:r>
          </a:p>
          <a:p>
            <a:pPr lvl="1" eaLnBrk="1" hangingPunct="1"/>
            <a:r>
              <a:rPr lang="en-US" smtClean="0"/>
              <a:t>Tetanus antitoxin</a:t>
            </a:r>
          </a:p>
          <a:p>
            <a:pPr eaLnBrk="1" hangingPunct="1"/>
            <a:r>
              <a:rPr lang="en-US" smtClean="0"/>
              <a:t>Invasive</a:t>
            </a:r>
          </a:p>
          <a:p>
            <a:pPr lvl="1" eaLnBrk="1" hangingPunct="1"/>
            <a:r>
              <a:rPr lang="en-US" smtClean="0"/>
              <a:t>Remove 1/3-1/2 scrotum with knife</a:t>
            </a:r>
          </a:p>
          <a:p>
            <a:pPr lvl="1" eaLnBrk="1" hangingPunct="1"/>
            <a:r>
              <a:rPr lang="en-US" smtClean="0"/>
              <a:t>Extract testicles</a:t>
            </a:r>
          </a:p>
          <a:p>
            <a:pPr lvl="1" eaLnBrk="1" hangingPunct="1"/>
            <a:r>
              <a:rPr lang="en-US" smtClean="0"/>
              <a:t>Sever spermatic cord</a:t>
            </a:r>
          </a:p>
          <a:p>
            <a:pPr lvl="2" eaLnBrk="1" hangingPunct="1"/>
            <a:r>
              <a:rPr lang="en-US" smtClean="0"/>
              <a:t>Knife scrape</a:t>
            </a:r>
          </a:p>
          <a:p>
            <a:pPr lvl="2" eaLnBrk="1" hangingPunct="1"/>
            <a:r>
              <a:rPr lang="en-US" smtClean="0"/>
              <a:t>Pull</a:t>
            </a:r>
          </a:p>
          <a:p>
            <a:pPr lvl="2" eaLnBrk="1" hangingPunct="1"/>
            <a:r>
              <a:rPr lang="en-US" smtClean="0"/>
              <a:t>Emasculator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Castration Video</a:t>
            </a:r>
          </a:p>
        </p:txBody>
      </p:sp>
      <p:pic>
        <p:nvPicPr>
          <p:cNvPr id="14340" name="castration band.wmv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436813"/>
            <a:ext cx="3810000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Castration knife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436813"/>
            <a:ext cx="3810000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4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Swine Castration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Invasive </a:t>
            </a:r>
          </a:p>
          <a:p>
            <a:pPr lvl="1" eaLnBrk="1" hangingPunct="1"/>
            <a:r>
              <a:rPr lang="en-US" smtClean="0"/>
              <a:t>Make slits on scrotum and tunic</a:t>
            </a:r>
          </a:p>
          <a:p>
            <a:pPr lvl="2" eaLnBrk="1" hangingPunct="1"/>
            <a:r>
              <a:rPr lang="en-US" smtClean="0"/>
              <a:t>Knife, scalpel</a:t>
            </a:r>
          </a:p>
          <a:p>
            <a:pPr lvl="1" eaLnBrk="1" hangingPunct="1"/>
            <a:r>
              <a:rPr lang="en-US" smtClean="0"/>
              <a:t>Extract testicles</a:t>
            </a:r>
          </a:p>
          <a:p>
            <a:pPr lvl="1" eaLnBrk="1" hangingPunct="1"/>
            <a:r>
              <a:rPr lang="en-US" smtClean="0"/>
              <a:t>Sever spermatic cord</a:t>
            </a:r>
          </a:p>
          <a:p>
            <a:pPr lvl="2" eaLnBrk="1" hangingPunct="1"/>
            <a:r>
              <a:rPr lang="en-US" smtClean="0"/>
              <a:t>Knife scrape</a:t>
            </a:r>
          </a:p>
          <a:p>
            <a:pPr lvl="2" eaLnBrk="1" hangingPunct="1"/>
            <a:r>
              <a:rPr lang="en-US" smtClean="0"/>
              <a:t>Pull</a:t>
            </a:r>
          </a:p>
          <a:p>
            <a:pPr lvl="2" eaLnBrk="1" hangingPunct="1"/>
            <a:r>
              <a:rPr lang="en-US" smtClean="0"/>
              <a:t>Emasculator</a:t>
            </a:r>
          </a:p>
        </p:txBody>
      </p:sp>
      <p:pic>
        <p:nvPicPr>
          <p:cNvPr id="20484" name="Picture 5" descr="Piglets of Varying 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32250"/>
            <a:ext cx="320992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Lamb and Kid Castration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Non-invasive or invasive</a:t>
            </a:r>
          </a:p>
          <a:p>
            <a:pPr eaLnBrk="1" hangingPunct="1"/>
            <a:r>
              <a:rPr lang="en-US" smtClean="0"/>
              <a:t>Tetanus antitoxin </a:t>
            </a:r>
          </a:p>
          <a:p>
            <a:pPr eaLnBrk="1" hangingPunct="1"/>
            <a:r>
              <a:rPr lang="en-US" smtClean="0"/>
              <a:t>Same as calves</a:t>
            </a:r>
          </a:p>
        </p:txBody>
      </p:sp>
      <p:pic>
        <p:nvPicPr>
          <p:cNvPr id="21508" name="Picture 5" descr="LAM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187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Describe dehorning techniques for calves</a:t>
            </a:r>
          </a:p>
          <a:p>
            <a:pPr eaLnBrk="1" hangingPunct="1"/>
            <a:r>
              <a:rPr lang="en-US" smtClean="0"/>
              <a:t>Describe castrating techniques for calves, lambs and pigs</a:t>
            </a:r>
          </a:p>
          <a:p>
            <a:pPr eaLnBrk="1" hangingPunct="1"/>
            <a:r>
              <a:rPr lang="en-US" smtClean="0"/>
              <a:t>Describe tail docking techniques for lambs</a:t>
            </a:r>
          </a:p>
          <a:p>
            <a:pPr eaLnBrk="1" hangingPunct="1"/>
            <a:r>
              <a:rPr lang="en-US" smtClean="0"/>
              <a:t>Discuss benefits of dehorning, castrating and docking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Docking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Docking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The practice of cutting the tail off an animal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Improve appearance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Increase hygiene (sheep)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Reduce tail biting (pigs)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Keep tails out of harnesses (draft horses)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Two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Non-invasive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Invasive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Varies among species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Restraint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Young lambs and pigs</a:t>
            </a:r>
          </a:p>
          <a:p>
            <a:pPr lvl="1" eaLnBrk="1" hangingPunct="1"/>
            <a:r>
              <a:rPr lang="en-US" smtClean="0"/>
              <a:t>On back</a:t>
            </a:r>
          </a:p>
          <a:p>
            <a:pPr lvl="1" eaLnBrk="1" hangingPunct="1"/>
            <a:r>
              <a:rPr lang="en-US" smtClean="0"/>
              <a:t>Assistant’s arms</a:t>
            </a:r>
          </a:p>
          <a:p>
            <a:pPr lvl="1" eaLnBrk="1" hangingPunct="1"/>
            <a:r>
              <a:rPr lang="en-US" smtClean="0"/>
              <a:t>V-shaped table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Non-invasive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Bloodless</a:t>
            </a:r>
          </a:p>
          <a:p>
            <a:pPr eaLnBrk="1" hangingPunct="1"/>
            <a:r>
              <a:rPr lang="en-US" smtClean="0"/>
              <a:t>Types</a:t>
            </a:r>
          </a:p>
          <a:p>
            <a:pPr lvl="1" eaLnBrk="1" hangingPunct="1"/>
            <a:r>
              <a:rPr lang="en-US" smtClean="0"/>
              <a:t>Elastrator</a:t>
            </a:r>
          </a:p>
          <a:p>
            <a:pPr lvl="1" eaLnBrk="1" hangingPunct="1"/>
            <a:r>
              <a:rPr lang="en-US" smtClean="0"/>
              <a:t>Burdizzo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Invasive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 flow</a:t>
            </a:r>
          </a:p>
          <a:p>
            <a:pPr eaLnBrk="1" hangingPunct="1"/>
            <a:r>
              <a:rPr lang="en-US" smtClean="0"/>
              <a:t>Sanitation is important</a:t>
            </a:r>
          </a:p>
          <a:p>
            <a:pPr eaLnBrk="1" hangingPunct="1"/>
            <a:r>
              <a:rPr lang="en-US" smtClean="0"/>
              <a:t>Types</a:t>
            </a:r>
          </a:p>
          <a:p>
            <a:pPr lvl="1" eaLnBrk="1" hangingPunct="1"/>
            <a:r>
              <a:rPr lang="en-US" smtClean="0"/>
              <a:t>Knife</a:t>
            </a:r>
          </a:p>
          <a:p>
            <a:pPr lvl="1" eaLnBrk="1" hangingPunct="1"/>
            <a:r>
              <a:rPr lang="en-US" smtClean="0"/>
              <a:t>Scalpel</a:t>
            </a:r>
          </a:p>
          <a:p>
            <a:pPr lvl="1" eaLnBrk="1" hangingPunct="1"/>
            <a:r>
              <a:rPr lang="en-US" smtClean="0"/>
              <a:t>Shears</a:t>
            </a:r>
          </a:p>
          <a:p>
            <a:pPr lvl="1" eaLnBrk="1" hangingPunct="1"/>
            <a:r>
              <a:rPr lang="en-US" smtClean="0"/>
              <a:t>Emasculator</a:t>
            </a:r>
          </a:p>
          <a:p>
            <a:pPr lvl="1" eaLnBrk="1" hangingPunct="1"/>
            <a:r>
              <a:rPr lang="en-US" smtClean="0"/>
              <a:t>Hot, sharp iron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Swine Docking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 tail 1 inch from base with a blade</a:t>
            </a:r>
          </a:p>
          <a:p>
            <a:pPr eaLnBrk="1" hangingPunct="1"/>
            <a:r>
              <a:rPr lang="en-US" smtClean="0"/>
              <a:t>Don’t cut into the base</a:t>
            </a:r>
          </a:p>
          <a:p>
            <a:pPr eaLnBrk="1" hangingPunct="1"/>
            <a:r>
              <a:rPr lang="en-US" smtClean="0"/>
              <a:t>Invasive</a:t>
            </a:r>
          </a:p>
        </p:txBody>
      </p:sp>
      <p:pic>
        <p:nvPicPr>
          <p:cNvPr id="26628" name="Picture 5" descr="sfk_pig120live-b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6600"/>
            <a:ext cx="24384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Sheep Docking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Cut two inches away from base </a:t>
            </a:r>
          </a:p>
          <a:p>
            <a:pPr eaLnBrk="1" hangingPunct="1"/>
            <a:r>
              <a:rPr lang="en-US" smtClean="0"/>
              <a:t>Non-invasive</a:t>
            </a:r>
          </a:p>
          <a:p>
            <a:pPr eaLnBrk="1" hangingPunct="1"/>
            <a:r>
              <a:rPr lang="en-US" smtClean="0"/>
              <a:t>Invasive</a:t>
            </a:r>
          </a:p>
          <a:p>
            <a:pPr eaLnBrk="1" hangingPunct="1"/>
            <a:r>
              <a:rPr lang="en-US" smtClean="0"/>
              <a:t>Tetanus antitoxin</a:t>
            </a:r>
          </a:p>
          <a:p>
            <a:pPr eaLnBrk="1" hangingPunct="1"/>
            <a:endParaRPr lang="en-US" smtClean="0"/>
          </a:p>
        </p:txBody>
      </p:sp>
      <p:pic>
        <p:nvPicPr>
          <p:cNvPr id="27652" name="Picture 5" descr="Doc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27432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taildocking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57400"/>
            <a:ext cx="34750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Dehorning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Dehorning</a:t>
            </a:r>
          </a:p>
          <a:p>
            <a:pPr lvl="1" eaLnBrk="1" hangingPunct="1"/>
            <a:r>
              <a:rPr lang="en-US" sz="2200" smtClean="0"/>
              <a:t>The process of removing or preventing the growth of horns</a:t>
            </a:r>
          </a:p>
          <a:p>
            <a:pPr eaLnBrk="1" hangingPunct="1"/>
            <a:r>
              <a:rPr lang="en-US" sz="2400" smtClean="0"/>
              <a:t>Benefits</a:t>
            </a:r>
          </a:p>
          <a:p>
            <a:pPr lvl="1" eaLnBrk="1" hangingPunct="1"/>
            <a:r>
              <a:rPr lang="en-US" sz="2200" smtClean="0"/>
              <a:t>Improve appearance</a:t>
            </a:r>
          </a:p>
          <a:p>
            <a:pPr lvl="1" eaLnBrk="1" hangingPunct="1"/>
            <a:r>
              <a:rPr lang="en-US" sz="2200" smtClean="0"/>
              <a:t>Reduce injuries</a:t>
            </a:r>
          </a:p>
          <a:p>
            <a:pPr lvl="1" eaLnBrk="1" hangingPunct="1"/>
            <a:r>
              <a:rPr lang="en-US" sz="2200" smtClean="0"/>
              <a:t>Increase feeder space</a:t>
            </a:r>
          </a:p>
          <a:p>
            <a:pPr lvl="1" eaLnBrk="1" hangingPunct="1"/>
            <a:r>
              <a:rPr lang="en-US" sz="2200" smtClean="0"/>
              <a:t>Improve value</a:t>
            </a:r>
          </a:p>
          <a:p>
            <a:pPr eaLnBrk="1" hangingPunct="1"/>
            <a:r>
              <a:rPr lang="en-US" sz="2400" smtClean="0"/>
              <a:t>Two methods</a:t>
            </a:r>
          </a:p>
          <a:p>
            <a:pPr lvl="1" eaLnBrk="1" hangingPunct="1"/>
            <a:r>
              <a:rPr lang="en-US" sz="2200" smtClean="0"/>
              <a:t>Non-invasive </a:t>
            </a:r>
          </a:p>
          <a:p>
            <a:pPr lvl="1" eaLnBrk="1" hangingPunct="1"/>
            <a:r>
              <a:rPr lang="en-US" sz="2200" smtClean="0"/>
              <a:t>Invasive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Restraint	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772400" cy="4530725"/>
          </a:xfrm>
        </p:spPr>
        <p:txBody>
          <a:bodyPr/>
          <a:lstStyle/>
          <a:p>
            <a:pPr eaLnBrk="1" hangingPunct="1"/>
            <a:r>
              <a:rPr lang="en-US" smtClean="0"/>
              <a:t>Very important</a:t>
            </a:r>
          </a:p>
          <a:p>
            <a:pPr eaLnBrk="1" hangingPunct="1"/>
            <a:r>
              <a:rPr lang="en-US" smtClean="0"/>
              <a:t>Remember safety</a:t>
            </a:r>
          </a:p>
          <a:p>
            <a:pPr eaLnBrk="1" hangingPunct="1"/>
            <a:r>
              <a:rPr lang="en-US" smtClean="0"/>
              <a:t>Restrain head</a:t>
            </a:r>
          </a:p>
        </p:txBody>
      </p:sp>
      <p:pic>
        <p:nvPicPr>
          <p:cNvPr id="6148" name="Picture 5" descr="Photo of women de-horning cattle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62400"/>
            <a:ext cx="2590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cattle_l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9812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4425950" y="5881688"/>
            <a:ext cx="189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Dehorning a Calf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6705600" y="3519488"/>
            <a:ext cx="1416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Nose Tongs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Non-Invasive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Bloodless</a:t>
            </a:r>
          </a:p>
          <a:p>
            <a:pPr eaLnBrk="1" hangingPunct="1"/>
            <a:r>
              <a:rPr lang="en-US" smtClean="0"/>
              <a:t>Young animals</a:t>
            </a:r>
          </a:p>
          <a:p>
            <a:pPr eaLnBrk="1" hangingPunct="1"/>
            <a:r>
              <a:rPr lang="en-US" smtClean="0"/>
              <a:t>Types</a:t>
            </a:r>
          </a:p>
          <a:p>
            <a:pPr lvl="1" eaLnBrk="1" hangingPunct="1"/>
            <a:r>
              <a:rPr lang="en-US" smtClean="0"/>
              <a:t>Chemical paste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r>
              <a:rPr lang="en-US" smtClean="0"/>
              <a:t>Hot iron</a:t>
            </a:r>
          </a:p>
        </p:txBody>
      </p:sp>
      <p:pic>
        <p:nvPicPr>
          <p:cNvPr id="7172" name="Picture 4" descr="Items needed for chemical deho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362200"/>
            <a:ext cx="2971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udd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19600"/>
            <a:ext cx="3048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dehorning a young c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196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324600" y="6186488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Electronic Horn Budder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Invasive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Blood flow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Older animals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Involves cutting or scooping the horn off of the animals skull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Barnes’ dehorner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Scoop dehorner</a:t>
            </a:r>
          </a:p>
        </p:txBody>
      </p:sp>
      <p:pic>
        <p:nvPicPr>
          <p:cNvPr id="8196" name="Picture 5" descr="4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0"/>
            <a:ext cx="1508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3/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029200"/>
            <a:ext cx="24384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Keystone dehorner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9219" name="Picture 14" descr="Keystone Dehor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2286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Dehorning Videos</a:t>
            </a:r>
          </a:p>
        </p:txBody>
      </p:sp>
      <p:pic>
        <p:nvPicPr>
          <p:cNvPr id="10244" name="Dehorning.wmv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2476500"/>
            <a:ext cx="3810000" cy="2857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Castrating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Castration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process of removing the testicles from a male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Benefits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Prevents mating or fighting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Improves carcass quality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Gentles them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Two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Non-invasive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Invasive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554</TotalTime>
  <Words>367</Words>
  <Application>Microsoft Office PowerPoint</Application>
  <PresentationFormat>On-screen Show (4:3)</PresentationFormat>
  <Paragraphs>168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Wingdings</vt:lpstr>
      <vt:lpstr>Calibri</vt:lpstr>
      <vt:lpstr>Layers</vt:lpstr>
      <vt:lpstr>Dehorning, Castrating and Docking</vt:lpstr>
      <vt:lpstr>Objectives </vt:lpstr>
      <vt:lpstr>Dehorning</vt:lpstr>
      <vt:lpstr>Restraint </vt:lpstr>
      <vt:lpstr>Non-Invasive</vt:lpstr>
      <vt:lpstr>Invasive</vt:lpstr>
      <vt:lpstr>PowerPoint Presentation</vt:lpstr>
      <vt:lpstr>Dehorning Videos</vt:lpstr>
      <vt:lpstr>Castrating</vt:lpstr>
      <vt:lpstr>Restraint</vt:lpstr>
      <vt:lpstr>Non-invasive</vt:lpstr>
      <vt:lpstr>PowerPoint Presentation</vt:lpstr>
      <vt:lpstr>PowerPoint Presentation</vt:lpstr>
      <vt:lpstr>Invasive</vt:lpstr>
      <vt:lpstr>PowerPoint Presentation</vt:lpstr>
      <vt:lpstr>Calf Castration</vt:lpstr>
      <vt:lpstr>Castration Video</vt:lpstr>
      <vt:lpstr>Swine Castration</vt:lpstr>
      <vt:lpstr>Lamb and Kid Castration</vt:lpstr>
      <vt:lpstr>Docking</vt:lpstr>
      <vt:lpstr>Restraint</vt:lpstr>
      <vt:lpstr>Non-invasive</vt:lpstr>
      <vt:lpstr>Invasive</vt:lpstr>
      <vt:lpstr>Swine Docking</vt:lpstr>
      <vt:lpstr>Sheep Docking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Angie Dement</dc:creator>
  <cp:lastModifiedBy>Teacher E-Solutions</cp:lastModifiedBy>
  <cp:revision>22</cp:revision>
  <dcterms:created xsi:type="dcterms:W3CDTF">2007-10-16T19:52:28Z</dcterms:created>
  <dcterms:modified xsi:type="dcterms:W3CDTF">2019-01-15T12:43:11Z</dcterms:modified>
</cp:coreProperties>
</file>