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6" r:id="rId3"/>
    <p:sldId id="277" r:id="rId4"/>
    <p:sldId id="258" r:id="rId5"/>
    <p:sldId id="259" r:id="rId6"/>
    <p:sldId id="260" r:id="rId7"/>
    <p:sldId id="261" r:id="rId8"/>
    <p:sldId id="262" r:id="rId9"/>
    <p:sldId id="278" r:id="rId10"/>
    <p:sldId id="263" r:id="rId11"/>
    <p:sldId id="264" r:id="rId12"/>
    <p:sldId id="265" r:id="rId13"/>
    <p:sldId id="279" r:id="rId14"/>
    <p:sldId id="266" r:id="rId15"/>
    <p:sldId id="267" r:id="rId16"/>
    <p:sldId id="268" r:id="rId17"/>
    <p:sldId id="269" r:id="rId18"/>
    <p:sldId id="275" r:id="rId19"/>
    <p:sldId id="273" r:id="rId20"/>
    <p:sldId id="274" r:id="rId21"/>
    <p:sldId id="271" r:id="rId22"/>
    <p:sldId id="270" r:id="rId23"/>
    <p:sldId id="272"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pitchFamily="34" charset="0"/>
      </a:defRPr>
    </a:lvl1pPr>
    <a:lvl2pPr marL="457200" algn="l" rtl="0" fontAlgn="base">
      <a:spcBef>
        <a:spcPct val="0"/>
      </a:spcBef>
      <a:spcAft>
        <a:spcPct val="0"/>
      </a:spcAft>
      <a:defRPr kern="1200">
        <a:solidFill>
          <a:schemeClr val="tx1"/>
        </a:solidFill>
        <a:latin typeface="Comic Sans MS" pitchFamily="66" charset="0"/>
        <a:ea typeface="+mn-ea"/>
        <a:cs typeface="Arial" pitchFamily="34" charset="0"/>
      </a:defRPr>
    </a:lvl2pPr>
    <a:lvl3pPr marL="914400" algn="l" rtl="0" fontAlgn="base">
      <a:spcBef>
        <a:spcPct val="0"/>
      </a:spcBef>
      <a:spcAft>
        <a:spcPct val="0"/>
      </a:spcAft>
      <a:defRPr kern="1200">
        <a:solidFill>
          <a:schemeClr val="tx1"/>
        </a:solidFill>
        <a:latin typeface="Comic Sans MS" pitchFamily="66" charset="0"/>
        <a:ea typeface="+mn-ea"/>
        <a:cs typeface="Arial" pitchFamily="34" charset="0"/>
      </a:defRPr>
    </a:lvl3pPr>
    <a:lvl4pPr marL="1371600" algn="l" rtl="0" fontAlgn="base">
      <a:spcBef>
        <a:spcPct val="0"/>
      </a:spcBef>
      <a:spcAft>
        <a:spcPct val="0"/>
      </a:spcAft>
      <a:defRPr kern="1200">
        <a:solidFill>
          <a:schemeClr val="tx1"/>
        </a:solidFill>
        <a:latin typeface="Comic Sans MS" pitchFamily="66" charset="0"/>
        <a:ea typeface="+mn-ea"/>
        <a:cs typeface="Arial" pitchFamily="34" charset="0"/>
      </a:defRPr>
    </a:lvl4pPr>
    <a:lvl5pPr marL="1828800" algn="l" rtl="0" fontAlgn="base">
      <a:spcBef>
        <a:spcPct val="0"/>
      </a:spcBef>
      <a:spcAft>
        <a:spcPct val="0"/>
      </a:spcAft>
      <a:defRPr kern="1200">
        <a:solidFill>
          <a:schemeClr val="tx1"/>
        </a:solidFill>
        <a:latin typeface="Comic Sans MS" pitchFamily="66" charset="0"/>
        <a:ea typeface="+mn-ea"/>
        <a:cs typeface="Arial" pitchFamily="34" charset="0"/>
      </a:defRPr>
    </a:lvl5pPr>
    <a:lvl6pPr marL="2286000" algn="l" defTabSz="914400" rtl="0" eaLnBrk="1" latinLnBrk="0" hangingPunct="1">
      <a:defRPr kern="1200">
        <a:solidFill>
          <a:schemeClr val="tx1"/>
        </a:solidFill>
        <a:latin typeface="Comic Sans MS" pitchFamily="66" charset="0"/>
        <a:ea typeface="+mn-ea"/>
        <a:cs typeface="Arial" pitchFamily="34" charset="0"/>
      </a:defRPr>
    </a:lvl6pPr>
    <a:lvl7pPr marL="2743200" algn="l" defTabSz="914400" rtl="0" eaLnBrk="1" latinLnBrk="0" hangingPunct="1">
      <a:defRPr kern="1200">
        <a:solidFill>
          <a:schemeClr val="tx1"/>
        </a:solidFill>
        <a:latin typeface="Comic Sans MS" pitchFamily="66" charset="0"/>
        <a:ea typeface="+mn-ea"/>
        <a:cs typeface="Arial" pitchFamily="34" charset="0"/>
      </a:defRPr>
    </a:lvl7pPr>
    <a:lvl8pPr marL="3200400" algn="l" defTabSz="914400" rtl="0" eaLnBrk="1" latinLnBrk="0" hangingPunct="1">
      <a:defRPr kern="1200">
        <a:solidFill>
          <a:schemeClr val="tx1"/>
        </a:solidFill>
        <a:latin typeface="Comic Sans MS" pitchFamily="66" charset="0"/>
        <a:ea typeface="+mn-ea"/>
        <a:cs typeface="Arial" pitchFamily="34" charset="0"/>
      </a:defRPr>
    </a:lvl8pPr>
    <a:lvl9pPr marL="3657600" algn="l" defTabSz="914400" rtl="0" eaLnBrk="1" latinLnBrk="0" hangingPunct="1">
      <a:defRPr kern="1200">
        <a:solidFill>
          <a:schemeClr val="tx1"/>
        </a:solidFill>
        <a:latin typeface="Comic Sans MS" pitchFamily="66"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4" autoAdjust="0"/>
  </p:normalViewPr>
  <p:slideViewPr>
    <p:cSldViewPr>
      <p:cViewPr varScale="1">
        <p:scale>
          <a:sx n="42" d="100"/>
          <a:sy n="42" d="100"/>
        </p:scale>
        <p:origin x="-6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image" Target="../media/image7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2AF5061-8436-44D9-8F64-0A0609BC5898}" type="datetimeFigureOut">
              <a:rPr lang="en-US"/>
              <a:pPr>
                <a:defRPr/>
              </a:pPr>
              <a:t>1/18/2019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C8C8BCD-DFCE-4071-9AB4-C6C43F8F310D}" type="slidenum">
              <a:rPr lang="en-US"/>
              <a:pPr>
                <a:defRPr/>
              </a:pPr>
              <a:t>‹#›</a:t>
            </a:fld>
            <a:endParaRPr lang="en-US"/>
          </a:p>
        </p:txBody>
      </p:sp>
    </p:spTree>
    <p:extLst>
      <p:ext uri="{BB962C8B-B14F-4D97-AF65-F5344CB8AC3E}">
        <p14:creationId xmlns:p14="http://schemas.microsoft.com/office/powerpoint/2010/main" val="441300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FF90056A-9EF3-407D-B1D1-78A085834260}"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0C813C9-7A30-4EDB-94BB-CFADED6E226E}" type="slidenum">
              <a:rPr lang="en-US"/>
              <a:pPr>
                <a:defRPr/>
              </a:pPr>
              <a:t>‹#›</a:t>
            </a:fld>
            <a:endParaRPr lang="en-US"/>
          </a:p>
        </p:txBody>
      </p:sp>
    </p:spTree>
    <p:extLst>
      <p:ext uri="{BB962C8B-B14F-4D97-AF65-F5344CB8AC3E}">
        <p14:creationId xmlns:p14="http://schemas.microsoft.com/office/powerpoint/2010/main" val="3807582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1FCE9D-5200-453F-B99A-89AECA5A3E75}" type="slidenum">
              <a:rPr lang="en-US" smtClean="0"/>
              <a:pPr>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789809-6D3F-45A7-9762-BD30B69E0A28}" type="slidenum">
              <a:rPr lang="en-US"/>
              <a:pPr>
                <a:defRPr/>
              </a:pPr>
              <a:t>‹#›</a:t>
            </a:fld>
            <a:endParaRPr lang="en-US"/>
          </a:p>
        </p:txBody>
      </p:sp>
    </p:spTree>
    <p:extLst>
      <p:ext uri="{BB962C8B-B14F-4D97-AF65-F5344CB8AC3E}">
        <p14:creationId xmlns:p14="http://schemas.microsoft.com/office/powerpoint/2010/main" val="196671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09503-FD67-4B11-8099-67C7AC7249FF}" type="slidenum">
              <a:rPr lang="en-US"/>
              <a:pPr>
                <a:defRPr/>
              </a:pPr>
              <a:t>‹#›</a:t>
            </a:fld>
            <a:endParaRPr lang="en-US"/>
          </a:p>
        </p:txBody>
      </p:sp>
    </p:spTree>
    <p:extLst>
      <p:ext uri="{BB962C8B-B14F-4D97-AF65-F5344CB8AC3E}">
        <p14:creationId xmlns:p14="http://schemas.microsoft.com/office/powerpoint/2010/main" val="377362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F0CEA-987B-4AE2-8FD2-73BE8B7F008B}" type="slidenum">
              <a:rPr lang="en-US"/>
              <a:pPr>
                <a:defRPr/>
              </a:pPr>
              <a:t>‹#›</a:t>
            </a:fld>
            <a:endParaRPr lang="en-US"/>
          </a:p>
        </p:txBody>
      </p:sp>
    </p:spTree>
    <p:extLst>
      <p:ext uri="{BB962C8B-B14F-4D97-AF65-F5344CB8AC3E}">
        <p14:creationId xmlns:p14="http://schemas.microsoft.com/office/powerpoint/2010/main" val="329434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7317B-999A-4ECF-86F3-0D86B4173107}" type="slidenum">
              <a:rPr lang="en-US"/>
              <a:pPr>
                <a:defRPr/>
              </a:pPr>
              <a:t>‹#›</a:t>
            </a:fld>
            <a:endParaRPr lang="en-US"/>
          </a:p>
        </p:txBody>
      </p:sp>
    </p:spTree>
    <p:extLst>
      <p:ext uri="{BB962C8B-B14F-4D97-AF65-F5344CB8AC3E}">
        <p14:creationId xmlns:p14="http://schemas.microsoft.com/office/powerpoint/2010/main" val="269959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2C3C1-09C5-4DB0-9BA3-56F63EC4A854}" type="slidenum">
              <a:rPr lang="en-US"/>
              <a:pPr>
                <a:defRPr/>
              </a:pPr>
              <a:t>‹#›</a:t>
            </a:fld>
            <a:endParaRPr lang="en-US"/>
          </a:p>
        </p:txBody>
      </p:sp>
    </p:spTree>
    <p:extLst>
      <p:ext uri="{BB962C8B-B14F-4D97-AF65-F5344CB8AC3E}">
        <p14:creationId xmlns:p14="http://schemas.microsoft.com/office/powerpoint/2010/main" val="88205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8E0A-87E0-4C63-896E-228EA37DDE2B}" type="slidenum">
              <a:rPr lang="en-US"/>
              <a:pPr>
                <a:defRPr/>
              </a:pPr>
              <a:t>‹#›</a:t>
            </a:fld>
            <a:endParaRPr lang="en-US"/>
          </a:p>
        </p:txBody>
      </p:sp>
    </p:spTree>
    <p:extLst>
      <p:ext uri="{BB962C8B-B14F-4D97-AF65-F5344CB8AC3E}">
        <p14:creationId xmlns:p14="http://schemas.microsoft.com/office/powerpoint/2010/main" val="385342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37BE52-8439-4444-AE39-19F7D577253B}" type="slidenum">
              <a:rPr lang="en-US"/>
              <a:pPr>
                <a:defRPr/>
              </a:pPr>
              <a:t>‹#›</a:t>
            </a:fld>
            <a:endParaRPr lang="en-US"/>
          </a:p>
        </p:txBody>
      </p:sp>
    </p:spTree>
    <p:extLst>
      <p:ext uri="{BB962C8B-B14F-4D97-AF65-F5344CB8AC3E}">
        <p14:creationId xmlns:p14="http://schemas.microsoft.com/office/powerpoint/2010/main" val="235941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6564DE-A150-4AB9-9682-E5F7F24F8732}" type="slidenum">
              <a:rPr lang="en-US"/>
              <a:pPr>
                <a:defRPr/>
              </a:pPr>
              <a:t>‹#›</a:t>
            </a:fld>
            <a:endParaRPr lang="en-US"/>
          </a:p>
        </p:txBody>
      </p:sp>
    </p:spTree>
    <p:extLst>
      <p:ext uri="{BB962C8B-B14F-4D97-AF65-F5344CB8AC3E}">
        <p14:creationId xmlns:p14="http://schemas.microsoft.com/office/powerpoint/2010/main" val="225901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6DBD4E-5EB1-47F4-A238-8B814DCD1486}" type="slidenum">
              <a:rPr lang="en-US"/>
              <a:pPr>
                <a:defRPr/>
              </a:pPr>
              <a:t>‹#›</a:t>
            </a:fld>
            <a:endParaRPr lang="en-US"/>
          </a:p>
        </p:txBody>
      </p:sp>
    </p:spTree>
    <p:extLst>
      <p:ext uri="{BB962C8B-B14F-4D97-AF65-F5344CB8AC3E}">
        <p14:creationId xmlns:p14="http://schemas.microsoft.com/office/powerpoint/2010/main" val="282301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F021C-90A5-44BB-8473-40A6748C10D6}" type="slidenum">
              <a:rPr lang="en-US"/>
              <a:pPr>
                <a:defRPr/>
              </a:pPr>
              <a:t>‹#›</a:t>
            </a:fld>
            <a:endParaRPr lang="en-US"/>
          </a:p>
        </p:txBody>
      </p:sp>
    </p:spTree>
    <p:extLst>
      <p:ext uri="{BB962C8B-B14F-4D97-AF65-F5344CB8AC3E}">
        <p14:creationId xmlns:p14="http://schemas.microsoft.com/office/powerpoint/2010/main" val="290604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EA921-1479-4E00-BFF6-84A967ED3AB4}" type="slidenum">
              <a:rPr lang="en-US"/>
              <a:pPr>
                <a:defRPr/>
              </a:pPr>
              <a:t>‹#›</a:t>
            </a:fld>
            <a:endParaRPr lang="en-US"/>
          </a:p>
        </p:txBody>
      </p:sp>
    </p:spTree>
    <p:extLst>
      <p:ext uri="{BB962C8B-B14F-4D97-AF65-F5344CB8AC3E}">
        <p14:creationId xmlns:p14="http://schemas.microsoft.com/office/powerpoint/2010/main" val="384851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32D0E611-F884-4C9B-AA31-95701C99A1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cv.uoc.es/~982_04_005_01_web/fitxer/venusE.html" TargetMode="Externa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oleObject" Target="../embeddings/oleObject15.bin"/><Relationship Id="rId7"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oleObject" Target="../embeddings/oleObject16.bin"/><Relationship Id="rId4" Type="http://schemas.openxmlformats.org/officeDocument/2006/relationships/image" Target="../media/image38.pn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3.png"/><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oleObject" Target="../embeddings/oleObject18.bin"/><Relationship Id="rId7" Type="http://schemas.openxmlformats.org/officeDocument/2006/relationships/hyperlink" Target="http://www.israel-mfa.gov.il/mfa/home.asp"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6.jpeg"/><Relationship Id="rId3" Type="http://schemas.openxmlformats.org/officeDocument/2006/relationships/oleObject" Target="../embeddings/oleObject19.bin"/><Relationship Id="rId7" Type="http://schemas.openxmlformats.org/officeDocument/2006/relationships/hyperlink" Target="http://upload.wikimedia.org/wikipedia/commons/2/2c/Catal_H%C3%BCy%C3%BCk_Restauration_B.JPG" TargetMode="External"/><Relationship Id="rId12"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2.jpeg"/><Relationship Id="rId11" Type="http://schemas.openxmlformats.org/officeDocument/2006/relationships/hyperlink" Target="http://upload.wikimedia.org/wikipedia/commons/b/b1/CatalHoyukSouthArea.JPG" TargetMode="External"/><Relationship Id="rId5" Type="http://schemas.openxmlformats.org/officeDocument/2006/relationships/image" Target="../media/image51.jpeg"/><Relationship Id="rId10" Type="http://schemas.openxmlformats.org/officeDocument/2006/relationships/image" Target="../media/image54.jpeg"/><Relationship Id="rId4" Type="http://schemas.openxmlformats.org/officeDocument/2006/relationships/image" Target="../media/image50.png"/><Relationship Id="rId9" Type="http://schemas.openxmlformats.org/officeDocument/2006/relationships/hyperlink" Target="http://upload.wikimedia.org/wikipedia/commons/4/43/Catal_H%C3%BCy%C3%BCk,_bull_head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1.jpeg"/><Relationship Id="rId5" Type="http://schemas.openxmlformats.org/officeDocument/2006/relationships/hyperlink" Target="http://upload.wikimedia.org/wikipedia/en/a/a2/Stonehenge_Complete.jpg" TargetMode="Externa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66.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73.wmf"/><Relationship Id="rId7" Type="http://schemas.openxmlformats.org/officeDocument/2006/relationships/image" Target="../media/image74.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4.bin"/><Relationship Id="rId5" Type="http://schemas.openxmlformats.org/officeDocument/2006/relationships/image" Target="../media/image71.png"/><Relationship Id="rId4" Type="http://schemas.openxmlformats.org/officeDocument/2006/relationships/oleObject" Target="../embeddings/oleObject23.bin"/><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upload.wikimedia.org/wikipedia/commons/6/67/Flintstone_knife.jpg" TargetMode="External"/><Relationship Id="rId13"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hyperlink" Target="http://upload.wikimedia.org/wikipedia/commons/e/e5/Egypte_louvre_316.jpg" TargetMode="External"/><Relationship Id="rId5" Type="http://schemas.openxmlformats.org/officeDocument/2006/relationships/image" Target="../media/image4.png"/><Relationship Id="rId1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oleObject" Target="../embeddings/oleObject2.bin"/><Relationship Id="rId9" Type="http://schemas.openxmlformats.org/officeDocument/2006/relationships/image" Target="../media/image7.jpeg"/><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jpeg"/><Relationship Id="rId5" Type="http://schemas.openxmlformats.org/officeDocument/2006/relationships/hyperlink" Target="http://upload.wikimedia.org/wikipedia/commons/1/1a/8403452_36f7580a25_o.jpg" TargetMode="External"/><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oleObject" Target="../embeddings/oleObject8.bin"/><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hyperlink" Target="http://upload.wikimedia.org/wikipedia/commons/0/07/Neandertal_vs_Sapiens.jpg" TargetMode="External"/><Relationship Id="rId3" Type="http://schemas.openxmlformats.org/officeDocument/2006/relationships/oleObject" Target="../embeddings/oleObject10.bin"/><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oleObject" Target="../embeddings/oleObject11.bin"/><Relationship Id="rId4" Type="http://schemas.openxmlformats.org/officeDocument/2006/relationships/image" Target="../media/image22.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053" name="Object 5"/>
          <p:cNvGraphicFramePr>
            <a:graphicFrameLocks noChangeAspect="1"/>
          </p:cNvGraphicFramePr>
          <p:nvPr/>
        </p:nvGraphicFramePr>
        <p:xfrm>
          <a:off x="228600" y="1295400"/>
          <a:ext cx="8763000" cy="4545013"/>
        </p:xfrm>
        <a:graphic>
          <a:graphicData uri="http://schemas.openxmlformats.org/presentationml/2006/ole">
            <mc:AlternateContent xmlns:mc="http://schemas.openxmlformats.org/markup-compatibility/2006">
              <mc:Choice xmlns:v="urn:schemas-microsoft-com:vml" Requires="v">
                <p:oleObj spid="_x0000_s1028" name="Image" r:id="rId4" imgW="7646341" imgH="2487805" progId="">
                  <p:embed/>
                </p:oleObj>
              </mc:Choice>
              <mc:Fallback>
                <p:oleObj name="Image" r:id="rId4" imgW="7646341" imgH="2487805" progId="">
                  <p:embed/>
                  <p:pic>
                    <p:nvPicPr>
                      <p:cNvPr id="0" name="Object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295400"/>
                        <a:ext cx="87630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Effect transition="in" filter="fade">
                                      <p:cBhvr>
                                        <p:cTn id="9"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4"/>
          <p:cNvGraphicFramePr>
            <a:graphicFrameLocks noChangeAspect="1"/>
          </p:cNvGraphicFramePr>
          <p:nvPr/>
        </p:nvGraphicFramePr>
        <p:xfrm>
          <a:off x="304800" y="228600"/>
          <a:ext cx="4600575" cy="722313"/>
        </p:xfrm>
        <a:graphic>
          <a:graphicData uri="http://schemas.openxmlformats.org/presentationml/2006/ole">
            <mc:AlternateContent xmlns:mc="http://schemas.openxmlformats.org/markup-compatibility/2006">
              <mc:Choice xmlns:v="urn:schemas-microsoft-com:vml" Requires="v">
                <p:oleObj spid="_x0000_s7178" name="Image" r:id="rId4" imgW="4600610" imgH="722561" progId="">
                  <p:embed/>
                </p:oleObj>
              </mc:Choice>
              <mc:Fallback>
                <p:oleObj name="Image" r:id="rId4" imgW="4600610" imgH="722561"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28600"/>
                        <a:ext cx="460057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Text Box 5"/>
          <p:cNvSpPr txBox="1">
            <a:spLocks noChangeArrowheads="1"/>
          </p:cNvSpPr>
          <p:nvPr/>
        </p:nvSpPr>
        <p:spPr bwMode="auto">
          <a:xfrm>
            <a:off x="304800" y="990600"/>
            <a:ext cx="6934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sz="1600"/>
              <a:t>“</a:t>
            </a:r>
            <a:r>
              <a:rPr lang="en-US" sz="1600" i="1"/>
              <a:t>Paleo</a:t>
            </a:r>
            <a:r>
              <a:rPr lang="en-US" sz="1600"/>
              <a:t>” means old “</a:t>
            </a:r>
            <a:r>
              <a:rPr lang="en-US" sz="1600" i="1"/>
              <a:t>Lithic</a:t>
            </a:r>
            <a:r>
              <a:rPr lang="en-US" sz="1600"/>
              <a:t>” means stone</a:t>
            </a:r>
          </a:p>
          <a:p>
            <a:pPr eaLnBrk="1" hangingPunct="1">
              <a:spcBef>
                <a:spcPct val="50000"/>
              </a:spcBef>
            </a:pPr>
            <a:r>
              <a:rPr lang="en-US" sz="1600" u="sng"/>
              <a:t>Paleolithic= Old Stone Age.  This era was called the stone age because early man used stone to make his tools and weapons</a:t>
            </a:r>
            <a:r>
              <a:rPr lang="en-US" sz="1600"/>
              <a:t>.</a:t>
            </a:r>
          </a:p>
        </p:txBody>
      </p:sp>
      <p:pic>
        <p:nvPicPr>
          <p:cNvPr id="9223" name="Picture 7" descr="Group of several different Aurignacian tools."/>
          <p:cNvPicPr>
            <a:picLocks noChangeAspect="1" noChangeArrowheads="1"/>
          </p:cNvPicPr>
          <p:nvPr/>
        </p:nvPicPr>
        <p:blipFill>
          <a:blip r:embed="rId6">
            <a:clrChange>
              <a:clrFrom>
                <a:srgbClr val="181D21"/>
              </a:clrFrom>
              <a:clrTo>
                <a:srgbClr val="181D21">
                  <a:alpha val="0"/>
                </a:srgbClr>
              </a:clrTo>
            </a:clrChange>
            <a:extLst>
              <a:ext uri="{28A0092B-C50C-407E-A947-70E740481C1C}">
                <a14:useLocalDpi xmlns:a14="http://schemas.microsoft.com/office/drawing/2010/main" val="0"/>
              </a:ext>
            </a:extLst>
          </a:blip>
          <a:srcRect/>
          <a:stretch>
            <a:fillRect/>
          </a:stretch>
        </p:blipFill>
        <p:spPr bwMode="auto">
          <a:xfrm>
            <a:off x="7239000" y="228600"/>
            <a:ext cx="1666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8"/>
          <p:cNvSpPr txBox="1">
            <a:spLocks noChangeArrowheads="1"/>
          </p:cNvSpPr>
          <p:nvPr/>
        </p:nvSpPr>
        <p:spPr bwMode="auto">
          <a:xfrm>
            <a:off x="304800" y="19812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u="sng"/>
              <a:t>Paleolithic man lived in groups called </a:t>
            </a:r>
            <a:r>
              <a:rPr lang="en-US" b="1" u="sng"/>
              <a:t>clans</a:t>
            </a:r>
            <a:r>
              <a:rPr lang="en-US" u="sng"/>
              <a:t>.</a:t>
            </a:r>
          </a:p>
          <a:p>
            <a:pPr eaLnBrk="1" hangingPunct="1"/>
            <a:r>
              <a:rPr lang="en-US" u="sng"/>
              <a:t>These clans got their food by </a:t>
            </a:r>
            <a:r>
              <a:rPr lang="en-US" b="1" u="sng"/>
              <a:t>Hunting and Gathering</a:t>
            </a:r>
          </a:p>
          <a:p>
            <a:pPr eaLnBrk="1" hangingPunct="1"/>
            <a:r>
              <a:rPr lang="en-US"/>
              <a:t>Once the food supply ran out they would move to a different area.  </a:t>
            </a:r>
          </a:p>
          <a:p>
            <a:pPr eaLnBrk="1" hangingPunct="1"/>
            <a:r>
              <a:rPr lang="en-US" u="sng"/>
              <a:t>Because they moved from place to place they were </a:t>
            </a:r>
            <a:r>
              <a:rPr lang="en-US" b="1" u="sng"/>
              <a:t>Nomadic</a:t>
            </a:r>
            <a:r>
              <a:rPr lang="en-US"/>
              <a:t>.</a:t>
            </a:r>
          </a:p>
        </p:txBody>
      </p:sp>
      <p:sp>
        <p:nvSpPr>
          <p:cNvPr id="9226" name="Text Box 10"/>
          <p:cNvSpPr txBox="1">
            <a:spLocks noChangeArrowheads="1"/>
          </p:cNvSpPr>
          <p:nvPr/>
        </p:nvSpPr>
        <p:spPr bwMode="auto">
          <a:xfrm>
            <a:off x="304800" y="3319463"/>
            <a:ext cx="82994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b="1"/>
              <a:t>Essential Knowledge</a:t>
            </a:r>
          </a:p>
          <a:p>
            <a:pPr eaLnBrk="1" hangingPunct="1"/>
            <a:r>
              <a:rPr lang="en-US"/>
              <a:t>Were Nomadic: Wandered from place to place in search of food and shelter</a:t>
            </a:r>
          </a:p>
          <a:p>
            <a:pPr eaLnBrk="1" hangingPunct="1"/>
            <a:r>
              <a:rPr lang="en-US" u="sng"/>
              <a:t>Invented the first tools and weapons including </a:t>
            </a:r>
            <a:r>
              <a:rPr lang="en-US" b="1" u="sng"/>
              <a:t>simple stone tools</a:t>
            </a:r>
            <a:r>
              <a:rPr lang="en-US" u="sng"/>
              <a:t>.</a:t>
            </a:r>
          </a:p>
          <a:p>
            <a:pPr eaLnBrk="1" hangingPunct="1"/>
            <a:r>
              <a:rPr lang="en-US" u="sng"/>
              <a:t>Lived in groups called </a:t>
            </a:r>
            <a:r>
              <a:rPr lang="en-US" b="1" u="sng"/>
              <a:t>clans</a:t>
            </a:r>
            <a:r>
              <a:rPr lang="en-US" u="sng"/>
              <a:t> of about 20-30 people, used caves for shelter.</a:t>
            </a:r>
          </a:p>
          <a:p>
            <a:pPr eaLnBrk="1" hangingPunct="1"/>
            <a:r>
              <a:rPr lang="en-US" u="sng"/>
              <a:t>Learned to make and control </a:t>
            </a:r>
            <a:r>
              <a:rPr lang="en-US" b="1" u="sng"/>
              <a:t>fire</a:t>
            </a:r>
            <a:r>
              <a:rPr lang="en-US" u="sng"/>
              <a:t> to keep warm and cook their food.</a:t>
            </a:r>
          </a:p>
          <a:p>
            <a:pPr eaLnBrk="1" hangingPunct="1"/>
            <a:r>
              <a:rPr lang="en-US" u="sng"/>
              <a:t>Developed </a:t>
            </a:r>
            <a:r>
              <a:rPr lang="en-US" b="1" u="sng"/>
              <a:t>oral</a:t>
            </a:r>
            <a:r>
              <a:rPr lang="en-US" u="sng"/>
              <a:t>, or spoken language</a:t>
            </a:r>
          </a:p>
          <a:p>
            <a:pPr eaLnBrk="1" hangingPunct="1"/>
            <a:r>
              <a:rPr lang="en-US" u="sng"/>
              <a:t>Made </a:t>
            </a:r>
            <a:r>
              <a:rPr lang="en-US" b="1" u="sng"/>
              <a:t>cave art</a:t>
            </a:r>
            <a:r>
              <a:rPr lang="en-US" u="sng"/>
              <a:t> and statues.</a:t>
            </a:r>
          </a:p>
        </p:txBody>
      </p:sp>
      <p:pic>
        <p:nvPicPr>
          <p:cNvPr id="9228" name="Picture 12" descr="large_ar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7913" y="4876800"/>
            <a:ext cx="1412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3"/>
          <p:cNvSpPr txBox="1">
            <a:spLocks noChangeArrowheads="1"/>
          </p:cNvSpPr>
          <p:nvPr/>
        </p:nvSpPr>
        <p:spPr bwMode="auto">
          <a:xfrm>
            <a:off x="457200" y="5500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endParaRPr lang="en-US"/>
          </a:p>
        </p:txBody>
      </p:sp>
      <p:sp>
        <p:nvSpPr>
          <p:cNvPr id="9230" name="Text Box 14"/>
          <p:cNvSpPr txBox="1">
            <a:spLocks noChangeArrowheads="1"/>
          </p:cNvSpPr>
          <p:nvPr/>
        </p:nvSpPr>
        <p:spPr bwMode="auto">
          <a:xfrm>
            <a:off x="381000" y="54864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u="sng"/>
              <a:t>The role of </a:t>
            </a:r>
            <a:r>
              <a:rPr lang="en-US" b="1" u="sng"/>
              <a:t>men</a:t>
            </a:r>
            <a:r>
              <a:rPr lang="en-US" u="sng"/>
              <a:t> was to do the </a:t>
            </a:r>
            <a:r>
              <a:rPr lang="en-US" b="1" u="sng"/>
              <a:t>hunting</a:t>
            </a:r>
          </a:p>
          <a:p>
            <a:pPr eaLnBrk="1" hangingPunct="1"/>
            <a:r>
              <a:rPr lang="en-US" u="sng"/>
              <a:t>The role of </a:t>
            </a:r>
            <a:r>
              <a:rPr lang="en-US" b="1" u="sng"/>
              <a:t>women</a:t>
            </a:r>
            <a:r>
              <a:rPr lang="en-US" u="sng"/>
              <a:t> was </a:t>
            </a:r>
            <a:r>
              <a:rPr lang="en-US" b="1" u="sng"/>
              <a:t>gathering</a:t>
            </a:r>
            <a:r>
              <a:rPr lang="en-US" u="sng"/>
              <a:t> and caring for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strVal val="#ppt_w+.3"/>
                                          </p:val>
                                        </p:tav>
                                        <p:tav tm="100000">
                                          <p:val>
                                            <p:strVal val="#ppt_w"/>
                                          </p:val>
                                        </p:tav>
                                      </p:tavLst>
                                    </p:anim>
                                    <p:anim calcmode="lin" valueType="num">
                                      <p:cBhvr>
                                        <p:cTn id="8" dur="1000" fill="hold"/>
                                        <p:tgtEl>
                                          <p:spTgt spid="9220"/>
                                        </p:tgtEl>
                                        <p:attrNameLst>
                                          <p:attrName>ppt_h</p:attrName>
                                        </p:attrNameLst>
                                      </p:cBhvr>
                                      <p:tavLst>
                                        <p:tav tm="0">
                                          <p:val>
                                            <p:strVal val="#ppt_h"/>
                                          </p:val>
                                        </p:tav>
                                        <p:tav tm="100000">
                                          <p:val>
                                            <p:strVal val="#ppt_h"/>
                                          </p:val>
                                        </p:tav>
                                      </p:tavLst>
                                    </p:anim>
                                    <p:animEffect transition="in" filter="fade">
                                      <p:cBhvr>
                                        <p:cTn id="9" dur="10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9221">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922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221">
                                            <p:txEl>
                                              <p:pRg st="1" end="1"/>
                                            </p:txEl>
                                          </p:spTgt>
                                        </p:tgtEl>
                                        <p:attrNameLst>
                                          <p:attrName>style.visibility</p:attrName>
                                        </p:attrNameLst>
                                      </p:cBhvr>
                                      <p:to>
                                        <p:strVal val="visible"/>
                                      </p:to>
                                    </p:set>
                                    <p:anim calcmode="lin" valueType="num">
                                      <p:cBhvr>
                                        <p:cTn id="21" dur="1000" fill="hold"/>
                                        <p:tgtEl>
                                          <p:spTgt spid="922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9221">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9221">
                                            <p:txEl>
                                              <p:pRg st="1" end="1"/>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9223"/>
                                        </p:tgtEl>
                                        <p:attrNameLst>
                                          <p:attrName>style.visibility</p:attrName>
                                        </p:attrNameLst>
                                      </p:cBhvr>
                                      <p:to>
                                        <p:strVal val="visible"/>
                                      </p:to>
                                    </p:set>
                                    <p:anim calcmode="lin" valueType="num">
                                      <p:cBhvr>
                                        <p:cTn id="26" dur="500" fill="hold"/>
                                        <p:tgtEl>
                                          <p:spTgt spid="9223"/>
                                        </p:tgtEl>
                                        <p:attrNameLst>
                                          <p:attrName>ppt_w</p:attrName>
                                        </p:attrNameLst>
                                      </p:cBhvr>
                                      <p:tavLst>
                                        <p:tav tm="0">
                                          <p:val>
                                            <p:fltVal val="0"/>
                                          </p:val>
                                        </p:tav>
                                        <p:tav tm="100000">
                                          <p:val>
                                            <p:strVal val="#ppt_w"/>
                                          </p:val>
                                        </p:tav>
                                      </p:tavLst>
                                    </p:anim>
                                    <p:anim calcmode="lin" valueType="num">
                                      <p:cBhvr>
                                        <p:cTn id="27" dur="500" fill="hold"/>
                                        <p:tgtEl>
                                          <p:spTgt spid="9223"/>
                                        </p:tgtEl>
                                        <p:attrNameLst>
                                          <p:attrName>ppt_h</p:attrName>
                                        </p:attrNameLst>
                                      </p:cBhvr>
                                      <p:tavLst>
                                        <p:tav tm="0">
                                          <p:val>
                                            <p:fltVal val="0"/>
                                          </p:val>
                                        </p:tav>
                                        <p:tav tm="100000">
                                          <p:val>
                                            <p:strVal val="#ppt_h"/>
                                          </p:val>
                                        </p:tav>
                                      </p:tavLst>
                                    </p:anim>
                                    <p:animEffect transition="in" filter="fade">
                                      <p:cBhvr>
                                        <p:cTn id="28" dur="500"/>
                                        <p:tgtEl>
                                          <p:spTgt spid="92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224">
                                            <p:txEl>
                                              <p:pRg st="0" end="0"/>
                                            </p:txEl>
                                          </p:spTgt>
                                        </p:tgtEl>
                                        <p:attrNameLst>
                                          <p:attrName>style.visibility</p:attrName>
                                        </p:attrNameLst>
                                      </p:cBhvr>
                                      <p:to>
                                        <p:strVal val="visible"/>
                                      </p:to>
                                    </p:set>
                                    <p:anim calcmode="lin" valueType="num">
                                      <p:cBhvr additive="base">
                                        <p:cTn id="33" dur="1000" fill="hold"/>
                                        <p:tgtEl>
                                          <p:spTgt spid="9224">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92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224">
                                            <p:txEl>
                                              <p:pRg st="1" end="1"/>
                                            </p:txEl>
                                          </p:spTgt>
                                        </p:tgtEl>
                                        <p:attrNameLst>
                                          <p:attrName>style.visibility</p:attrName>
                                        </p:attrNameLst>
                                      </p:cBhvr>
                                      <p:to>
                                        <p:strVal val="visible"/>
                                      </p:to>
                                    </p:set>
                                    <p:anim calcmode="lin" valueType="num">
                                      <p:cBhvr additive="base">
                                        <p:cTn id="39" dur="1000" fill="hold"/>
                                        <p:tgtEl>
                                          <p:spTgt spid="9224">
                                            <p:txEl>
                                              <p:pRg st="1" end="1"/>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92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224">
                                            <p:txEl>
                                              <p:pRg st="2" end="2"/>
                                            </p:txEl>
                                          </p:spTgt>
                                        </p:tgtEl>
                                        <p:attrNameLst>
                                          <p:attrName>style.visibility</p:attrName>
                                        </p:attrNameLst>
                                      </p:cBhvr>
                                      <p:to>
                                        <p:strVal val="visible"/>
                                      </p:to>
                                    </p:set>
                                    <p:anim calcmode="lin" valueType="num">
                                      <p:cBhvr additive="base">
                                        <p:cTn id="45" dur="1000" fill="hold"/>
                                        <p:tgtEl>
                                          <p:spTgt spid="9224">
                                            <p:txEl>
                                              <p:pRg st="2" end="2"/>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92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224">
                                            <p:txEl>
                                              <p:pRg st="3" end="3"/>
                                            </p:txEl>
                                          </p:spTgt>
                                        </p:tgtEl>
                                        <p:attrNameLst>
                                          <p:attrName>style.visibility</p:attrName>
                                        </p:attrNameLst>
                                      </p:cBhvr>
                                      <p:to>
                                        <p:strVal val="visible"/>
                                      </p:to>
                                    </p:set>
                                    <p:anim calcmode="lin" valueType="num">
                                      <p:cBhvr additive="base">
                                        <p:cTn id="51" dur="1000" fill="hold"/>
                                        <p:tgtEl>
                                          <p:spTgt spid="9224">
                                            <p:txEl>
                                              <p:pRg st="3" end="3"/>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92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9226">
                                            <p:txEl>
                                              <p:pRg st="0" end="0"/>
                                            </p:txEl>
                                          </p:spTgt>
                                        </p:tgtEl>
                                        <p:attrNameLst>
                                          <p:attrName>style.visibility</p:attrName>
                                        </p:attrNameLst>
                                      </p:cBhvr>
                                      <p:to>
                                        <p:strVal val="visible"/>
                                      </p:to>
                                    </p:set>
                                    <p:anim calcmode="lin" valueType="num">
                                      <p:cBhvr>
                                        <p:cTn id="57" dur="1000" fill="hold"/>
                                        <p:tgtEl>
                                          <p:spTgt spid="9226">
                                            <p:txEl>
                                              <p:pRg st="0" end="0"/>
                                            </p:txEl>
                                          </p:spTgt>
                                        </p:tgtEl>
                                        <p:attrNameLst>
                                          <p:attrName>ppt_w</p:attrName>
                                        </p:attrNameLst>
                                      </p:cBhvr>
                                      <p:tavLst>
                                        <p:tav tm="0">
                                          <p:val>
                                            <p:strVal val="#ppt_w*0.70"/>
                                          </p:val>
                                        </p:tav>
                                        <p:tav tm="100000">
                                          <p:val>
                                            <p:strVal val="#ppt_w"/>
                                          </p:val>
                                        </p:tav>
                                      </p:tavLst>
                                    </p:anim>
                                    <p:anim calcmode="lin" valueType="num">
                                      <p:cBhvr>
                                        <p:cTn id="58" dur="1000" fill="hold"/>
                                        <p:tgtEl>
                                          <p:spTgt spid="9226">
                                            <p:txEl>
                                              <p:pRg st="0" end="0"/>
                                            </p:txEl>
                                          </p:spTgt>
                                        </p:tgtEl>
                                        <p:attrNameLst>
                                          <p:attrName>ppt_h</p:attrName>
                                        </p:attrNameLst>
                                      </p:cBhvr>
                                      <p:tavLst>
                                        <p:tav tm="0">
                                          <p:val>
                                            <p:strVal val="#ppt_h"/>
                                          </p:val>
                                        </p:tav>
                                        <p:tav tm="100000">
                                          <p:val>
                                            <p:strVal val="#ppt_h"/>
                                          </p:val>
                                        </p:tav>
                                      </p:tavLst>
                                    </p:anim>
                                    <p:animEffect transition="in" filter="fade">
                                      <p:cBhvr>
                                        <p:cTn id="59" dur="1000"/>
                                        <p:tgtEl>
                                          <p:spTgt spid="9226">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9226">
                                            <p:txEl>
                                              <p:pRg st="1" end="1"/>
                                            </p:txEl>
                                          </p:spTgt>
                                        </p:tgtEl>
                                        <p:attrNameLst>
                                          <p:attrName>style.visibility</p:attrName>
                                        </p:attrNameLst>
                                      </p:cBhvr>
                                      <p:to>
                                        <p:strVal val="visible"/>
                                      </p:to>
                                    </p:set>
                                    <p:anim calcmode="lin" valueType="num">
                                      <p:cBhvr>
                                        <p:cTn id="64" dur="1000" fill="hold"/>
                                        <p:tgtEl>
                                          <p:spTgt spid="9226">
                                            <p:txEl>
                                              <p:pRg st="1" end="1"/>
                                            </p:txEl>
                                          </p:spTgt>
                                        </p:tgtEl>
                                        <p:attrNameLst>
                                          <p:attrName>ppt_w</p:attrName>
                                        </p:attrNameLst>
                                      </p:cBhvr>
                                      <p:tavLst>
                                        <p:tav tm="0">
                                          <p:val>
                                            <p:strVal val="#ppt_w*0.70"/>
                                          </p:val>
                                        </p:tav>
                                        <p:tav tm="100000">
                                          <p:val>
                                            <p:strVal val="#ppt_w"/>
                                          </p:val>
                                        </p:tav>
                                      </p:tavLst>
                                    </p:anim>
                                    <p:anim calcmode="lin" valueType="num">
                                      <p:cBhvr>
                                        <p:cTn id="65" dur="1000" fill="hold"/>
                                        <p:tgtEl>
                                          <p:spTgt spid="9226">
                                            <p:txEl>
                                              <p:pRg st="1" end="1"/>
                                            </p:txEl>
                                          </p:spTgt>
                                        </p:tgtEl>
                                        <p:attrNameLst>
                                          <p:attrName>ppt_h</p:attrName>
                                        </p:attrNameLst>
                                      </p:cBhvr>
                                      <p:tavLst>
                                        <p:tav tm="0">
                                          <p:val>
                                            <p:strVal val="#ppt_h"/>
                                          </p:val>
                                        </p:tav>
                                        <p:tav tm="100000">
                                          <p:val>
                                            <p:strVal val="#ppt_h"/>
                                          </p:val>
                                        </p:tav>
                                      </p:tavLst>
                                    </p:anim>
                                    <p:animEffect transition="in" filter="fade">
                                      <p:cBhvr>
                                        <p:cTn id="66" dur="1000"/>
                                        <p:tgtEl>
                                          <p:spTgt spid="9226">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9226">
                                            <p:txEl>
                                              <p:pRg st="2" end="2"/>
                                            </p:txEl>
                                          </p:spTgt>
                                        </p:tgtEl>
                                        <p:attrNameLst>
                                          <p:attrName>style.visibility</p:attrName>
                                        </p:attrNameLst>
                                      </p:cBhvr>
                                      <p:to>
                                        <p:strVal val="visible"/>
                                      </p:to>
                                    </p:set>
                                    <p:anim calcmode="lin" valueType="num">
                                      <p:cBhvr>
                                        <p:cTn id="71" dur="1000" fill="hold"/>
                                        <p:tgtEl>
                                          <p:spTgt spid="9226">
                                            <p:txEl>
                                              <p:pRg st="2" end="2"/>
                                            </p:txEl>
                                          </p:spTgt>
                                        </p:tgtEl>
                                        <p:attrNameLst>
                                          <p:attrName>ppt_w</p:attrName>
                                        </p:attrNameLst>
                                      </p:cBhvr>
                                      <p:tavLst>
                                        <p:tav tm="0">
                                          <p:val>
                                            <p:strVal val="#ppt_w*0.70"/>
                                          </p:val>
                                        </p:tav>
                                        <p:tav tm="100000">
                                          <p:val>
                                            <p:strVal val="#ppt_w"/>
                                          </p:val>
                                        </p:tav>
                                      </p:tavLst>
                                    </p:anim>
                                    <p:anim calcmode="lin" valueType="num">
                                      <p:cBhvr>
                                        <p:cTn id="72" dur="1000" fill="hold"/>
                                        <p:tgtEl>
                                          <p:spTgt spid="9226">
                                            <p:txEl>
                                              <p:pRg st="2" end="2"/>
                                            </p:txEl>
                                          </p:spTgt>
                                        </p:tgtEl>
                                        <p:attrNameLst>
                                          <p:attrName>ppt_h</p:attrName>
                                        </p:attrNameLst>
                                      </p:cBhvr>
                                      <p:tavLst>
                                        <p:tav tm="0">
                                          <p:val>
                                            <p:strVal val="#ppt_h"/>
                                          </p:val>
                                        </p:tav>
                                        <p:tav tm="100000">
                                          <p:val>
                                            <p:strVal val="#ppt_h"/>
                                          </p:val>
                                        </p:tav>
                                      </p:tavLst>
                                    </p:anim>
                                    <p:animEffect transition="in" filter="fade">
                                      <p:cBhvr>
                                        <p:cTn id="73" dur="1000"/>
                                        <p:tgtEl>
                                          <p:spTgt spid="9226">
                                            <p:txEl>
                                              <p:pRg st="2" end="2"/>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9226">
                                            <p:txEl>
                                              <p:pRg st="3" end="3"/>
                                            </p:txEl>
                                          </p:spTgt>
                                        </p:tgtEl>
                                        <p:attrNameLst>
                                          <p:attrName>style.visibility</p:attrName>
                                        </p:attrNameLst>
                                      </p:cBhvr>
                                      <p:to>
                                        <p:strVal val="visible"/>
                                      </p:to>
                                    </p:set>
                                    <p:anim calcmode="lin" valueType="num">
                                      <p:cBhvr>
                                        <p:cTn id="78" dur="1000" fill="hold"/>
                                        <p:tgtEl>
                                          <p:spTgt spid="9226">
                                            <p:txEl>
                                              <p:pRg st="3" end="3"/>
                                            </p:txEl>
                                          </p:spTgt>
                                        </p:tgtEl>
                                        <p:attrNameLst>
                                          <p:attrName>ppt_w</p:attrName>
                                        </p:attrNameLst>
                                      </p:cBhvr>
                                      <p:tavLst>
                                        <p:tav tm="0">
                                          <p:val>
                                            <p:strVal val="#ppt_w*0.70"/>
                                          </p:val>
                                        </p:tav>
                                        <p:tav tm="100000">
                                          <p:val>
                                            <p:strVal val="#ppt_w"/>
                                          </p:val>
                                        </p:tav>
                                      </p:tavLst>
                                    </p:anim>
                                    <p:anim calcmode="lin" valueType="num">
                                      <p:cBhvr>
                                        <p:cTn id="79" dur="1000" fill="hold"/>
                                        <p:tgtEl>
                                          <p:spTgt spid="9226">
                                            <p:txEl>
                                              <p:pRg st="3" end="3"/>
                                            </p:txEl>
                                          </p:spTgt>
                                        </p:tgtEl>
                                        <p:attrNameLst>
                                          <p:attrName>ppt_h</p:attrName>
                                        </p:attrNameLst>
                                      </p:cBhvr>
                                      <p:tavLst>
                                        <p:tav tm="0">
                                          <p:val>
                                            <p:strVal val="#ppt_h"/>
                                          </p:val>
                                        </p:tav>
                                        <p:tav tm="100000">
                                          <p:val>
                                            <p:strVal val="#ppt_h"/>
                                          </p:val>
                                        </p:tav>
                                      </p:tavLst>
                                    </p:anim>
                                    <p:animEffect transition="in" filter="fade">
                                      <p:cBhvr>
                                        <p:cTn id="80" dur="1000"/>
                                        <p:tgtEl>
                                          <p:spTgt spid="9226">
                                            <p:txEl>
                                              <p:pRg st="3" end="3"/>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9226">
                                            <p:txEl>
                                              <p:pRg st="4" end="4"/>
                                            </p:txEl>
                                          </p:spTgt>
                                        </p:tgtEl>
                                        <p:attrNameLst>
                                          <p:attrName>style.visibility</p:attrName>
                                        </p:attrNameLst>
                                      </p:cBhvr>
                                      <p:to>
                                        <p:strVal val="visible"/>
                                      </p:to>
                                    </p:set>
                                    <p:anim calcmode="lin" valueType="num">
                                      <p:cBhvr>
                                        <p:cTn id="85" dur="1000" fill="hold"/>
                                        <p:tgtEl>
                                          <p:spTgt spid="9226">
                                            <p:txEl>
                                              <p:pRg st="4" end="4"/>
                                            </p:txEl>
                                          </p:spTgt>
                                        </p:tgtEl>
                                        <p:attrNameLst>
                                          <p:attrName>ppt_w</p:attrName>
                                        </p:attrNameLst>
                                      </p:cBhvr>
                                      <p:tavLst>
                                        <p:tav tm="0">
                                          <p:val>
                                            <p:strVal val="#ppt_w*0.70"/>
                                          </p:val>
                                        </p:tav>
                                        <p:tav tm="100000">
                                          <p:val>
                                            <p:strVal val="#ppt_w"/>
                                          </p:val>
                                        </p:tav>
                                      </p:tavLst>
                                    </p:anim>
                                    <p:anim calcmode="lin" valueType="num">
                                      <p:cBhvr>
                                        <p:cTn id="86" dur="1000" fill="hold"/>
                                        <p:tgtEl>
                                          <p:spTgt spid="9226">
                                            <p:txEl>
                                              <p:pRg st="4" end="4"/>
                                            </p:txEl>
                                          </p:spTgt>
                                        </p:tgtEl>
                                        <p:attrNameLst>
                                          <p:attrName>ppt_h</p:attrName>
                                        </p:attrNameLst>
                                      </p:cBhvr>
                                      <p:tavLst>
                                        <p:tav tm="0">
                                          <p:val>
                                            <p:strVal val="#ppt_h"/>
                                          </p:val>
                                        </p:tav>
                                        <p:tav tm="100000">
                                          <p:val>
                                            <p:strVal val="#ppt_h"/>
                                          </p:val>
                                        </p:tav>
                                      </p:tavLst>
                                    </p:anim>
                                    <p:animEffect transition="in" filter="fade">
                                      <p:cBhvr>
                                        <p:cTn id="87" dur="1000"/>
                                        <p:tgtEl>
                                          <p:spTgt spid="9226">
                                            <p:txEl>
                                              <p:pRg st="4" end="4"/>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9226">
                                            <p:txEl>
                                              <p:pRg st="5" end="5"/>
                                            </p:txEl>
                                          </p:spTgt>
                                        </p:tgtEl>
                                        <p:attrNameLst>
                                          <p:attrName>style.visibility</p:attrName>
                                        </p:attrNameLst>
                                      </p:cBhvr>
                                      <p:to>
                                        <p:strVal val="visible"/>
                                      </p:to>
                                    </p:set>
                                    <p:anim calcmode="lin" valueType="num">
                                      <p:cBhvr>
                                        <p:cTn id="92" dur="1000" fill="hold"/>
                                        <p:tgtEl>
                                          <p:spTgt spid="9226">
                                            <p:txEl>
                                              <p:pRg st="5" end="5"/>
                                            </p:txEl>
                                          </p:spTgt>
                                        </p:tgtEl>
                                        <p:attrNameLst>
                                          <p:attrName>ppt_w</p:attrName>
                                        </p:attrNameLst>
                                      </p:cBhvr>
                                      <p:tavLst>
                                        <p:tav tm="0">
                                          <p:val>
                                            <p:strVal val="#ppt_w*0.70"/>
                                          </p:val>
                                        </p:tav>
                                        <p:tav tm="100000">
                                          <p:val>
                                            <p:strVal val="#ppt_w"/>
                                          </p:val>
                                        </p:tav>
                                      </p:tavLst>
                                    </p:anim>
                                    <p:anim calcmode="lin" valueType="num">
                                      <p:cBhvr>
                                        <p:cTn id="93" dur="1000" fill="hold"/>
                                        <p:tgtEl>
                                          <p:spTgt spid="9226">
                                            <p:txEl>
                                              <p:pRg st="5" end="5"/>
                                            </p:txEl>
                                          </p:spTgt>
                                        </p:tgtEl>
                                        <p:attrNameLst>
                                          <p:attrName>ppt_h</p:attrName>
                                        </p:attrNameLst>
                                      </p:cBhvr>
                                      <p:tavLst>
                                        <p:tav tm="0">
                                          <p:val>
                                            <p:strVal val="#ppt_h"/>
                                          </p:val>
                                        </p:tav>
                                        <p:tav tm="100000">
                                          <p:val>
                                            <p:strVal val="#ppt_h"/>
                                          </p:val>
                                        </p:tav>
                                      </p:tavLst>
                                    </p:anim>
                                    <p:animEffect transition="in" filter="fade">
                                      <p:cBhvr>
                                        <p:cTn id="94" dur="1000"/>
                                        <p:tgtEl>
                                          <p:spTgt spid="9226">
                                            <p:txEl>
                                              <p:pRg st="5" end="5"/>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9226">
                                            <p:txEl>
                                              <p:pRg st="6" end="6"/>
                                            </p:txEl>
                                          </p:spTgt>
                                        </p:tgtEl>
                                        <p:attrNameLst>
                                          <p:attrName>style.visibility</p:attrName>
                                        </p:attrNameLst>
                                      </p:cBhvr>
                                      <p:to>
                                        <p:strVal val="visible"/>
                                      </p:to>
                                    </p:set>
                                    <p:anim calcmode="lin" valueType="num">
                                      <p:cBhvr>
                                        <p:cTn id="99" dur="1000" fill="hold"/>
                                        <p:tgtEl>
                                          <p:spTgt spid="9226">
                                            <p:txEl>
                                              <p:pRg st="6" end="6"/>
                                            </p:txEl>
                                          </p:spTgt>
                                        </p:tgtEl>
                                        <p:attrNameLst>
                                          <p:attrName>ppt_w</p:attrName>
                                        </p:attrNameLst>
                                      </p:cBhvr>
                                      <p:tavLst>
                                        <p:tav tm="0">
                                          <p:val>
                                            <p:strVal val="#ppt_w*0.70"/>
                                          </p:val>
                                        </p:tav>
                                        <p:tav tm="100000">
                                          <p:val>
                                            <p:strVal val="#ppt_w"/>
                                          </p:val>
                                        </p:tav>
                                      </p:tavLst>
                                    </p:anim>
                                    <p:anim calcmode="lin" valueType="num">
                                      <p:cBhvr>
                                        <p:cTn id="100" dur="1000" fill="hold"/>
                                        <p:tgtEl>
                                          <p:spTgt spid="9226">
                                            <p:txEl>
                                              <p:pRg st="6" end="6"/>
                                            </p:txEl>
                                          </p:spTgt>
                                        </p:tgtEl>
                                        <p:attrNameLst>
                                          <p:attrName>ppt_h</p:attrName>
                                        </p:attrNameLst>
                                      </p:cBhvr>
                                      <p:tavLst>
                                        <p:tav tm="0">
                                          <p:val>
                                            <p:strVal val="#ppt_h"/>
                                          </p:val>
                                        </p:tav>
                                        <p:tav tm="100000">
                                          <p:val>
                                            <p:strVal val="#ppt_h"/>
                                          </p:val>
                                        </p:tav>
                                      </p:tavLst>
                                    </p:anim>
                                    <p:animEffect transition="in" filter="fade">
                                      <p:cBhvr>
                                        <p:cTn id="101" dur="1000"/>
                                        <p:tgtEl>
                                          <p:spTgt spid="9226">
                                            <p:txEl>
                                              <p:pRg st="6" end="6"/>
                                            </p:txEl>
                                          </p:spTgt>
                                        </p:tgtEl>
                                      </p:cBhvr>
                                    </p:animEffect>
                                  </p:childTnLst>
                                </p:cTn>
                              </p:par>
                              <p:par>
                                <p:cTn id="102" presetID="53" presetClass="entr" presetSubtype="0" fill="hold" nodeType="withEffect">
                                  <p:stCondLst>
                                    <p:cond delay="0"/>
                                  </p:stCondLst>
                                  <p:childTnLst>
                                    <p:set>
                                      <p:cBhvr>
                                        <p:cTn id="103" dur="1" fill="hold">
                                          <p:stCondLst>
                                            <p:cond delay="0"/>
                                          </p:stCondLst>
                                        </p:cTn>
                                        <p:tgtEl>
                                          <p:spTgt spid="9228"/>
                                        </p:tgtEl>
                                        <p:attrNameLst>
                                          <p:attrName>style.visibility</p:attrName>
                                        </p:attrNameLst>
                                      </p:cBhvr>
                                      <p:to>
                                        <p:strVal val="visible"/>
                                      </p:to>
                                    </p:set>
                                    <p:anim calcmode="lin" valueType="num">
                                      <p:cBhvr>
                                        <p:cTn id="104" dur="500" fill="hold"/>
                                        <p:tgtEl>
                                          <p:spTgt spid="9228"/>
                                        </p:tgtEl>
                                        <p:attrNameLst>
                                          <p:attrName>ppt_w</p:attrName>
                                        </p:attrNameLst>
                                      </p:cBhvr>
                                      <p:tavLst>
                                        <p:tav tm="0">
                                          <p:val>
                                            <p:fltVal val="0"/>
                                          </p:val>
                                        </p:tav>
                                        <p:tav tm="100000">
                                          <p:val>
                                            <p:strVal val="#ppt_w"/>
                                          </p:val>
                                        </p:tav>
                                      </p:tavLst>
                                    </p:anim>
                                    <p:anim calcmode="lin" valueType="num">
                                      <p:cBhvr>
                                        <p:cTn id="105" dur="500" fill="hold"/>
                                        <p:tgtEl>
                                          <p:spTgt spid="9228"/>
                                        </p:tgtEl>
                                        <p:attrNameLst>
                                          <p:attrName>ppt_h</p:attrName>
                                        </p:attrNameLst>
                                      </p:cBhvr>
                                      <p:tavLst>
                                        <p:tav tm="0">
                                          <p:val>
                                            <p:fltVal val="0"/>
                                          </p:val>
                                        </p:tav>
                                        <p:tav tm="100000">
                                          <p:val>
                                            <p:strVal val="#ppt_h"/>
                                          </p:val>
                                        </p:tav>
                                      </p:tavLst>
                                    </p:anim>
                                    <p:animEffect transition="in" filter="fade">
                                      <p:cBhvr>
                                        <p:cTn id="106" dur="500"/>
                                        <p:tgtEl>
                                          <p:spTgt spid="922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9230">
                                            <p:txEl>
                                              <p:pRg st="0" end="0"/>
                                            </p:txEl>
                                          </p:spTgt>
                                        </p:tgtEl>
                                        <p:attrNameLst>
                                          <p:attrName>style.visibility</p:attrName>
                                        </p:attrNameLst>
                                      </p:cBhvr>
                                      <p:to>
                                        <p:strVal val="visible"/>
                                      </p:to>
                                    </p:set>
                                    <p:anim calcmode="lin" valueType="num">
                                      <p:cBhvr additive="base">
                                        <p:cTn id="111" dur="500" fill="hold"/>
                                        <p:tgtEl>
                                          <p:spTgt spid="9230">
                                            <p:txEl>
                                              <p:pRg st="0" end="0"/>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92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9230">
                                            <p:txEl>
                                              <p:pRg st="1" end="1"/>
                                            </p:txEl>
                                          </p:spTgt>
                                        </p:tgtEl>
                                        <p:attrNameLst>
                                          <p:attrName>style.visibility</p:attrName>
                                        </p:attrNameLst>
                                      </p:cBhvr>
                                      <p:to>
                                        <p:strVal val="visible"/>
                                      </p:to>
                                    </p:set>
                                    <p:anim calcmode="lin" valueType="num">
                                      <p:cBhvr additive="base">
                                        <p:cTn id="117" dur="500" fill="hold"/>
                                        <p:tgtEl>
                                          <p:spTgt spid="9230">
                                            <p:txEl>
                                              <p:pRg st="1" end="1"/>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923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4" grpId="0" build="p"/>
      <p:bldP spid="9226" grpId="0" build="p"/>
      <p:bldP spid="923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04800" y="533400"/>
            <a:ext cx="6934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u="sng"/>
              <a:t>Gathering was a more reliable source of food and so in Paleolithic society it is thought that it may have been </a:t>
            </a:r>
            <a:r>
              <a:rPr lang="en-US" b="1" u="sng"/>
              <a:t>Matriarchal</a:t>
            </a:r>
            <a:r>
              <a:rPr lang="en-US" u="sng"/>
              <a:t>, or female dominated.  </a:t>
            </a:r>
          </a:p>
          <a:p>
            <a:pPr eaLnBrk="1" hangingPunct="1"/>
            <a:endParaRPr lang="en-US"/>
          </a:p>
          <a:p>
            <a:pPr eaLnBrk="1" hangingPunct="1"/>
            <a:r>
              <a:rPr lang="en-US"/>
              <a:t>Women were often seen at the time as symbols of life and fertility. Many ancient religions were centered around the worship of the earth and the woman was often representative of the earth and life because of the fact that women gave birth.</a:t>
            </a:r>
          </a:p>
        </p:txBody>
      </p:sp>
      <p:pic>
        <p:nvPicPr>
          <p:cNvPr id="10246" name="Picture 6" descr="venusW">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228600"/>
            <a:ext cx="14811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457200" y="3276600"/>
            <a:ext cx="81534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a:t>Early ideas about religion are often called </a:t>
            </a:r>
            <a:r>
              <a:rPr lang="en-US" b="1"/>
              <a:t>sympathetic magic</a:t>
            </a:r>
            <a:r>
              <a:rPr lang="en-US"/>
              <a:t>.</a:t>
            </a:r>
          </a:p>
          <a:p>
            <a:pPr algn="ctr" eaLnBrk="1" hangingPunct="1">
              <a:spcBef>
                <a:spcPct val="50000"/>
              </a:spcBef>
            </a:pPr>
            <a:r>
              <a:rPr lang="en-US"/>
              <a:t>It is thought that early man often drew, or made representations of what he/she wanted to happen.  Fertility statues for having many children, paintings of successful hunts etc.  </a:t>
            </a:r>
          </a:p>
        </p:txBody>
      </p:sp>
      <p:pic>
        <p:nvPicPr>
          <p:cNvPr id="10250" name="Picture 10" descr="Lascaux%20Cave%20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38700"/>
            <a:ext cx="2286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Kalranga%20Cave%200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73613"/>
            <a:ext cx="2819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4" descr="lascau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48200"/>
            <a:ext cx="2433638"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p:cTn id="7" dur="10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24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4">
                                            <p:txEl>
                                              <p:pRg st="2" end="2"/>
                                            </p:txEl>
                                          </p:spTgt>
                                        </p:tgtEl>
                                        <p:attrNameLst>
                                          <p:attrName>style.visibility</p:attrName>
                                        </p:attrNameLst>
                                      </p:cBhvr>
                                      <p:to>
                                        <p:strVal val="visible"/>
                                      </p:to>
                                    </p:set>
                                    <p:anim calcmode="lin" valueType="num">
                                      <p:cBhvr>
                                        <p:cTn id="14" dur="1000" fill="hold"/>
                                        <p:tgtEl>
                                          <p:spTgt spid="1024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0244">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1024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p:cTn id="19" dur="500" fill="hold"/>
                                        <p:tgtEl>
                                          <p:spTgt spid="10246"/>
                                        </p:tgtEl>
                                        <p:attrNameLst>
                                          <p:attrName>ppt_w</p:attrName>
                                        </p:attrNameLst>
                                      </p:cBhvr>
                                      <p:tavLst>
                                        <p:tav tm="0">
                                          <p:val>
                                            <p:fltVal val="0"/>
                                          </p:val>
                                        </p:tav>
                                        <p:tav tm="100000">
                                          <p:val>
                                            <p:strVal val="#ppt_w"/>
                                          </p:val>
                                        </p:tav>
                                      </p:tavLst>
                                    </p:anim>
                                    <p:anim calcmode="lin" valueType="num">
                                      <p:cBhvr>
                                        <p:cTn id="20" dur="500" fill="hold"/>
                                        <p:tgtEl>
                                          <p:spTgt spid="10246"/>
                                        </p:tgtEl>
                                        <p:attrNameLst>
                                          <p:attrName>ppt_h</p:attrName>
                                        </p:attrNameLst>
                                      </p:cBhvr>
                                      <p:tavLst>
                                        <p:tav tm="0">
                                          <p:val>
                                            <p:fltVal val="0"/>
                                          </p:val>
                                        </p:tav>
                                        <p:tav tm="100000">
                                          <p:val>
                                            <p:strVal val="#ppt_h"/>
                                          </p:val>
                                        </p:tav>
                                      </p:tavLst>
                                    </p:anim>
                                    <p:animEffect transition="in" filter="fade">
                                      <p:cBhvr>
                                        <p:cTn id="21" dur="500"/>
                                        <p:tgtEl>
                                          <p:spTgt spid="102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247">
                                            <p:txEl>
                                              <p:pRg st="0" end="0"/>
                                            </p:txEl>
                                          </p:spTgt>
                                        </p:tgtEl>
                                        <p:attrNameLst>
                                          <p:attrName>style.visibility</p:attrName>
                                        </p:attrNameLst>
                                      </p:cBhvr>
                                      <p:to>
                                        <p:strVal val="visible"/>
                                      </p:to>
                                    </p:set>
                                    <p:anim calcmode="lin" valueType="num">
                                      <p:cBhvr>
                                        <p:cTn id="26" dur="1000" fill="hold"/>
                                        <p:tgtEl>
                                          <p:spTgt spid="10247">
                                            <p:txEl>
                                              <p:pRg st="0" end="0"/>
                                            </p:txEl>
                                          </p:spTgt>
                                        </p:tgtEl>
                                        <p:attrNameLst>
                                          <p:attrName>ppt_w</p:attrName>
                                        </p:attrNameLst>
                                      </p:cBhvr>
                                      <p:tavLst>
                                        <p:tav tm="0">
                                          <p:val>
                                            <p:strVal val="#ppt_w+.3"/>
                                          </p:val>
                                        </p:tav>
                                        <p:tav tm="100000">
                                          <p:val>
                                            <p:strVal val="#ppt_w"/>
                                          </p:val>
                                        </p:tav>
                                      </p:tavLst>
                                    </p:anim>
                                    <p:anim calcmode="lin" valueType="num">
                                      <p:cBhvr>
                                        <p:cTn id="27" dur="1000" fill="hold"/>
                                        <p:tgtEl>
                                          <p:spTgt spid="10247">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024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247">
                                            <p:txEl>
                                              <p:pRg st="1" end="1"/>
                                            </p:txEl>
                                          </p:spTgt>
                                        </p:tgtEl>
                                        <p:attrNameLst>
                                          <p:attrName>style.visibility</p:attrName>
                                        </p:attrNameLst>
                                      </p:cBhvr>
                                      <p:to>
                                        <p:strVal val="visible"/>
                                      </p:to>
                                    </p:set>
                                    <p:anim calcmode="lin" valueType="num">
                                      <p:cBhvr>
                                        <p:cTn id="33" dur="1000" fill="hold"/>
                                        <p:tgtEl>
                                          <p:spTgt spid="10247">
                                            <p:txEl>
                                              <p:pRg st="1" end="1"/>
                                            </p:txEl>
                                          </p:spTgt>
                                        </p:tgtEl>
                                        <p:attrNameLst>
                                          <p:attrName>ppt_w</p:attrName>
                                        </p:attrNameLst>
                                      </p:cBhvr>
                                      <p:tavLst>
                                        <p:tav tm="0">
                                          <p:val>
                                            <p:strVal val="#ppt_w+.3"/>
                                          </p:val>
                                        </p:tav>
                                        <p:tav tm="100000">
                                          <p:val>
                                            <p:strVal val="#ppt_w"/>
                                          </p:val>
                                        </p:tav>
                                      </p:tavLst>
                                    </p:anim>
                                    <p:anim calcmode="lin" valueType="num">
                                      <p:cBhvr>
                                        <p:cTn id="34" dur="1000" fill="hold"/>
                                        <p:tgtEl>
                                          <p:spTgt spid="10247">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10247">
                                            <p:txEl>
                                              <p:pRg st="1" end="1"/>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10254"/>
                                        </p:tgtEl>
                                        <p:attrNameLst>
                                          <p:attrName>style.visibility</p:attrName>
                                        </p:attrNameLst>
                                      </p:cBhvr>
                                      <p:to>
                                        <p:strVal val="visible"/>
                                      </p:to>
                                    </p:set>
                                    <p:anim calcmode="lin" valueType="num">
                                      <p:cBhvr>
                                        <p:cTn id="38" dur="500" fill="hold"/>
                                        <p:tgtEl>
                                          <p:spTgt spid="10254"/>
                                        </p:tgtEl>
                                        <p:attrNameLst>
                                          <p:attrName>ppt_w</p:attrName>
                                        </p:attrNameLst>
                                      </p:cBhvr>
                                      <p:tavLst>
                                        <p:tav tm="0">
                                          <p:val>
                                            <p:fltVal val="0"/>
                                          </p:val>
                                        </p:tav>
                                        <p:tav tm="100000">
                                          <p:val>
                                            <p:strVal val="#ppt_w"/>
                                          </p:val>
                                        </p:tav>
                                      </p:tavLst>
                                    </p:anim>
                                    <p:anim calcmode="lin" valueType="num">
                                      <p:cBhvr>
                                        <p:cTn id="39" dur="500" fill="hold"/>
                                        <p:tgtEl>
                                          <p:spTgt spid="10254"/>
                                        </p:tgtEl>
                                        <p:attrNameLst>
                                          <p:attrName>ppt_h</p:attrName>
                                        </p:attrNameLst>
                                      </p:cBhvr>
                                      <p:tavLst>
                                        <p:tav tm="0">
                                          <p:val>
                                            <p:fltVal val="0"/>
                                          </p:val>
                                        </p:tav>
                                        <p:tav tm="100000">
                                          <p:val>
                                            <p:strVal val="#ppt_h"/>
                                          </p:val>
                                        </p:tav>
                                      </p:tavLst>
                                    </p:anim>
                                    <p:animEffect transition="in" filter="fade">
                                      <p:cBhvr>
                                        <p:cTn id="40" dur="500"/>
                                        <p:tgtEl>
                                          <p:spTgt spid="10254"/>
                                        </p:tgtEl>
                                      </p:cBhvr>
                                    </p:animEffect>
                                  </p:childTnLst>
                                </p:cTn>
                              </p:par>
                              <p:par>
                                <p:cTn id="41" presetID="53" presetClass="entr" presetSubtype="0" fill="hold" nodeType="withEffect">
                                  <p:stCondLst>
                                    <p:cond delay="0"/>
                                  </p:stCondLst>
                                  <p:childTnLst>
                                    <p:set>
                                      <p:cBhvr>
                                        <p:cTn id="42" dur="1" fill="hold">
                                          <p:stCondLst>
                                            <p:cond delay="0"/>
                                          </p:stCondLst>
                                        </p:cTn>
                                        <p:tgtEl>
                                          <p:spTgt spid="10252"/>
                                        </p:tgtEl>
                                        <p:attrNameLst>
                                          <p:attrName>style.visibility</p:attrName>
                                        </p:attrNameLst>
                                      </p:cBhvr>
                                      <p:to>
                                        <p:strVal val="visible"/>
                                      </p:to>
                                    </p:set>
                                    <p:anim calcmode="lin" valueType="num">
                                      <p:cBhvr>
                                        <p:cTn id="43" dur="500" fill="hold"/>
                                        <p:tgtEl>
                                          <p:spTgt spid="10252"/>
                                        </p:tgtEl>
                                        <p:attrNameLst>
                                          <p:attrName>ppt_w</p:attrName>
                                        </p:attrNameLst>
                                      </p:cBhvr>
                                      <p:tavLst>
                                        <p:tav tm="0">
                                          <p:val>
                                            <p:fltVal val="0"/>
                                          </p:val>
                                        </p:tav>
                                        <p:tav tm="100000">
                                          <p:val>
                                            <p:strVal val="#ppt_w"/>
                                          </p:val>
                                        </p:tav>
                                      </p:tavLst>
                                    </p:anim>
                                    <p:anim calcmode="lin" valueType="num">
                                      <p:cBhvr>
                                        <p:cTn id="44" dur="500" fill="hold"/>
                                        <p:tgtEl>
                                          <p:spTgt spid="10252"/>
                                        </p:tgtEl>
                                        <p:attrNameLst>
                                          <p:attrName>ppt_h</p:attrName>
                                        </p:attrNameLst>
                                      </p:cBhvr>
                                      <p:tavLst>
                                        <p:tav tm="0">
                                          <p:val>
                                            <p:fltVal val="0"/>
                                          </p:val>
                                        </p:tav>
                                        <p:tav tm="100000">
                                          <p:val>
                                            <p:strVal val="#ppt_h"/>
                                          </p:val>
                                        </p:tav>
                                      </p:tavLst>
                                    </p:anim>
                                    <p:animEffect transition="in" filter="fade">
                                      <p:cBhvr>
                                        <p:cTn id="45" dur="500"/>
                                        <p:tgtEl>
                                          <p:spTgt spid="10252"/>
                                        </p:tgtEl>
                                      </p:cBhvr>
                                    </p:animEffect>
                                  </p:childTnLst>
                                </p:cTn>
                              </p:par>
                              <p:par>
                                <p:cTn id="46" presetID="53" presetClass="entr" presetSubtype="0" fill="hold" nodeType="withEffect">
                                  <p:stCondLst>
                                    <p:cond delay="0"/>
                                  </p:stCondLst>
                                  <p:childTnLst>
                                    <p:set>
                                      <p:cBhvr>
                                        <p:cTn id="47" dur="1" fill="hold">
                                          <p:stCondLst>
                                            <p:cond delay="0"/>
                                          </p:stCondLst>
                                        </p:cTn>
                                        <p:tgtEl>
                                          <p:spTgt spid="10250"/>
                                        </p:tgtEl>
                                        <p:attrNameLst>
                                          <p:attrName>style.visibility</p:attrName>
                                        </p:attrNameLst>
                                      </p:cBhvr>
                                      <p:to>
                                        <p:strVal val="visible"/>
                                      </p:to>
                                    </p:set>
                                    <p:anim calcmode="lin" valueType="num">
                                      <p:cBhvr>
                                        <p:cTn id="48" dur="500" fill="hold"/>
                                        <p:tgtEl>
                                          <p:spTgt spid="10250"/>
                                        </p:tgtEl>
                                        <p:attrNameLst>
                                          <p:attrName>ppt_w</p:attrName>
                                        </p:attrNameLst>
                                      </p:cBhvr>
                                      <p:tavLst>
                                        <p:tav tm="0">
                                          <p:val>
                                            <p:fltVal val="0"/>
                                          </p:val>
                                        </p:tav>
                                        <p:tav tm="100000">
                                          <p:val>
                                            <p:strVal val="#ppt_w"/>
                                          </p:val>
                                        </p:tav>
                                      </p:tavLst>
                                    </p:anim>
                                    <p:anim calcmode="lin" valueType="num">
                                      <p:cBhvr>
                                        <p:cTn id="49" dur="500" fill="hold"/>
                                        <p:tgtEl>
                                          <p:spTgt spid="10250"/>
                                        </p:tgtEl>
                                        <p:attrNameLst>
                                          <p:attrName>ppt_h</p:attrName>
                                        </p:attrNameLst>
                                      </p:cBhvr>
                                      <p:tavLst>
                                        <p:tav tm="0">
                                          <p:val>
                                            <p:fltVal val="0"/>
                                          </p:val>
                                        </p:tav>
                                        <p:tav tm="100000">
                                          <p:val>
                                            <p:strVal val="#ppt_h"/>
                                          </p:val>
                                        </p:tav>
                                      </p:tavLst>
                                    </p:anim>
                                    <p:animEffect transition="in" filter="fade">
                                      <p:cBhvr>
                                        <p:cTn id="50"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102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Object 4"/>
          <p:cNvGraphicFramePr>
            <a:graphicFrameLocks noChangeAspect="1"/>
          </p:cNvGraphicFramePr>
          <p:nvPr/>
        </p:nvGraphicFramePr>
        <p:xfrm>
          <a:off x="381000" y="304800"/>
          <a:ext cx="4191000" cy="647700"/>
        </p:xfrm>
        <a:graphic>
          <a:graphicData uri="http://schemas.openxmlformats.org/presentationml/2006/ole">
            <mc:AlternateContent xmlns:mc="http://schemas.openxmlformats.org/markup-compatibility/2006">
              <mc:Choice xmlns:v="urn:schemas-microsoft-com:vml" Requires="v">
                <p:oleObj spid="_x0000_s8198" name="Image" r:id="rId3" imgW="4500000" imgH="694769" progId="">
                  <p:embed/>
                </p:oleObj>
              </mc:Choice>
              <mc:Fallback>
                <p:oleObj name="Image" r:id="rId3" imgW="4500000" imgH="694769"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04800"/>
                        <a:ext cx="4191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5"/>
          <p:cNvSpPr>
            <a:spLocks noChangeArrowheads="1"/>
          </p:cNvSpPr>
          <p:nvPr/>
        </p:nvSpPr>
        <p:spPr bwMode="auto">
          <a:xfrm>
            <a:off x="381000" y="1031875"/>
            <a:ext cx="8229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u="sng"/>
              <a:t>Use of Fire</a:t>
            </a:r>
          </a:p>
          <a:p>
            <a:r>
              <a:rPr lang="en-US" u="sng"/>
              <a:t>Early man learned to use fire to adapt to his environment.</a:t>
            </a:r>
          </a:p>
          <a:p>
            <a:r>
              <a:rPr lang="en-US"/>
              <a:t>It was probably discovered from friction, lightning, or accidental hitting two rocks together. </a:t>
            </a:r>
          </a:p>
          <a:p>
            <a:endParaRPr lang="en-US"/>
          </a:p>
          <a:p>
            <a:r>
              <a:rPr lang="en-US" b="1"/>
              <a:t>Ice Ages</a:t>
            </a:r>
          </a:p>
          <a:p>
            <a:r>
              <a:rPr lang="en-US" u="sng"/>
              <a:t>Fire was very important during the ice ages.  Without fire man would not have been able to survive. </a:t>
            </a:r>
          </a:p>
          <a:p>
            <a:endParaRPr lang="en-US" b="1"/>
          </a:p>
          <a:p>
            <a:r>
              <a:rPr lang="en-US" b="1"/>
              <a:t>Cave Art</a:t>
            </a:r>
          </a:p>
          <a:p>
            <a:r>
              <a:rPr lang="en-US" u="sng"/>
              <a:t>Man has created art for a very long time.  There is some argument as to what this art was for.  Was it art as art, or art as a form of religion?</a:t>
            </a:r>
          </a:p>
        </p:txBody>
      </p:sp>
      <p:pic>
        <p:nvPicPr>
          <p:cNvPr id="11271" name="Picture 7" descr="Aurochs pa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95800"/>
            <a:ext cx="3238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Black ho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495800"/>
            <a:ext cx="30670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269">
                                            <p:txEl>
                                              <p:pRg st="0" end="0"/>
                                            </p:txEl>
                                          </p:spTgt>
                                        </p:tgtEl>
                                        <p:attrNameLst>
                                          <p:attrName>style.visibility</p:attrName>
                                        </p:attrNameLst>
                                      </p:cBhvr>
                                      <p:to>
                                        <p:strVal val="visible"/>
                                      </p:to>
                                    </p:set>
                                    <p:anim calcmode="lin" valueType="num">
                                      <p:cBhvr>
                                        <p:cTn id="14" dur="5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26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269">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1269">
                                            <p:txEl>
                                              <p:pRg st="1" end="1"/>
                                            </p:txEl>
                                          </p:spTgt>
                                        </p:tgtEl>
                                        <p:attrNameLst>
                                          <p:attrName>style.visibility</p:attrName>
                                        </p:attrNameLst>
                                      </p:cBhvr>
                                      <p:to>
                                        <p:strVal val="visible"/>
                                      </p:to>
                                    </p:set>
                                    <p:anim calcmode="lin" valueType="num">
                                      <p:cBhvr>
                                        <p:cTn id="19" dur="500" fill="hold"/>
                                        <p:tgtEl>
                                          <p:spTgt spid="1126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126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1269">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1269">
                                            <p:txEl>
                                              <p:pRg st="2" end="2"/>
                                            </p:txEl>
                                          </p:spTgt>
                                        </p:tgtEl>
                                        <p:attrNameLst>
                                          <p:attrName>style.visibility</p:attrName>
                                        </p:attrNameLst>
                                      </p:cBhvr>
                                      <p:to>
                                        <p:strVal val="visible"/>
                                      </p:to>
                                    </p:set>
                                    <p:anim calcmode="lin" valueType="num">
                                      <p:cBhvr>
                                        <p:cTn id="24" dur="500" fill="hold"/>
                                        <p:tgtEl>
                                          <p:spTgt spid="1126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1269">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126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p:cTn id="31" dur="500" fill="hold"/>
                                        <p:tgtEl>
                                          <p:spTgt spid="1126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26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1269">
                                            <p:txEl>
                                              <p:pRg st="4" end="4"/>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11269">
                                            <p:txEl>
                                              <p:pRg st="5" end="5"/>
                                            </p:txEl>
                                          </p:spTgt>
                                        </p:tgtEl>
                                        <p:attrNameLst>
                                          <p:attrName>style.visibility</p:attrName>
                                        </p:attrNameLst>
                                      </p:cBhvr>
                                      <p:to>
                                        <p:strVal val="visible"/>
                                      </p:to>
                                    </p:set>
                                    <p:anim calcmode="lin" valueType="num">
                                      <p:cBhvr>
                                        <p:cTn id="36" dur="500" fill="hold"/>
                                        <p:tgtEl>
                                          <p:spTgt spid="1126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1126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1126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11269">
                                            <p:txEl>
                                              <p:pRg st="7" end="7"/>
                                            </p:txEl>
                                          </p:spTgt>
                                        </p:tgtEl>
                                        <p:attrNameLst>
                                          <p:attrName>style.visibility</p:attrName>
                                        </p:attrNameLst>
                                      </p:cBhvr>
                                      <p:to>
                                        <p:strVal val="visible"/>
                                      </p:to>
                                    </p:set>
                                    <p:anim calcmode="lin" valueType="num">
                                      <p:cBhvr>
                                        <p:cTn id="43" dur="500" fill="hold"/>
                                        <p:tgtEl>
                                          <p:spTgt spid="11269">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1269">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11269">
                                            <p:txEl>
                                              <p:pRg st="7" end="7"/>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11269">
                                            <p:txEl>
                                              <p:pRg st="8" end="8"/>
                                            </p:txEl>
                                          </p:spTgt>
                                        </p:tgtEl>
                                        <p:attrNameLst>
                                          <p:attrName>style.visibility</p:attrName>
                                        </p:attrNameLst>
                                      </p:cBhvr>
                                      <p:to>
                                        <p:strVal val="visible"/>
                                      </p:to>
                                    </p:set>
                                    <p:anim calcmode="lin" valueType="num">
                                      <p:cBhvr>
                                        <p:cTn id="48" dur="500" fill="hold"/>
                                        <p:tgtEl>
                                          <p:spTgt spid="11269">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11269">
                                            <p:txEl>
                                              <p:pRg st="8" end="8"/>
                                            </p:txEl>
                                          </p:spTgt>
                                        </p:tgtEl>
                                        <p:attrNameLst>
                                          <p:attrName>ppt_h</p:attrName>
                                        </p:attrNameLst>
                                      </p:cBhvr>
                                      <p:tavLst>
                                        <p:tav tm="0">
                                          <p:val>
                                            <p:fltVal val="0"/>
                                          </p:val>
                                        </p:tav>
                                        <p:tav tm="100000">
                                          <p:val>
                                            <p:strVal val="#ppt_h"/>
                                          </p:val>
                                        </p:tav>
                                      </p:tavLst>
                                    </p:anim>
                                    <p:animEffect transition="in" filter="fade">
                                      <p:cBhvr>
                                        <p:cTn id="50" dur="500"/>
                                        <p:tgtEl>
                                          <p:spTgt spid="11269">
                                            <p:txEl>
                                              <p:pRg st="8" end="8"/>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Effect transition="in" filter="fade">
                                      <p:cBhvr>
                                        <p:cTn id="55" dur="500"/>
                                        <p:tgtEl>
                                          <p:spTgt spid="11271"/>
                                        </p:tgtEl>
                                      </p:cBhvr>
                                    </p:animEffect>
                                  </p:childTnLst>
                                </p:cTn>
                              </p:par>
                              <p:par>
                                <p:cTn id="56" presetID="53" presetClass="entr" presetSubtype="0" fill="hold" nodeType="withEffect">
                                  <p:stCondLst>
                                    <p:cond delay="0"/>
                                  </p:stCondLst>
                                  <p:childTnLst>
                                    <p:set>
                                      <p:cBhvr>
                                        <p:cTn id="57" dur="1" fill="hold">
                                          <p:stCondLst>
                                            <p:cond delay="0"/>
                                          </p:stCondLst>
                                        </p:cTn>
                                        <p:tgtEl>
                                          <p:spTgt spid="11275"/>
                                        </p:tgtEl>
                                        <p:attrNameLst>
                                          <p:attrName>style.visibility</p:attrName>
                                        </p:attrNameLst>
                                      </p:cBhvr>
                                      <p:to>
                                        <p:strVal val="visible"/>
                                      </p:to>
                                    </p:set>
                                    <p:anim calcmode="lin" valueType="num">
                                      <p:cBhvr>
                                        <p:cTn id="58" dur="500" fill="hold"/>
                                        <p:tgtEl>
                                          <p:spTgt spid="11275"/>
                                        </p:tgtEl>
                                        <p:attrNameLst>
                                          <p:attrName>ppt_w</p:attrName>
                                        </p:attrNameLst>
                                      </p:cBhvr>
                                      <p:tavLst>
                                        <p:tav tm="0">
                                          <p:val>
                                            <p:fltVal val="0"/>
                                          </p:val>
                                        </p:tav>
                                        <p:tav tm="100000">
                                          <p:val>
                                            <p:strVal val="#ppt_w"/>
                                          </p:val>
                                        </p:tav>
                                      </p:tavLst>
                                    </p:anim>
                                    <p:anim calcmode="lin" valueType="num">
                                      <p:cBhvr>
                                        <p:cTn id="59" dur="500" fill="hold"/>
                                        <p:tgtEl>
                                          <p:spTgt spid="11275"/>
                                        </p:tgtEl>
                                        <p:attrNameLst>
                                          <p:attrName>ppt_h</p:attrName>
                                        </p:attrNameLst>
                                      </p:cBhvr>
                                      <p:tavLst>
                                        <p:tav tm="0">
                                          <p:val>
                                            <p:fltVal val="0"/>
                                          </p:val>
                                        </p:tav>
                                        <p:tav tm="100000">
                                          <p:val>
                                            <p:strVal val="#ppt_h"/>
                                          </p:val>
                                        </p:tav>
                                      </p:tavLst>
                                    </p:anim>
                                    <p:animEffect transition="in" filter="fade">
                                      <p:cBhvr>
                                        <p:cTn id="60"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Comic Sans MS" pitchFamily="66" charset="0"/>
              </a:rPr>
              <a:t>The Mesolithic Age</a:t>
            </a:r>
          </a:p>
        </p:txBody>
      </p:sp>
      <p:sp>
        <p:nvSpPr>
          <p:cNvPr id="22531" name="Content Placeholder 2"/>
          <p:cNvSpPr>
            <a:spLocks noGrp="1"/>
          </p:cNvSpPr>
          <p:nvPr>
            <p:ph idx="1"/>
          </p:nvPr>
        </p:nvSpPr>
        <p:spPr>
          <a:xfrm>
            <a:off x="228600" y="1600200"/>
            <a:ext cx="8686800" cy="4800600"/>
          </a:xfrm>
        </p:spPr>
        <p:txBody>
          <a:bodyPr/>
          <a:lstStyle/>
          <a:p>
            <a:r>
              <a:rPr lang="en-US" u="sng" smtClean="0">
                <a:latin typeface="Comic Sans MS" pitchFamily="66" charset="0"/>
              </a:rPr>
              <a:t>Between the Paleolithic and Neolithic eras there was a transitionary stage known as the Mesolithic age </a:t>
            </a:r>
            <a:r>
              <a:rPr lang="en-US" smtClean="0">
                <a:latin typeface="Comic Sans MS" pitchFamily="66" charset="0"/>
              </a:rPr>
              <a:t>where there was a gradual shift from the old food-gathering and hunting economy to a food-producing one. </a:t>
            </a:r>
          </a:p>
          <a:p>
            <a:r>
              <a:rPr lang="en-US" smtClean="0">
                <a:latin typeface="Comic Sans MS" pitchFamily="66" charset="0"/>
              </a:rPr>
              <a:t>There was also a gradual taming of animals, these changes led to a new period, the Neolithic 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3" name="Object 5"/>
          <p:cNvGraphicFramePr>
            <a:graphicFrameLocks noChangeAspect="1"/>
          </p:cNvGraphicFramePr>
          <p:nvPr/>
        </p:nvGraphicFramePr>
        <p:xfrm>
          <a:off x="304800" y="228600"/>
          <a:ext cx="3659188" cy="695325"/>
        </p:xfrm>
        <a:graphic>
          <a:graphicData uri="http://schemas.openxmlformats.org/presentationml/2006/ole">
            <mc:AlternateContent xmlns:mc="http://schemas.openxmlformats.org/markup-compatibility/2006">
              <mc:Choice xmlns:v="urn:schemas-microsoft-com:vml" Requires="v">
                <p:oleObj spid="_x0000_s9227" name="Image" r:id="rId3" imgW="3812213" imgH="724321" progId="">
                  <p:embed/>
                </p:oleObj>
              </mc:Choice>
              <mc:Fallback>
                <p:oleObj name="Image" r:id="rId3" imgW="3812213" imgH="724321" progId="">
                  <p:embed/>
                  <p:pic>
                    <p:nvPicPr>
                      <p:cNvPr id="0" name="Object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28600"/>
                        <a:ext cx="365918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p:cNvSpPr txBox="1">
            <a:spLocks noChangeArrowheads="1"/>
          </p:cNvSpPr>
          <p:nvPr/>
        </p:nvSpPr>
        <p:spPr bwMode="auto">
          <a:xfrm>
            <a:off x="4114800" y="76200"/>
            <a:ext cx="3522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a:t>“Neo” means new</a:t>
            </a:r>
          </a:p>
          <a:p>
            <a:pPr eaLnBrk="1" hangingPunct="1"/>
            <a:r>
              <a:rPr lang="en-US"/>
              <a:t>“Lithic” means stone</a:t>
            </a:r>
          </a:p>
          <a:p>
            <a:pPr eaLnBrk="1" hangingPunct="1"/>
            <a:r>
              <a:rPr lang="en-US"/>
              <a:t>Neolithic means new stone age.</a:t>
            </a:r>
          </a:p>
        </p:txBody>
      </p:sp>
      <p:sp>
        <p:nvSpPr>
          <p:cNvPr id="12296" name="Text Box 8"/>
          <p:cNvSpPr txBox="1">
            <a:spLocks noChangeArrowheads="1"/>
          </p:cNvSpPr>
          <p:nvPr/>
        </p:nvSpPr>
        <p:spPr bwMode="auto">
          <a:xfrm>
            <a:off x="152400" y="10668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u="sng"/>
              <a:t>The Neolithic Agricultural Revolution was the change from the Paleolithic period to the Neolithic Period. </a:t>
            </a:r>
          </a:p>
          <a:p>
            <a:pPr eaLnBrk="1" hangingPunct="1"/>
            <a:endParaRPr lang="en-US" u="sng"/>
          </a:p>
          <a:p>
            <a:pPr eaLnBrk="1" hangingPunct="1"/>
            <a:r>
              <a:rPr lang="en-US" u="sng"/>
              <a:t>The thing that allowed for this change was the discovery of agriculture.</a:t>
            </a:r>
          </a:p>
          <a:p>
            <a:pPr eaLnBrk="1" hangingPunct="1"/>
            <a:r>
              <a:rPr lang="en-US" u="sng"/>
              <a:t>It is thought that women discovered agriculture.</a:t>
            </a:r>
          </a:p>
          <a:p>
            <a:pPr eaLnBrk="1" hangingPunct="1"/>
            <a:endParaRPr lang="en-US"/>
          </a:p>
          <a:p>
            <a:pPr eaLnBrk="1" hangingPunct="1"/>
            <a:r>
              <a:rPr lang="en-US" u="sng"/>
              <a:t>Systematic Agriculture was the consistent growing of crops on a continuing basis.</a:t>
            </a:r>
          </a:p>
          <a:p>
            <a:pPr eaLnBrk="1" hangingPunct="1"/>
            <a:endParaRPr lang="en-US" u="sng"/>
          </a:p>
          <a:p>
            <a:pPr eaLnBrk="1" hangingPunct="1"/>
            <a:r>
              <a:rPr lang="en-US" u="sng"/>
              <a:t>Domestication of Animals: In addition to growing crops Neolithic man also tamed animals for hunting (dogs) and other animals for their food such as sheep, cows, etc. . . </a:t>
            </a:r>
          </a:p>
        </p:txBody>
      </p:sp>
      <p:graphicFrame>
        <p:nvGraphicFramePr>
          <p:cNvPr id="12298" name="Object 10"/>
          <p:cNvGraphicFramePr>
            <a:graphicFrameLocks noChangeAspect="1"/>
          </p:cNvGraphicFramePr>
          <p:nvPr/>
        </p:nvGraphicFramePr>
        <p:xfrm>
          <a:off x="228600" y="4572000"/>
          <a:ext cx="4953000" cy="409575"/>
        </p:xfrm>
        <a:graphic>
          <a:graphicData uri="http://schemas.openxmlformats.org/presentationml/2006/ole">
            <mc:AlternateContent xmlns:mc="http://schemas.openxmlformats.org/markup-compatibility/2006">
              <mc:Choice xmlns:v="urn:schemas-microsoft-com:vml" Requires="v">
                <p:oleObj spid="_x0000_s9228" name="Image" r:id="rId5" imgW="8437699" imgH="698659" progId="">
                  <p:embed/>
                </p:oleObj>
              </mc:Choice>
              <mc:Fallback>
                <p:oleObj name="Image" r:id="rId5" imgW="8437699" imgH="698659" progId="">
                  <p:embed/>
                  <p:pic>
                    <p:nvPicPr>
                      <p:cNvPr id="0" name="Object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4572000"/>
                        <a:ext cx="4953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11"/>
          <p:cNvSpPr txBox="1">
            <a:spLocks noChangeArrowheads="1"/>
          </p:cNvSpPr>
          <p:nvPr/>
        </p:nvSpPr>
        <p:spPr bwMode="auto">
          <a:xfrm>
            <a:off x="457200" y="4662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endParaRPr lang="en-US"/>
          </a:p>
        </p:txBody>
      </p:sp>
      <p:sp>
        <p:nvSpPr>
          <p:cNvPr id="12300" name="Text Box 12"/>
          <p:cNvSpPr txBox="1">
            <a:spLocks noChangeArrowheads="1"/>
          </p:cNvSpPr>
          <p:nvPr/>
        </p:nvSpPr>
        <p:spPr bwMode="auto">
          <a:xfrm>
            <a:off x="152400" y="5105400"/>
            <a:ext cx="46640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sz="1900" u="sng"/>
              <a:t>Developed Agriculture</a:t>
            </a:r>
          </a:p>
          <a:p>
            <a:pPr eaLnBrk="1" hangingPunct="1"/>
            <a:r>
              <a:rPr lang="en-US" sz="1900" u="sng"/>
              <a:t>Domesticated Animals</a:t>
            </a:r>
          </a:p>
          <a:p>
            <a:pPr eaLnBrk="1" hangingPunct="1"/>
            <a:r>
              <a:rPr lang="en-US" sz="1900" u="sng"/>
              <a:t>Used Advanced Stone Tools</a:t>
            </a:r>
          </a:p>
          <a:p>
            <a:pPr eaLnBrk="1" hangingPunct="1"/>
            <a:r>
              <a:rPr lang="en-US" sz="1900" u="sng"/>
              <a:t>Developed Weaving (better clothing)</a:t>
            </a:r>
          </a:p>
          <a:p>
            <a:pPr eaLnBrk="1" hangingPunct="1"/>
            <a:r>
              <a:rPr lang="en-US" sz="1900" u="sng"/>
              <a:t>Made Pottery (for food storage)</a:t>
            </a:r>
          </a:p>
        </p:txBody>
      </p:sp>
      <p:pic>
        <p:nvPicPr>
          <p:cNvPr id="12304" name="Picture 16" descr="IH015921"/>
          <p:cNvPicPr>
            <a:picLocks noChangeAspect="1" noChangeArrowheads="1"/>
          </p:cNvPicPr>
          <p:nvPr/>
        </p:nvPicPr>
        <p:blipFill>
          <a:blip r:embed="rId7">
            <a:clrChange>
              <a:clrFrom>
                <a:srgbClr val="0A050C"/>
              </a:clrFrom>
              <a:clrTo>
                <a:srgbClr val="0A050C">
                  <a:alpha val="0"/>
                </a:srgbClr>
              </a:clrTo>
            </a:clrChange>
            <a:extLst>
              <a:ext uri="{28A0092B-C50C-407E-A947-70E740481C1C}">
                <a14:useLocalDpi xmlns:a14="http://schemas.microsoft.com/office/drawing/2010/main" val="0"/>
              </a:ext>
            </a:extLst>
          </a:blip>
          <a:srcRect/>
          <a:stretch>
            <a:fillRect/>
          </a:stretch>
        </p:blipFill>
        <p:spPr bwMode="auto">
          <a:xfrm>
            <a:off x="4572000" y="5029200"/>
            <a:ext cx="2514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IH051076"/>
          <p:cNvPicPr>
            <a:picLocks noChangeAspect="1" noChangeArrowheads="1"/>
          </p:cNvPicPr>
          <p:nvPr/>
        </p:nvPicPr>
        <p:blipFill>
          <a:blip r:embed="rId8">
            <a:clrChange>
              <a:clrFrom>
                <a:srgbClr val="0A0200"/>
              </a:clrFrom>
              <a:clrTo>
                <a:srgbClr val="0A0200">
                  <a:alpha val="0"/>
                </a:srgbClr>
              </a:clrTo>
            </a:clrChange>
            <a:extLst>
              <a:ext uri="{28A0092B-C50C-407E-A947-70E740481C1C}">
                <a14:useLocalDpi xmlns:a14="http://schemas.microsoft.com/office/drawing/2010/main" val="0"/>
              </a:ext>
            </a:extLst>
          </a:blip>
          <a:srcRect/>
          <a:stretch>
            <a:fillRect/>
          </a:stretch>
        </p:blipFill>
        <p:spPr bwMode="auto">
          <a:xfrm>
            <a:off x="8001000" y="112713"/>
            <a:ext cx="9906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IX0023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724400"/>
            <a:ext cx="187166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fltVal val="0"/>
                                          </p:val>
                                        </p:tav>
                                        <p:tav tm="100000">
                                          <p:val>
                                            <p:strVal val="#ppt_h"/>
                                          </p:val>
                                        </p:tav>
                                      </p:tavLst>
                                    </p:anim>
                                    <p:animEffect transition="in" filter="fade">
                                      <p:cBhvr>
                                        <p:cTn id="9" dur="500"/>
                                        <p:tgtEl>
                                          <p:spTgt spid="1229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295">
                                            <p:txEl>
                                              <p:pRg st="0" end="0"/>
                                            </p:txEl>
                                          </p:spTgt>
                                        </p:tgtEl>
                                        <p:attrNameLst>
                                          <p:attrName>style.visibility</p:attrName>
                                        </p:attrNameLst>
                                      </p:cBhvr>
                                      <p:to>
                                        <p:strVal val="visible"/>
                                      </p:to>
                                    </p:set>
                                    <p:anim calcmode="lin" valueType="num">
                                      <p:cBhvr>
                                        <p:cTn id="13" dur="500" fill="hold"/>
                                        <p:tgtEl>
                                          <p:spTgt spid="122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9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295">
                                            <p:txEl>
                                              <p:pRg st="0" end="0"/>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2295">
                                            <p:txEl>
                                              <p:pRg st="1" end="1"/>
                                            </p:txEl>
                                          </p:spTgt>
                                        </p:tgtEl>
                                        <p:attrNameLst>
                                          <p:attrName>style.visibility</p:attrName>
                                        </p:attrNameLst>
                                      </p:cBhvr>
                                      <p:to>
                                        <p:strVal val="visible"/>
                                      </p:to>
                                    </p:set>
                                    <p:anim calcmode="lin" valueType="num">
                                      <p:cBhvr>
                                        <p:cTn id="19" dur="500" fill="hold"/>
                                        <p:tgtEl>
                                          <p:spTgt spid="122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29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2295">
                                            <p:txEl>
                                              <p:pRg st="1" end="1"/>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2295">
                                            <p:txEl>
                                              <p:pRg st="2" end="2"/>
                                            </p:txEl>
                                          </p:spTgt>
                                        </p:tgtEl>
                                        <p:attrNameLst>
                                          <p:attrName>style.visibility</p:attrName>
                                        </p:attrNameLst>
                                      </p:cBhvr>
                                      <p:to>
                                        <p:strVal val="visible"/>
                                      </p:to>
                                    </p:set>
                                    <p:anim calcmode="lin" valueType="num">
                                      <p:cBhvr>
                                        <p:cTn id="25" dur="500" fill="hold"/>
                                        <p:tgtEl>
                                          <p:spTgt spid="1229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29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229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296">
                                            <p:txEl>
                                              <p:pRg st="0" end="0"/>
                                            </p:txEl>
                                          </p:spTgt>
                                        </p:tgtEl>
                                        <p:attrNameLst>
                                          <p:attrName>style.visibility</p:attrName>
                                        </p:attrNameLst>
                                      </p:cBhvr>
                                      <p:to>
                                        <p:strVal val="visible"/>
                                      </p:to>
                                    </p:set>
                                    <p:anim calcmode="lin" valueType="num">
                                      <p:cBhvr additive="base">
                                        <p:cTn id="32" dur="1000" fill="hold"/>
                                        <p:tgtEl>
                                          <p:spTgt spid="12296">
                                            <p:txEl>
                                              <p:pRg st="0" end="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22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296">
                                            <p:txEl>
                                              <p:pRg st="2" end="2"/>
                                            </p:txEl>
                                          </p:spTgt>
                                        </p:tgtEl>
                                        <p:attrNameLst>
                                          <p:attrName>style.visibility</p:attrName>
                                        </p:attrNameLst>
                                      </p:cBhvr>
                                      <p:to>
                                        <p:strVal val="visible"/>
                                      </p:to>
                                    </p:set>
                                    <p:anim calcmode="lin" valueType="num">
                                      <p:cBhvr additive="base">
                                        <p:cTn id="38" dur="1000" fill="hold"/>
                                        <p:tgtEl>
                                          <p:spTgt spid="12296">
                                            <p:txEl>
                                              <p:pRg st="2" end="2"/>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22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2296">
                                            <p:txEl>
                                              <p:pRg st="3" end="3"/>
                                            </p:txEl>
                                          </p:spTgt>
                                        </p:tgtEl>
                                        <p:attrNameLst>
                                          <p:attrName>style.visibility</p:attrName>
                                        </p:attrNameLst>
                                      </p:cBhvr>
                                      <p:to>
                                        <p:strVal val="visible"/>
                                      </p:to>
                                    </p:set>
                                    <p:anim calcmode="lin" valueType="num">
                                      <p:cBhvr additive="base">
                                        <p:cTn id="44" dur="1000" fill="hold"/>
                                        <p:tgtEl>
                                          <p:spTgt spid="12296">
                                            <p:txEl>
                                              <p:pRg st="3" end="3"/>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22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2296">
                                            <p:txEl>
                                              <p:pRg st="5" end="5"/>
                                            </p:txEl>
                                          </p:spTgt>
                                        </p:tgtEl>
                                        <p:attrNameLst>
                                          <p:attrName>style.visibility</p:attrName>
                                        </p:attrNameLst>
                                      </p:cBhvr>
                                      <p:to>
                                        <p:strVal val="visible"/>
                                      </p:to>
                                    </p:set>
                                    <p:anim calcmode="lin" valueType="num">
                                      <p:cBhvr additive="base">
                                        <p:cTn id="50" dur="1000" fill="hold"/>
                                        <p:tgtEl>
                                          <p:spTgt spid="12296">
                                            <p:txEl>
                                              <p:pRg st="5" end="5"/>
                                            </p:txEl>
                                          </p:spTgt>
                                        </p:tgtEl>
                                        <p:attrNameLst>
                                          <p:attrName>ppt_x</p:attrName>
                                        </p:attrNameLst>
                                      </p:cBhvr>
                                      <p:tavLst>
                                        <p:tav tm="0">
                                          <p:val>
                                            <p:strVal val="0-#ppt_w/2"/>
                                          </p:val>
                                        </p:tav>
                                        <p:tav tm="100000">
                                          <p:val>
                                            <p:strVal val="#ppt_x"/>
                                          </p:val>
                                        </p:tav>
                                      </p:tavLst>
                                    </p:anim>
                                    <p:anim calcmode="lin" valueType="num">
                                      <p:cBhvr additive="base">
                                        <p:cTn id="51" dur="1000" fill="hold"/>
                                        <p:tgtEl>
                                          <p:spTgt spid="1229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2296">
                                            <p:txEl>
                                              <p:pRg st="7" end="7"/>
                                            </p:txEl>
                                          </p:spTgt>
                                        </p:tgtEl>
                                        <p:attrNameLst>
                                          <p:attrName>style.visibility</p:attrName>
                                        </p:attrNameLst>
                                      </p:cBhvr>
                                      <p:to>
                                        <p:strVal val="visible"/>
                                      </p:to>
                                    </p:set>
                                    <p:anim calcmode="lin" valueType="num">
                                      <p:cBhvr additive="base">
                                        <p:cTn id="56" dur="1000" fill="hold"/>
                                        <p:tgtEl>
                                          <p:spTgt spid="12296">
                                            <p:txEl>
                                              <p:pRg st="7" end="7"/>
                                            </p:txEl>
                                          </p:spTgt>
                                        </p:tgtEl>
                                        <p:attrNameLst>
                                          <p:attrName>ppt_x</p:attrName>
                                        </p:attrNameLst>
                                      </p:cBhvr>
                                      <p:tavLst>
                                        <p:tav tm="0">
                                          <p:val>
                                            <p:strVal val="0-#ppt_w/2"/>
                                          </p:val>
                                        </p:tav>
                                        <p:tav tm="100000">
                                          <p:val>
                                            <p:strVal val="#ppt_x"/>
                                          </p:val>
                                        </p:tav>
                                      </p:tavLst>
                                    </p:anim>
                                    <p:anim calcmode="lin" valueType="num">
                                      <p:cBhvr additive="base">
                                        <p:cTn id="57" dur="1000" fill="hold"/>
                                        <p:tgtEl>
                                          <p:spTgt spid="1229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12298"/>
                                        </p:tgtEl>
                                        <p:attrNameLst>
                                          <p:attrName>style.visibility</p:attrName>
                                        </p:attrNameLst>
                                      </p:cBhvr>
                                      <p:to>
                                        <p:strVal val="visible"/>
                                      </p:to>
                                    </p:set>
                                    <p:anim calcmode="lin" valueType="num">
                                      <p:cBhvr>
                                        <p:cTn id="62" dur="500" fill="hold"/>
                                        <p:tgtEl>
                                          <p:spTgt spid="12298"/>
                                        </p:tgtEl>
                                        <p:attrNameLst>
                                          <p:attrName>ppt_w</p:attrName>
                                        </p:attrNameLst>
                                      </p:cBhvr>
                                      <p:tavLst>
                                        <p:tav tm="0">
                                          <p:val>
                                            <p:fltVal val="0"/>
                                          </p:val>
                                        </p:tav>
                                        <p:tav tm="100000">
                                          <p:val>
                                            <p:strVal val="#ppt_w"/>
                                          </p:val>
                                        </p:tav>
                                      </p:tavLst>
                                    </p:anim>
                                    <p:anim calcmode="lin" valueType="num">
                                      <p:cBhvr>
                                        <p:cTn id="63" dur="500" fill="hold"/>
                                        <p:tgtEl>
                                          <p:spTgt spid="12298"/>
                                        </p:tgtEl>
                                        <p:attrNameLst>
                                          <p:attrName>ppt_h</p:attrName>
                                        </p:attrNameLst>
                                      </p:cBhvr>
                                      <p:tavLst>
                                        <p:tav tm="0">
                                          <p:val>
                                            <p:fltVal val="0"/>
                                          </p:val>
                                        </p:tav>
                                        <p:tav tm="100000">
                                          <p:val>
                                            <p:strVal val="#ppt_h"/>
                                          </p:val>
                                        </p:tav>
                                      </p:tavLst>
                                    </p:anim>
                                    <p:animEffect transition="in" filter="fade">
                                      <p:cBhvr>
                                        <p:cTn id="64" dur="500"/>
                                        <p:tgtEl>
                                          <p:spTgt spid="1229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2300">
                                            <p:txEl>
                                              <p:pRg st="0" end="0"/>
                                            </p:txEl>
                                          </p:spTgt>
                                        </p:tgtEl>
                                        <p:attrNameLst>
                                          <p:attrName>style.visibility</p:attrName>
                                        </p:attrNameLst>
                                      </p:cBhvr>
                                      <p:to>
                                        <p:strVal val="visible"/>
                                      </p:to>
                                    </p:set>
                                    <p:anim calcmode="lin" valueType="num">
                                      <p:cBhvr additive="base">
                                        <p:cTn id="69" dur="500" fill="hold"/>
                                        <p:tgtEl>
                                          <p:spTgt spid="12300">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23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2300">
                                            <p:txEl>
                                              <p:pRg st="1" end="1"/>
                                            </p:txEl>
                                          </p:spTgt>
                                        </p:tgtEl>
                                        <p:attrNameLst>
                                          <p:attrName>style.visibility</p:attrName>
                                        </p:attrNameLst>
                                      </p:cBhvr>
                                      <p:to>
                                        <p:strVal val="visible"/>
                                      </p:to>
                                    </p:set>
                                    <p:anim calcmode="lin" valueType="num">
                                      <p:cBhvr additive="base">
                                        <p:cTn id="75" dur="500" fill="hold"/>
                                        <p:tgtEl>
                                          <p:spTgt spid="12300">
                                            <p:txEl>
                                              <p:pRg st="1" end="1"/>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123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2300">
                                            <p:txEl>
                                              <p:pRg st="2" end="2"/>
                                            </p:txEl>
                                          </p:spTgt>
                                        </p:tgtEl>
                                        <p:attrNameLst>
                                          <p:attrName>style.visibility</p:attrName>
                                        </p:attrNameLst>
                                      </p:cBhvr>
                                      <p:to>
                                        <p:strVal val="visible"/>
                                      </p:to>
                                    </p:set>
                                    <p:anim calcmode="lin" valueType="num">
                                      <p:cBhvr additive="base">
                                        <p:cTn id="81" dur="500" fill="hold"/>
                                        <p:tgtEl>
                                          <p:spTgt spid="12300">
                                            <p:txEl>
                                              <p:pRg st="2" end="2"/>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23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2300">
                                            <p:txEl>
                                              <p:pRg st="3" end="3"/>
                                            </p:txEl>
                                          </p:spTgt>
                                        </p:tgtEl>
                                        <p:attrNameLst>
                                          <p:attrName>style.visibility</p:attrName>
                                        </p:attrNameLst>
                                      </p:cBhvr>
                                      <p:to>
                                        <p:strVal val="visible"/>
                                      </p:to>
                                    </p:set>
                                    <p:anim calcmode="lin" valueType="num">
                                      <p:cBhvr additive="base">
                                        <p:cTn id="87" dur="500" fill="hold"/>
                                        <p:tgtEl>
                                          <p:spTgt spid="12300">
                                            <p:txEl>
                                              <p:pRg st="3" end="3"/>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23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12300">
                                            <p:txEl>
                                              <p:pRg st="4" end="4"/>
                                            </p:txEl>
                                          </p:spTgt>
                                        </p:tgtEl>
                                        <p:attrNameLst>
                                          <p:attrName>style.visibility</p:attrName>
                                        </p:attrNameLst>
                                      </p:cBhvr>
                                      <p:to>
                                        <p:strVal val="visible"/>
                                      </p:to>
                                    </p:set>
                                    <p:anim calcmode="lin" valueType="num">
                                      <p:cBhvr additive="base">
                                        <p:cTn id="93" dur="500" fill="hold"/>
                                        <p:tgtEl>
                                          <p:spTgt spid="12300">
                                            <p:txEl>
                                              <p:pRg st="4" end="4"/>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12300">
                                            <p:txEl>
                                              <p:pRg st="4" end="4"/>
                                            </p:txEl>
                                          </p:spTgt>
                                        </p:tgtEl>
                                        <p:attrNameLst>
                                          <p:attrName>ppt_y</p:attrName>
                                        </p:attrNameLst>
                                      </p:cBhvr>
                                      <p:tavLst>
                                        <p:tav tm="0">
                                          <p:val>
                                            <p:strVal val="#ppt_y"/>
                                          </p:val>
                                        </p:tav>
                                        <p:tav tm="100000">
                                          <p:val>
                                            <p:strVal val="#ppt_y"/>
                                          </p:val>
                                        </p:tav>
                                      </p:tavLst>
                                    </p:anim>
                                  </p:childTnLst>
                                </p:cTn>
                              </p:par>
                              <p:par>
                                <p:cTn id="95" presetID="55" presetClass="entr" presetSubtype="0" fill="hold" nodeType="withEffect">
                                  <p:stCondLst>
                                    <p:cond delay="0"/>
                                  </p:stCondLst>
                                  <p:childTnLst>
                                    <p:set>
                                      <p:cBhvr>
                                        <p:cTn id="96" dur="1" fill="hold">
                                          <p:stCondLst>
                                            <p:cond delay="0"/>
                                          </p:stCondLst>
                                        </p:cTn>
                                        <p:tgtEl>
                                          <p:spTgt spid="12304"/>
                                        </p:tgtEl>
                                        <p:attrNameLst>
                                          <p:attrName>style.visibility</p:attrName>
                                        </p:attrNameLst>
                                      </p:cBhvr>
                                      <p:to>
                                        <p:strVal val="visible"/>
                                      </p:to>
                                    </p:set>
                                    <p:anim calcmode="lin" valueType="num">
                                      <p:cBhvr>
                                        <p:cTn id="97" dur="1000" fill="hold"/>
                                        <p:tgtEl>
                                          <p:spTgt spid="12304"/>
                                        </p:tgtEl>
                                        <p:attrNameLst>
                                          <p:attrName>ppt_w</p:attrName>
                                        </p:attrNameLst>
                                      </p:cBhvr>
                                      <p:tavLst>
                                        <p:tav tm="0">
                                          <p:val>
                                            <p:strVal val="#ppt_w*0.70"/>
                                          </p:val>
                                        </p:tav>
                                        <p:tav tm="100000">
                                          <p:val>
                                            <p:strVal val="#ppt_w"/>
                                          </p:val>
                                        </p:tav>
                                      </p:tavLst>
                                    </p:anim>
                                    <p:anim calcmode="lin" valueType="num">
                                      <p:cBhvr>
                                        <p:cTn id="98" dur="1000" fill="hold"/>
                                        <p:tgtEl>
                                          <p:spTgt spid="12304"/>
                                        </p:tgtEl>
                                        <p:attrNameLst>
                                          <p:attrName>ppt_h</p:attrName>
                                        </p:attrNameLst>
                                      </p:cBhvr>
                                      <p:tavLst>
                                        <p:tav tm="0">
                                          <p:val>
                                            <p:strVal val="#ppt_h"/>
                                          </p:val>
                                        </p:tav>
                                        <p:tav tm="100000">
                                          <p:val>
                                            <p:strVal val="#ppt_h"/>
                                          </p:val>
                                        </p:tav>
                                      </p:tavLst>
                                    </p:anim>
                                    <p:animEffect transition="in" filter="fade">
                                      <p:cBhvr>
                                        <p:cTn id="99" dur="1000"/>
                                        <p:tgtEl>
                                          <p:spTgt spid="12304"/>
                                        </p:tgtEl>
                                      </p:cBhvr>
                                    </p:animEffect>
                                  </p:childTnLst>
                                </p:cTn>
                              </p:par>
                              <p:par>
                                <p:cTn id="100" presetID="55" presetClass="entr" presetSubtype="0" fill="hold" nodeType="withEffect">
                                  <p:stCondLst>
                                    <p:cond delay="0"/>
                                  </p:stCondLst>
                                  <p:childTnLst>
                                    <p:set>
                                      <p:cBhvr>
                                        <p:cTn id="101" dur="1" fill="hold">
                                          <p:stCondLst>
                                            <p:cond delay="0"/>
                                          </p:stCondLst>
                                        </p:cTn>
                                        <p:tgtEl>
                                          <p:spTgt spid="12306"/>
                                        </p:tgtEl>
                                        <p:attrNameLst>
                                          <p:attrName>style.visibility</p:attrName>
                                        </p:attrNameLst>
                                      </p:cBhvr>
                                      <p:to>
                                        <p:strVal val="visible"/>
                                      </p:to>
                                    </p:set>
                                    <p:anim calcmode="lin" valueType="num">
                                      <p:cBhvr>
                                        <p:cTn id="102" dur="1000" fill="hold"/>
                                        <p:tgtEl>
                                          <p:spTgt spid="12306"/>
                                        </p:tgtEl>
                                        <p:attrNameLst>
                                          <p:attrName>ppt_w</p:attrName>
                                        </p:attrNameLst>
                                      </p:cBhvr>
                                      <p:tavLst>
                                        <p:tav tm="0">
                                          <p:val>
                                            <p:strVal val="#ppt_w*0.70"/>
                                          </p:val>
                                        </p:tav>
                                        <p:tav tm="100000">
                                          <p:val>
                                            <p:strVal val="#ppt_w"/>
                                          </p:val>
                                        </p:tav>
                                      </p:tavLst>
                                    </p:anim>
                                    <p:anim calcmode="lin" valueType="num">
                                      <p:cBhvr>
                                        <p:cTn id="103" dur="1000" fill="hold"/>
                                        <p:tgtEl>
                                          <p:spTgt spid="12306"/>
                                        </p:tgtEl>
                                        <p:attrNameLst>
                                          <p:attrName>ppt_h</p:attrName>
                                        </p:attrNameLst>
                                      </p:cBhvr>
                                      <p:tavLst>
                                        <p:tav tm="0">
                                          <p:val>
                                            <p:strVal val="#ppt_h"/>
                                          </p:val>
                                        </p:tav>
                                        <p:tav tm="100000">
                                          <p:val>
                                            <p:strVal val="#ppt_h"/>
                                          </p:val>
                                        </p:tav>
                                      </p:tavLst>
                                    </p:anim>
                                    <p:animEffect transition="in" filter="fade">
                                      <p:cBhvr>
                                        <p:cTn id="104" dur="1000"/>
                                        <p:tgtEl>
                                          <p:spTgt spid="12306"/>
                                        </p:tgtEl>
                                      </p:cBhvr>
                                    </p:animEffect>
                                  </p:childTnLst>
                                </p:cTn>
                              </p:par>
                              <p:par>
                                <p:cTn id="105" presetID="55" presetClass="entr" presetSubtype="0" fill="hold" nodeType="withEffect">
                                  <p:stCondLst>
                                    <p:cond delay="0"/>
                                  </p:stCondLst>
                                  <p:childTnLst>
                                    <p:set>
                                      <p:cBhvr>
                                        <p:cTn id="106" dur="1" fill="hold">
                                          <p:stCondLst>
                                            <p:cond delay="0"/>
                                          </p:stCondLst>
                                        </p:cTn>
                                        <p:tgtEl>
                                          <p:spTgt spid="12310"/>
                                        </p:tgtEl>
                                        <p:attrNameLst>
                                          <p:attrName>style.visibility</p:attrName>
                                        </p:attrNameLst>
                                      </p:cBhvr>
                                      <p:to>
                                        <p:strVal val="visible"/>
                                      </p:to>
                                    </p:set>
                                    <p:anim calcmode="lin" valueType="num">
                                      <p:cBhvr>
                                        <p:cTn id="107" dur="1000" fill="hold"/>
                                        <p:tgtEl>
                                          <p:spTgt spid="12310"/>
                                        </p:tgtEl>
                                        <p:attrNameLst>
                                          <p:attrName>ppt_w</p:attrName>
                                        </p:attrNameLst>
                                      </p:cBhvr>
                                      <p:tavLst>
                                        <p:tav tm="0">
                                          <p:val>
                                            <p:strVal val="#ppt_w*0.70"/>
                                          </p:val>
                                        </p:tav>
                                        <p:tav tm="100000">
                                          <p:val>
                                            <p:strVal val="#ppt_w"/>
                                          </p:val>
                                        </p:tav>
                                      </p:tavLst>
                                    </p:anim>
                                    <p:anim calcmode="lin" valueType="num">
                                      <p:cBhvr>
                                        <p:cTn id="108" dur="1000" fill="hold"/>
                                        <p:tgtEl>
                                          <p:spTgt spid="12310"/>
                                        </p:tgtEl>
                                        <p:attrNameLst>
                                          <p:attrName>ppt_h</p:attrName>
                                        </p:attrNameLst>
                                      </p:cBhvr>
                                      <p:tavLst>
                                        <p:tav tm="0">
                                          <p:val>
                                            <p:strVal val="#ppt_h"/>
                                          </p:val>
                                        </p:tav>
                                        <p:tav tm="100000">
                                          <p:val>
                                            <p:strVal val="#ppt_h"/>
                                          </p:val>
                                        </p:tav>
                                      </p:tavLst>
                                    </p:anim>
                                    <p:animEffect transition="in" filter="fade">
                                      <p:cBhvr>
                                        <p:cTn id="109" dur="10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P spid="12296" grpId="0" build="p"/>
      <p:bldP spid="123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42-17288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
            <a:ext cx="25908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21" name="Object 9"/>
          <p:cNvGraphicFramePr>
            <a:graphicFrameLocks noChangeAspect="1"/>
          </p:cNvGraphicFramePr>
          <p:nvPr/>
        </p:nvGraphicFramePr>
        <p:xfrm>
          <a:off x="533400" y="457200"/>
          <a:ext cx="4648200" cy="1433513"/>
        </p:xfrm>
        <a:graphic>
          <a:graphicData uri="http://schemas.openxmlformats.org/presentationml/2006/ole">
            <mc:AlternateContent xmlns:mc="http://schemas.openxmlformats.org/markup-compatibility/2006">
              <mc:Choice xmlns:v="urn:schemas-microsoft-com:vml" Requires="v">
                <p:oleObj spid="_x0000_s10245" name="Image" r:id="rId4" imgW="4268293" imgH="1432805" progId="">
                  <p:embed/>
                </p:oleObj>
              </mc:Choice>
              <mc:Fallback>
                <p:oleObj name="Image" r:id="rId4" imgW="4268293" imgH="1432805" progId="">
                  <p:embed/>
                  <p:pic>
                    <p:nvPicPr>
                      <p:cNvPr id="0" name="Object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457200"/>
                        <a:ext cx="4648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2" name="Text Box 10"/>
          <p:cNvSpPr txBox="1">
            <a:spLocks noChangeArrowheads="1"/>
          </p:cNvSpPr>
          <p:nvPr/>
        </p:nvSpPr>
        <p:spPr bwMode="auto">
          <a:xfrm>
            <a:off x="381000" y="2209800"/>
            <a:ext cx="84582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sz="1900" b="1"/>
              <a:t>Variations on Agriculture</a:t>
            </a:r>
          </a:p>
          <a:p>
            <a:pPr eaLnBrk="1" hangingPunct="1">
              <a:spcBef>
                <a:spcPct val="50000"/>
              </a:spcBef>
            </a:pPr>
            <a:r>
              <a:rPr lang="en-US" sz="1900"/>
              <a:t>As agriculture spread different areas began to grow different crops that were suited to their environment. </a:t>
            </a:r>
          </a:p>
          <a:p>
            <a:pPr eaLnBrk="1" hangingPunct="1">
              <a:spcBef>
                <a:spcPct val="50000"/>
              </a:spcBef>
            </a:pPr>
            <a:r>
              <a:rPr lang="en-US" sz="1900"/>
              <a:t>These places where people began to settle down, grow crops, and start villages became known as the </a:t>
            </a:r>
            <a:r>
              <a:rPr lang="en-US" sz="1900" b="1" u="sng"/>
              <a:t>Cradles of Civilization</a:t>
            </a:r>
            <a:r>
              <a:rPr lang="en-US" sz="1900" u="sng"/>
              <a:t>.</a:t>
            </a:r>
          </a:p>
          <a:p>
            <a:pPr eaLnBrk="1" hangingPunct="1">
              <a:spcBef>
                <a:spcPct val="50000"/>
              </a:spcBef>
            </a:pPr>
            <a:r>
              <a:rPr lang="en-US" sz="1900" u="sng"/>
              <a:t>Most of these areas were in </a:t>
            </a:r>
            <a:r>
              <a:rPr lang="en-US" sz="1900" b="1" u="sng"/>
              <a:t>river valleys</a:t>
            </a:r>
            <a:r>
              <a:rPr lang="en-US" sz="1900" u="sng"/>
              <a:t>.  This first was </a:t>
            </a:r>
            <a:r>
              <a:rPr lang="en-US" sz="1900" b="1" u="sng"/>
              <a:t>Mesopotamia</a:t>
            </a:r>
            <a:r>
              <a:rPr lang="en-US" sz="1900" u="sng"/>
              <a:t> between the Tigris and Euphrates River Valleys.  </a:t>
            </a:r>
          </a:p>
          <a:p>
            <a:pPr eaLnBrk="1" hangingPunct="1">
              <a:spcBef>
                <a:spcPct val="50000"/>
              </a:spcBef>
            </a:pPr>
            <a:r>
              <a:rPr lang="en-US" sz="1900" u="sng"/>
              <a:t>Other river valleys include The Nile in Egypt, the Indus in India, and the Huang He in China.</a:t>
            </a:r>
          </a:p>
          <a:p>
            <a:pPr eaLnBrk="1" hangingPunct="1">
              <a:spcBef>
                <a:spcPct val="50000"/>
              </a:spcBef>
            </a:pPr>
            <a:r>
              <a:rPr lang="en-US" sz="1900" u="sng"/>
              <a:t>These villages spread throughout Europe and the rest of the world.</a:t>
            </a:r>
          </a:p>
          <a:p>
            <a:pPr eaLnBrk="1" hangingPunct="1">
              <a:spcBef>
                <a:spcPct val="50000"/>
              </a:spcBef>
            </a:pPr>
            <a:r>
              <a:rPr lang="en-US" sz="1900" u="sng"/>
              <a:t>The oldest and largest of the villages are found in SW Asi</a:t>
            </a:r>
            <a:r>
              <a:rPr lang="en-US" sz="1900"/>
              <a:t>a.</a:t>
            </a:r>
          </a:p>
          <a:p>
            <a:pPr eaLnBrk="1" hangingPunct="1">
              <a:spcBef>
                <a:spcPct val="50000"/>
              </a:spcBef>
            </a:pPr>
            <a:endParaRPr lang="en-US" sz="1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1000" fill="hold"/>
                                        <p:tgtEl>
                                          <p:spTgt spid="13321"/>
                                        </p:tgtEl>
                                        <p:attrNameLst>
                                          <p:attrName>ppt_w</p:attrName>
                                        </p:attrNameLst>
                                      </p:cBhvr>
                                      <p:tavLst>
                                        <p:tav tm="0">
                                          <p:val>
                                            <p:strVal val="#ppt_w+.3"/>
                                          </p:val>
                                        </p:tav>
                                        <p:tav tm="100000">
                                          <p:val>
                                            <p:strVal val="#ppt_w"/>
                                          </p:val>
                                        </p:tav>
                                      </p:tavLst>
                                    </p:anim>
                                    <p:anim calcmode="lin" valueType="num">
                                      <p:cBhvr>
                                        <p:cTn id="8" dur="1000" fill="hold"/>
                                        <p:tgtEl>
                                          <p:spTgt spid="13321"/>
                                        </p:tgtEl>
                                        <p:attrNameLst>
                                          <p:attrName>ppt_h</p:attrName>
                                        </p:attrNameLst>
                                      </p:cBhvr>
                                      <p:tavLst>
                                        <p:tav tm="0">
                                          <p:val>
                                            <p:strVal val="#ppt_h"/>
                                          </p:val>
                                        </p:tav>
                                        <p:tav tm="100000">
                                          <p:val>
                                            <p:strVal val="#ppt_h"/>
                                          </p:val>
                                        </p:tav>
                                      </p:tavLst>
                                    </p:anim>
                                    <p:animEffect transition="in" filter="fade">
                                      <p:cBhvr>
                                        <p:cTn id="9" dur="1000"/>
                                        <p:tgtEl>
                                          <p:spTgt spid="13321"/>
                                        </p:tgtEl>
                                      </p:cBhvr>
                                    </p:animEffect>
                                  </p:childTnLst>
                                </p:cTn>
                              </p:par>
                              <p:par>
                                <p:cTn id="10" presetID="55" presetClass="entr" presetSubtype="0" fill="hold" nodeType="with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1000" fill="hold"/>
                                        <p:tgtEl>
                                          <p:spTgt spid="13320"/>
                                        </p:tgtEl>
                                        <p:attrNameLst>
                                          <p:attrName>ppt_w</p:attrName>
                                        </p:attrNameLst>
                                      </p:cBhvr>
                                      <p:tavLst>
                                        <p:tav tm="0">
                                          <p:val>
                                            <p:strVal val="#ppt_w*0.70"/>
                                          </p:val>
                                        </p:tav>
                                        <p:tav tm="100000">
                                          <p:val>
                                            <p:strVal val="#ppt_w"/>
                                          </p:val>
                                        </p:tav>
                                      </p:tavLst>
                                    </p:anim>
                                    <p:anim calcmode="lin" valueType="num">
                                      <p:cBhvr>
                                        <p:cTn id="13" dur="1000" fill="hold"/>
                                        <p:tgtEl>
                                          <p:spTgt spid="13320"/>
                                        </p:tgtEl>
                                        <p:attrNameLst>
                                          <p:attrName>ppt_h</p:attrName>
                                        </p:attrNameLst>
                                      </p:cBhvr>
                                      <p:tavLst>
                                        <p:tav tm="0">
                                          <p:val>
                                            <p:strVal val="#ppt_h"/>
                                          </p:val>
                                        </p:tav>
                                        <p:tav tm="100000">
                                          <p:val>
                                            <p:strVal val="#ppt_h"/>
                                          </p:val>
                                        </p:tav>
                                      </p:tavLst>
                                    </p:anim>
                                    <p:animEffect transition="in" filter="fade">
                                      <p:cBhvr>
                                        <p:cTn id="14" dur="1000"/>
                                        <p:tgtEl>
                                          <p:spTgt spid="133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3322">
                                            <p:txEl>
                                              <p:pRg st="0" end="0"/>
                                            </p:txEl>
                                          </p:spTgt>
                                        </p:tgtEl>
                                        <p:attrNameLst>
                                          <p:attrName>style.visibility</p:attrName>
                                        </p:attrNameLst>
                                      </p:cBhvr>
                                      <p:to>
                                        <p:strVal val="visible"/>
                                      </p:to>
                                    </p:set>
                                    <p:anim calcmode="lin" valueType="num">
                                      <p:cBhvr>
                                        <p:cTn id="19" dur="500" fill="hold"/>
                                        <p:tgtEl>
                                          <p:spTgt spid="1332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32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322">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3322">
                                            <p:txEl>
                                              <p:pRg st="1" end="1"/>
                                            </p:txEl>
                                          </p:spTgt>
                                        </p:tgtEl>
                                        <p:attrNameLst>
                                          <p:attrName>style.visibility</p:attrName>
                                        </p:attrNameLst>
                                      </p:cBhvr>
                                      <p:to>
                                        <p:strVal val="visible"/>
                                      </p:to>
                                    </p:set>
                                    <p:anim calcmode="lin" valueType="num">
                                      <p:cBhvr>
                                        <p:cTn id="26" dur="500" fill="hold"/>
                                        <p:tgtEl>
                                          <p:spTgt spid="1332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322">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322">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3322">
                                            <p:txEl>
                                              <p:pRg st="2" end="2"/>
                                            </p:txEl>
                                          </p:spTgt>
                                        </p:tgtEl>
                                        <p:attrNameLst>
                                          <p:attrName>style.visibility</p:attrName>
                                        </p:attrNameLst>
                                      </p:cBhvr>
                                      <p:to>
                                        <p:strVal val="visible"/>
                                      </p:to>
                                    </p:set>
                                    <p:anim calcmode="lin" valueType="num">
                                      <p:cBhvr>
                                        <p:cTn id="33" dur="500" fill="hold"/>
                                        <p:tgtEl>
                                          <p:spTgt spid="13322">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322">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322">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3322">
                                            <p:txEl>
                                              <p:pRg st="3" end="3"/>
                                            </p:txEl>
                                          </p:spTgt>
                                        </p:tgtEl>
                                        <p:attrNameLst>
                                          <p:attrName>style.visibility</p:attrName>
                                        </p:attrNameLst>
                                      </p:cBhvr>
                                      <p:to>
                                        <p:strVal val="visible"/>
                                      </p:to>
                                    </p:set>
                                    <p:anim calcmode="lin" valueType="num">
                                      <p:cBhvr>
                                        <p:cTn id="40" dur="500" fill="hold"/>
                                        <p:tgtEl>
                                          <p:spTgt spid="13322">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13322">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1332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322">
                                            <p:txEl>
                                              <p:pRg st="4" end="4"/>
                                            </p:txEl>
                                          </p:spTgt>
                                        </p:tgtEl>
                                        <p:attrNameLst>
                                          <p:attrName>style.visibility</p:attrName>
                                        </p:attrNameLst>
                                      </p:cBhvr>
                                      <p:to>
                                        <p:strVal val="visible"/>
                                      </p:to>
                                    </p:set>
                                    <p:anim calcmode="lin" valueType="num">
                                      <p:cBhvr>
                                        <p:cTn id="47" dur="500" fill="hold"/>
                                        <p:tgtEl>
                                          <p:spTgt spid="1332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3322">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13322">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3322">
                                            <p:txEl>
                                              <p:pRg st="5" end="5"/>
                                            </p:txEl>
                                          </p:spTgt>
                                        </p:tgtEl>
                                        <p:attrNameLst>
                                          <p:attrName>style.visibility</p:attrName>
                                        </p:attrNameLst>
                                      </p:cBhvr>
                                      <p:to>
                                        <p:strVal val="visible"/>
                                      </p:to>
                                    </p:set>
                                    <p:anim calcmode="lin" valueType="num">
                                      <p:cBhvr>
                                        <p:cTn id="54" dur="500" fill="hold"/>
                                        <p:tgtEl>
                                          <p:spTgt spid="13322">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13322">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13322">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3322">
                                            <p:txEl>
                                              <p:pRg st="6" end="6"/>
                                            </p:txEl>
                                          </p:spTgt>
                                        </p:tgtEl>
                                        <p:attrNameLst>
                                          <p:attrName>style.visibility</p:attrName>
                                        </p:attrNameLst>
                                      </p:cBhvr>
                                      <p:to>
                                        <p:strVal val="visible"/>
                                      </p:to>
                                    </p:set>
                                    <p:anim calcmode="lin" valueType="num">
                                      <p:cBhvr>
                                        <p:cTn id="61" dur="500" fill="hold"/>
                                        <p:tgtEl>
                                          <p:spTgt spid="13322">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13322">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133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0" name="Object 4"/>
          <p:cNvGraphicFramePr>
            <a:graphicFrameLocks noChangeAspect="1"/>
          </p:cNvGraphicFramePr>
          <p:nvPr/>
        </p:nvGraphicFramePr>
        <p:xfrm>
          <a:off x="457200" y="381000"/>
          <a:ext cx="2667000" cy="633413"/>
        </p:xfrm>
        <a:graphic>
          <a:graphicData uri="http://schemas.openxmlformats.org/presentationml/2006/ole">
            <mc:AlternateContent xmlns:mc="http://schemas.openxmlformats.org/markup-compatibility/2006">
              <mc:Choice xmlns:v="urn:schemas-microsoft-com:vml" Requires="v">
                <p:oleObj spid="_x0000_s11272" name="Image" r:id="rId3" imgW="2667683" imgH="633985" progId="">
                  <p:embed/>
                </p:oleObj>
              </mc:Choice>
              <mc:Fallback>
                <p:oleObj name="Image" r:id="rId3" imgW="2667683" imgH="633985"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81000"/>
                        <a:ext cx="26670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Text Box 5"/>
          <p:cNvSpPr txBox="1">
            <a:spLocks noChangeArrowheads="1"/>
          </p:cNvSpPr>
          <p:nvPr/>
        </p:nvSpPr>
        <p:spPr bwMode="auto">
          <a:xfrm>
            <a:off x="3429000" y="4572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b="1" u="sng"/>
              <a:t>Found in ancient Palestine near the Dead sea.  It was in existence by 8000 B.C. </a:t>
            </a:r>
          </a:p>
        </p:txBody>
      </p:sp>
      <p:pic>
        <p:nvPicPr>
          <p:cNvPr id="14343" name="Picture 7" descr="Plaster Skull from Jeric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188" y="4419600"/>
            <a:ext cx="1527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Mortar &amp; Pestle"/>
          <p:cNvPicPr>
            <a:picLocks noChangeAspect="1" noChangeArrowheads="1"/>
          </p:cNvPicPr>
          <p:nvPr/>
        </p:nvPicPr>
        <p:blipFill>
          <a:blip r:embed="rId6">
            <a:extLst>
              <a:ext uri="{28A0092B-C50C-407E-A947-70E740481C1C}">
                <a14:useLocalDpi xmlns:a14="http://schemas.microsoft.com/office/drawing/2010/main" val="0"/>
              </a:ext>
            </a:extLst>
          </a:blip>
          <a:srcRect l="6061" t="7339" r="9091" b="8257"/>
          <a:stretch>
            <a:fillRect/>
          </a:stretch>
        </p:blipFill>
        <p:spPr bwMode="auto">
          <a:xfrm>
            <a:off x="5867400" y="4419600"/>
            <a:ext cx="25146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jericho_walls_wide_vie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2954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jericho_wall_col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447800"/>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strVal val="#ppt_w*0.70"/>
                                          </p:val>
                                        </p:tav>
                                        <p:tav tm="100000">
                                          <p:val>
                                            <p:strVal val="#ppt_w"/>
                                          </p:val>
                                        </p:tav>
                                      </p:tavLst>
                                    </p:anim>
                                    <p:anim calcmode="lin" valueType="num">
                                      <p:cBhvr>
                                        <p:cTn id="8" dur="1000" fill="hold"/>
                                        <p:tgtEl>
                                          <p:spTgt spid="14340"/>
                                        </p:tgtEl>
                                        <p:attrNameLst>
                                          <p:attrName>ppt_h</p:attrName>
                                        </p:attrNameLst>
                                      </p:cBhvr>
                                      <p:tavLst>
                                        <p:tav tm="0">
                                          <p:val>
                                            <p:strVal val="#ppt_h"/>
                                          </p:val>
                                        </p:tav>
                                        <p:tav tm="100000">
                                          <p:val>
                                            <p:strVal val="#ppt_h"/>
                                          </p:val>
                                        </p:tav>
                                      </p:tavLst>
                                    </p:anim>
                                    <p:animEffect transition="in" filter="fade">
                                      <p:cBhvr>
                                        <p:cTn id="9" dur="1000"/>
                                        <p:tgtEl>
                                          <p:spTgt spid="1434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p:cTn id="13" dur="1000" fill="hold"/>
                                        <p:tgtEl>
                                          <p:spTgt spid="14341"/>
                                        </p:tgtEl>
                                        <p:attrNameLst>
                                          <p:attrName>ppt_w</p:attrName>
                                        </p:attrNameLst>
                                      </p:cBhvr>
                                      <p:tavLst>
                                        <p:tav tm="0">
                                          <p:val>
                                            <p:strVal val="#ppt_w*0.70"/>
                                          </p:val>
                                        </p:tav>
                                        <p:tav tm="100000">
                                          <p:val>
                                            <p:strVal val="#ppt_w"/>
                                          </p:val>
                                        </p:tav>
                                      </p:tavLst>
                                    </p:anim>
                                    <p:anim calcmode="lin" valueType="num">
                                      <p:cBhvr>
                                        <p:cTn id="14" dur="1000" fill="hold"/>
                                        <p:tgtEl>
                                          <p:spTgt spid="14341"/>
                                        </p:tgtEl>
                                        <p:attrNameLst>
                                          <p:attrName>ppt_h</p:attrName>
                                        </p:attrNameLst>
                                      </p:cBhvr>
                                      <p:tavLst>
                                        <p:tav tm="0">
                                          <p:val>
                                            <p:strVal val="#ppt_h"/>
                                          </p:val>
                                        </p:tav>
                                        <p:tav tm="100000">
                                          <p:val>
                                            <p:strVal val="#ppt_h"/>
                                          </p:val>
                                        </p:tav>
                                      </p:tavLst>
                                    </p:anim>
                                    <p:animEffect transition="in" filter="fade">
                                      <p:cBhvr>
                                        <p:cTn id="15" dur="1000"/>
                                        <p:tgtEl>
                                          <p:spTgt spid="14341"/>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14355"/>
                                        </p:tgtEl>
                                        <p:attrNameLst>
                                          <p:attrName>style.visibility</p:attrName>
                                        </p:attrNameLst>
                                      </p:cBhvr>
                                      <p:to>
                                        <p:strVal val="visible"/>
                                      </p:to>
                                    </p:set>
                                    <p:anim calcmode="lin" valueType="num">
                                      <p:cBhvr>
                                        <p:cTn id="19" dur="500" fill="hold"/>
                                        <p:tgtEl>
                                          <p:spTgt spid="14355"/>
                                        </p:tgtEl>
                                        <p:attrNameLst>
                                          <p:attrName>ppt_w</p:attrName>
                                        </p:attrNameLst>
                                      </p:cBhvr>
                                      <p:tavLst>
                                        <p:tav tm="0">
                                          <p:val>
                                            <p:fltVal val="0"/>
                                          </p:val>
                                        </p:tav>
                                        <p:tav tm="100000">
                                          <p:val>
                                            <p:strVal val="#ppt_w"/>
                                          </p:val>
                                        </p:tav>
                                      </p:tavLst>
                                    </p:anim>
                                    <p:anim calcmode="lin" valueType="num">
                                      <p:cBhvr>
                                        <p:cTn id="20" dur="500" fill="hold"/>
                                        <p:tgtEl>
                                          <p:spTgt spid="14355"/>
                                        </p:tgtEl>
                                        <p:attrNameLst>
                                          <p:attrName>ppt_h</p:attrName>
                                        </p:attrNameLst>
                                      </p:cBhvr>
                                      <p:tavLst>
                                        <p:tav tm="0">
                                          <p:val>
                                            <p:fltVal val="0"/>
                                          </p:val>
                                        </p:tav>
                                        <p:tav tm="100000">
                                          <p:val>
                                            <p:strVal val="#ppt_h"/>
                                          </p:val>
                                        </p:tav>
                                      </p:tavLst>
                                    </p:anim>
                                    <p:animEffect transition="in" filter="fade">
                                      <p:cBhvr>
                                        <p:cTn id="21" dur="500"/>
                                        <p:tgtEl>
                                          <p:spTgt spid="14355"/>
                                        </p:tgtEl>
                                      </p:cBhvr>
                                    </p:animEffect>
                                  </p:childTnLst>
                                </p:cTn>
                              </p:par>
                            </p:childTnLst>
                          </p:cTn>
                        </p:par>
                        <p:par>
                          <p:cTn id="22" fill="hold" nodeType="afterGroup">
                            <p:stCondLst>
                              <p:cond delay="2500"/>
                            </p:stCondLst>
                            <p:childTnLst>
                              <p:par>
                                <p:cTn id="23" presetID="53" presetClass="entr" presetSubtype="0" fill="hold" nodeType="afterEffect">
                                  <p:stCondLst>
                                    <p:cond delay="0"/>
                                  </p:stCondLst>
                                  <p:childTnLst>
                                    <p:set>
                                      <p:cBhvr>
                                        <p:cTn id="24" dur="1" fill="hold">
                                          <p:stCondLst>
                                            <p:cond delay="0"/>
                                          </p:stCondLst>
                                        </p:cTn>
                                        <p:tgtEl>
                                          <p:spTgt spid="14353"/>
                                        </p:tgtEl>
                                        <p:attrNameLst>
                                          <p:attrName>style.visibility</p:attrName>
                                        </p:attrNameLst>
                                      </p:cBhvr>
                                      <p:to>
                                        <p:strVal val="visible"/>
                                      </p:to>
                                    </p:set>
                                    <p:anim calcmode="lin" valueType="num">
                                      <p:cBhvr>
                                        <p:cTn id="25" dur="500" fill="hold"/>
                                        <p:tgtEl>
                                          <p:spTgt spid="14353"/>
                                        </p:tgtEl>
                                        <p:attrNameLst>
                                          <p:attrName>ppt_w</p:attrName>
                                        </p:attrNameLst>
                                      </p:cBhvr>
                                      <p:tavLst>
                                        <p:tav tm="0">
                                          <p:val>
                                            <p:fltVal val="0"/>
                                          </p:val>
                                        </p:tav>
                                        <p:tav tm="100000">
                                          <p:val>
                                            <p:strVal val="#ppt_w"/>
                                          </p:val>
                                        </p:tav>
                                      </p:tavLst>
                                    </p:anim>
                                    <p:anim calcmode="lin" valueType="num">
                                      <p:cBhvr>
                                        <p:cTn id="26" dur="500" fill="hold"/>
                                        <p:tgtEl>
                                          <p:spTgt spid="14353"/>
                                        </p:tgtEl>
                                        <p:attrNameLst>
                                          <p:attrName>ppt_h</p:attrName>
                                        </p:attrNameLst>
                                      </p:cBhvr>
                                      <p:tavLst>
                                        <p:tav tm="0">
                                          <p:val>
                                            <p:fltVal val="0"/>
                                          </p:val>
                                        </p:tav>
                                        <p:tav tm="100000">
                                          <p:val>
                                            <p:strVal val="#ppt_h"/>
                                          </p:val>
                                        </p:tav>
                                      </p:tavLst>
                                    </p:anim>
                                    <p:animEffect transition="in" filter="fade">
                                      <p:cBhvr>
                                        <p:cTn id="27" dur="500"/>
                                        <p:tgtEl>
                                          <p:spTgt spid="14353"/>
                                        </p:tgtEl>
                                      </p:cBhvr>
                                    </p:animEffect>
                                  </p:childTnLst>
                                </p:cTn>
                              </p:par>
                            </p:childTnLst>
                          </p:cTn>
                        </p:par>
                        <p:par>
                          <p:cTn id="28" fill="hold" nodeType="afterGroup">
                            <p:stCondLst>
                              <p:cond delay="3000"/>
                            </p:stCondLst>
                            <p:childTnLst>
                              <p:par>
                                <p:cTn id="29" presetID="53" presetClass="entr" presetSubtype="0" fill="hold" nodeType="afterEffect">
                                  <p:stCondLst>
                                    <p:cond delay="0"/>
                                  </p:stCondLst>
                                  <p:childTnLst>
                                    <p:set>
                                      <p:cBhvr>
                                        <p:cTn id="30" dur="1" fill="hold">
                                          <p:stCondLst>
                                            <p:cond delay="0"/>
                                          </p:stCondLst>
                                        </p:cTn>
                                        <p:tgtEl>
                                          <p:spTgt spid="14343"/>
                                        </p:tgtEl>
                                        <p:attrNameLst>
                                          <p:attrName>style.visibility</p:attrName>
                                        </p:attrNameLst>
                                      </p:cBhvr>
                                      <p:to>
                                        <p:strVal val="visible"/>
                                      </p:to>
                                    </p:set>
                                    <p:anim calcmode="lin" valueType="num">
                                      <p:cBhvr>
                                        <p:cTn id="31" dur="500" fill="hold"/>
                                        <p:tgtEl>
                                          <p:spTgt spid="14343"/>
                                        </p:tgtEl>
                                        <p:attrNameLst>
                                          <p:attrName>ppt_w</p:attrName>
                                        </p:attrNameLst>
                                      </p:cBhvr>
                                      <p:tavLst>
                                        <p:tav tm="0">
                                          <p:val>
                                            <p:fltVal val="0"/>
                                          </p:val>
                                        </p:tav>
                                        <p:tav tm="100000">
                                          <p:val>
                                            <p:strVal val="#ppt_w"/>
                                          </p:val>
                                        </p:tav>
                                      </p:tavLst>
                                    </p:anim>
                                    <p:anim calcmode="lin" valueType="num">
                                      <p:cBhvr>
                                        <p:cTn id="32" dur="500" fill="hold"/>
                                        <p:tgtEl>
                                          <p:spTgt spid="14343"/>
                                        </p:tgtEl>
                                        <p:attrNameLst>
                                          <p:attrName>ppt_h</p:attrName>
                                        </p:attrNameLst>
                                      </p:cBhvr>
                                      <p:tavLst>
                                        <p:tav tm="0">
                                          <p:val>
                                            <p:fltVal val="0"/>
                                          </p:val>
                                        </p:tav>
                                        <p:tav tm="100000">
                                          <p:val>
                                            <p:strVal val="#ppt_h"/>
                                          </p:val>
                                        </p:tav>
                                      </p:tavLst>
                                    </p:anim>
                                    <p:animEffect transition="in" filter="fade">
                                      <p:cBhvr>
                                        <p:cTn id="33" dur="500"/>
                                        <p:tgtEl>
                                          <p:spTgt spid="14343"/>
                                        </p:tgtEl>
                                      </p:cBhvr>
                                    </p:animEffect>
                                  </p:childTnLst>
                                </p:cTn>
                              </p:par>
                            </p:childTnLst>
                          </p:cTn>
                        </p:par>
                        <p:par>
                          <p:cTn id="34" fill="hold" nodeType="afterGroup">
                            <p:stCondLst>
                              <p:cond delay="3500"/>
                            </p:stCondLst>
                            <p:childTnLst>
                              <p:par>
                                <p:cTn id="35" presetID="53" presetClass="entr" presetSubtype="0" fill="hold" nodeType="afterEffect">
                                  <p:stCondLst>
                                    <p:cond delay="0"/>
                                  </p:stCondLst>
                                  <p:childTnLst>
                                    <p:set>
                                      <p:cBhvr>
                                        <p:cTn id="36" dur="1" fill="hold">
                                          <p:stCondLst>
                                            <p:cond delay="0"/>
                                          </p:stCondLst>
                                        </p:cTn>
                                        <p:tgtEl>
                                          <p:spTgt spid="14349"/>
                                        </p:tgtEl>
                                        <p:attrNameLst>
                                          <p:attrName>style.visibility</p:attrName>
                                        </p:attrNameLst>
                                      </p:cBhvr>
                                      <p:to>
                                        <p:strVal val="visible"/>
                                      </p:to>
                                    </p:set>
                                    <p:anim calcmode="lin" valueType="num">
                                      <p:cBhvr>
                                        <p:cTn id="37" dur="500" fill="hold"/>
                                        <p:tgtEl>
                                          <p:spTgt spid="14349"/>
                                        </p:tgtEl>
                                        <p:attrNameLst>
                                          <p:attrName>ppt_w</p:attrName>
                                        </p:attrNameLst>
                                      </p:cBhvr>
                                      <p:tavLst>
                                        <p:tav tm="0">
                                          <p:val>
                                            <p:fltVal val="0"/>
                                          </p:val>
                                        </p:tav>
                                        <p:tav tm="100000">
                                          <p:val>
                                            <p:strVal val="#ppt_w"/>
                                          </p:val>
                                        </p:tav>
                                      </p:tavLst>
                                    </p:anim>
                                    <p:anim calcmode="lin" valueType="num">
                                      <p:cBhvr>
                                        <p:cTn id="38" dur="500" fill="hold"/>
                                        <p:tgtEl>
                                          <p:spTgt spid="14349"/>
                                        </p:tgtEl>
                                        <p:attrNameLst>
                                          <p:attrName>ppt_h</p:attrName>
                                        </p:attrNameLst>
                                      </p:cBhvr>
                                      <p:tavLst>
                                        <p:tav tm="0">
                                          <p:val>
                                            <p:fltVal val="0"/>
                                          </p:val>
                                        </p:tav>
                                        <p:tav tm="100000">
                                          <p:val>
                                            <p:strVal val="#ppt_h"/>
                                          </p:val>
                                        </p:tav>
                                      </p:tavLst>
                                    </p:anim>
                                    <p:animEffect transition="in" filter="fade">
                                      <p:cBhvr>
                                        <p:cTn id="39"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Object 4"/>
          <p:cNvGraphicFramePr>
            <a:graphicFrameLocks noChangeAspect="1"/>
          </p:cNvGraphicFramePr>
          <p:nvPr/>
        </p:nvGraphicFramePr>
        <p:xfrm>
          <a:off x="381000" y="304800"/>
          <a:ext cx="3322638" cy="639763"/>
        </p:xfrm>
        <a:graphic>
          <a:graphicData uri="http://schemas.openxmlformats.org/presentationml/2006/ole">
            <mc:AlternateContent xmlns:mc="http://schemas.openxmlformats.org/markup-compatibility/2006">
              <mc:Choice xmlns:v="urn:schemas-microsoft-com:vml" Requires="v">
                <p:oleObj spid="_x0000_s12298" name="Image" r:id="rId3" imgW="3323171" imgH="640081" progId="">
                  <p:embed/>
                </p:oleObj>
              </mc:Choice>
              <mc:Fallback>
                <p:oleObj name="Image" r:id="rId3" imgW="3323171" imgH="640081"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04800"/>
                        <a:ext cx="33226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70" name="Picture 10" descr="&quot;Muttergöttin&quot; aus Çatal Hüyü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3" y="381000"/>
            <a:ext cx="20272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13"/>
          <p:cNvSpPr txBox="1">
            <a:spLocks noChangeArrowheads="1"/>
          </p:cNvSpPr>
          <p:nvPr/>
        </p:nvSpPr>
        <p:spPr bwMode="auto">
          <a:xfrm>
            <a:off x="304800" y="685800"/>
            <a:ext cx="6400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endParaRPr lang="en-US" sz="1600" b="1"/>
          </a:p>
          <a:p>
            <a:pPr eaLnBrk="1" hangingPunct="1"/>
            <a:r>
              <a:rPr lang="en-US" sz="1600" b="1" u="sng"/>
              <a:t>Found in Anatolia (Modern Day Turkey)</a:t>
            </a:r>
          </a:p>
          <a:p>
            <a:pPr eaLnBrk="1" hangingPunct="1"/>
            <a:endParaRPr lang="en-US" sz="300" b="1" u="sng"/>
          </a:p>
          <a:p>
            <a:pPr eaLnBrk="1" hangingPunct="1"/>
            <a:r>
              <a:rPr lang="en-US" sz="1600" b="1" u="sng"/>
              <a:t>Its walls enclosed 32 acres and up to 6,000 people.</a:t>
            </a:r>
          </a:p>
          <a:p>
            <a:pPr eaLnBrk="1" hangingPunct="1"/>
            <a:endParaRPr lang="en-US" sz="300" b="1" u="sng"/>
          </a:p>
          <a:p>
            <a:pPr eaLnBrk="1" hangingPunct="1"/>
            <a:r>
              <a:rPr lang="en-US" sz="1600" b="1" u="sng"/>
              <a:t>Grew many different crops and developed artisans and trade.</a:t>
            </a:r>
          </a:p>
        </p:txBody>
      </p:sp>
      <p:pic>
        <p:nvPicPr>
          <p:cNvPr id="15375" name="Picture 15" descr="catalkoy_bullhunt_mu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876800"/>
            <a:ext cx="23622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7" descr="Image:Catal Hüyük Restauration B.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429000"/>
            <a:ext cx="20986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9" descr="Image:Catal Hüyük, bull head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191000"/>
            <a:ext cx="35052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1" descr="Image:CatalHoyukSouthArea.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t="24704"/>
          <a:stretch>
            <a:fillRect/>
          </a:stretch>
        </p:blipFill>
        <p:spPr bwMode="auto">
          <a:xfrm>
            <a:off x="457200" y="1981200"/>
            <a:ext cx="3962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or132ma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2514600"/>
            <a:ext cx="203358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strVal val="#ppt_w*0.70"/>
                                          </p:val>
                                        </p:tav>
                                        <p:tav tm="100000">
                                          <p:val>
                                            <p:strVal val="#ppt_w"/>
                                          </p:val>
                                        </p:tav>
                                      </p:tavLst>
                                    </p:anim>
                                    <p:anim calcmode="lin" valueType="num">
                                      <p:cBhvr>
                                        <p:cTn id="8" dur="1000" fill="hold"/>
                                        <p:tgtEl>
                                          <p:spTgt spid="15364"/>
                                        </p:tgtEl>
                                        <p:attrNameLst>
                                          <p:attrName>ppt_h</p:attrName>
                                        </p:attrNameLst>
                                      </p:cBhvr>
                                      <p:tavLst>
                                        <p:tav tm="0">
                                          <p:val>
                                            <p:strVal val="#ppt_h"/>
                                          </p:val>
                                        </p:tav>
                                        <p:tav tm="100000">
                                          <p:val>
                                            <p:strVal val="#ppt_h"/>
                                          </p:val>
                                        </p:tav>
                                      </p:tavLst>
                                    </p:anim>
                                    <p:animEffect transition="in" filter="fade">
                                      <p:cBhvr>
                                        <p:cTn id="9" dur="1000"/>
                                        <p:tgtEl>
                                          <p:spTgt spid="153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5373">
                                            <p:txEl>
                                              <p:pRg st="1" end="1"/>
                                            </p:txEl>
                                          </p:spTgt>
                                        </p:tgtEl>
                                        <p:attrNameLst>
                                          <p:attrName>style.visibility</p:attrName>
                                        </p:attrNameLst>
                                      </p:cBhvr>
                                      <p:to>
                                        <p:strVal val="visible"/>
                                      </p:to>
                                    </p:set>
                                    <p:anim calcmode="lin" valueType="num">
                                      <p:cBhvr additive="base">
                                        <p:cTn id="14" dur="500" fill="hold"/>
                                        <p:tgtEl>
                                          <p:spTgt spid="1537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5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373">
                                            <p:txEl>
                                              <p:pRg st="3" end="3"/>
                                            </p:txEl>
                                          </p:spTgt>
                                        </p:tgtEl>
                                        <p:attrNameLst>
                                          <p:attrName>style.visibility</p:attrName>
                                        </p:attrNameLst>
                                      </p:cBhvr>
                                      <p:to>
                                        <p:strVal val="visible"/>
                                      </p:to>
                                    </p:set>
                                    <p:anim calcmode="lin" valueType="num">
                                      <p:cBhvr additive="base">
                                        <p:cTn id="20" dur="500" fill="hold"/>
                                        <p:tgtEl>
                                          <p:spTgt spid="1537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53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5373">
                                            <p:txEl>
                                              <p:pRg st="5" end="5"/>
                                            </p:txEl>
                                          </p:spTgt>
                                        </p:tgtEl>
                                        <p:attrNameLst>
                                          <p:attrName>style.visibility</p:attrName>
                                        </p:attrNameLst>
                                      </p:cBhvr>
                                      <p:to>
                                        <p:strVal val="visible"/>
                                      </p:to>
                                    </p:set>
                                    <p:anim calcmode="lin" valueType="num">
                                      <p:cBhvr additive="base">
                                        <p:cTn id="26" dur="500" fill="hold"/>
                                        <p:tgtEl>
                                          <p:spTgt spid="15373">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5373">
                                            <p:txEl>
                                              <p:pRg st="5" end="5"/>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15370"/>
                                        </p:tgtEl>
                                        <p:attrNameLst>
                                          <p:attrName>style.visibility</p:attrName>
                                        </p:attrNameLst>
                                      </p:cBhvr>
                                      <p:to>
                                        <p:strVal val="visible"/>
                                      </p:to>
                                    </p:set>
                                    <p:anim calcmode="lin" valueType="num">
                                      <p:cBhvr>
                                        <p:cTn id="31" dur="500" fill="hold"/>
                                        <p:tgtEl>
                                          <p:spTgt spid="15370"/>
                                        </p:tgtEl>
                                        <p:attrNameLst>
                                          <p:attrName>ppt_w</p:attrName>
                                        </p:attrNameLst>
                                      </p:cBhvr>
                                      <p:tavLst>
                                        <p:tav tm="0">
                                          <p:val>
                                            <p:fltVal val="0"/>
                                          </p:val>
                                        </p:tav>
                                        <p:tav tm="100000">
                                          <p:val>
                                            <p:strVal val="#ppt_w"/>
                                          </p:val>
                                        </p:tav>
                                      </p:tavLst>
                                    </p:anim>
                                    <p:anim calcmode="lin" valueType="num">
                                      <p:cBhvr>
                                        <p:cTn id="32" dur="500" fill="hold"/>
                                        <p:tgtEl>
                                          <p:spTgt spid="15370"/>
                                        </p:tgtEl>
                                        <p:attrNameLst>
                                          <p:attrName>ppt_h</p:attrName>
                                        </p:attrNameLst>
                                      </p:cBhvr>
                                      <p:tavLst>
                                        <p:tav tm="0">
                                          <p:val>
                                            <p:fltVal val="0"/>
                                          </p:val>
                                        </p:tav>
                                        <p:tav tm="100000">
                                          <p:val>
                                            <p:strVal val="#ppt_h"/>
                                          </p:val>
                                        </p:tav>
                                      </p:tavLst>
                                    </p:anim>
                                    <p:animEffect transition="in" filter="fade">
                                      <p:cBhvr>
                                        <p:cTn id="33" dur="500"/>
                                        <p:tgtEl>
                                          <p:spTgt spid="15370"/>
                                        </p:tgtEl>
                                      </p:cBhvr>
                                    </p:animEffect>
                                  </p:childTnLst>
                                </p:cTn>
                              </p:par>
                            </p:childTnLst>
                          </p:cTn>
                        </p:par>
                        <p:par>
                          <p:cTn id="34" fill="hold" nodeType="afterGroup">
                            <p:stCondLst>
                              <p:cond delay="1000"/>
                            </p:stCondLst>
                            <p:childTnLst>
                              <p:par>
                                <p:cTn id="35" presetID="53" presetClass="entr" presetSubtype="0" fill="hold" nodeType="afterEffect">
                                  <p:stCondLst>
                                    <p:cond delay="0"/>
                                  </p:stCondLst>
                                  <p:childTnLst>
                                    <p:set>
                                      <p:cBhvr>
                                        <p:cTn id="36" dur="1" fill="hold">
                                          <p:stCondLst>
                                            <p:cond delay="0"/>
                                          </p:stCondLst>
                                        </p:cTn>
                                        <p:tgtEl>
                                          <p:spTgt spid="15381"/>
                                        </p:tgtEl>
                                        <p:attrNameLst>
                                          <p:attrName>style.visibility</p:attrName>
                                        </p:attrNameLst>
                                      </p:cBhvr>
                                      <p:to>
                                        <p:strVal val="visible"/>
                                      </p:to>
                                    </p:set>
                                    <p:anim calcmode="lin" valueType="num">
                                      <p:cBhvr>
                                        <p:cTn id="37" dur="500" fill="hold"/>
                                        <p:tgtEl>
                                          <p:spTgt spid="15381"/>
                                        </p:tgtEl>
                                        <p:attrNameLst>
                                          <p:attrName>ppt_w</p:attrName>
                                        </p:attrNameLst>
                                      </p:cBhvr>
                                      <p:tavLst>
                                        <p:tav tm="0">
                                          <p:val>
                                            <p:fltVal val="0"/>
                                          </p:val>
                                        </p:tav>
                                        <p:tav tm="100000">
                                          <p:val>
                                            <p:strVal val="#ppt_w"/>
                                          </p:val>
                                        </p:tav>
                                      </p:tavLst>
                                    </p:anim>
                                    <p:anim calcmode="lin" valueType="num">
                                      <p:cBhvr>
                                        <p:cTn id="38" dur="500" fill="hold"/>
                                        <p:tgtEl>
                                          <p:spTgt spid="15381"/>
                                        </p:tgtEl>
                                        <p:attrNameLst>
                                          <p:attrName>ppt_h</p:attrName>
                                        </p:attrNameLst>
                                      </p:cBhvr>
                                      <p:tavLst>
                                        <p:tav tm="0">
                                          <p:val>
                                            <p:fltVal val="0"/>
                                          </p:val>
                                        </p:tav>
                                        <p:tav tm="100000">
                                          <p:val>
                                            <p:strVal val="#ppt_h"/>
                                          </p:val>
                                        </p:tav>
                                      </p:tavLst>
                                    </p:anim>
                                    <p:animEffect transition="in" filter="fade">
                                      <p:cBhvr>
                                        <p:cTn id="39" dur="500"/>
                                        <p:tgtEl>
                                          <p:spTgt spid="15381"/>
                                        </p:tgtEl>
                                      </p:cBhvr>
                                    </p:animEffect>
                                  </p:childTnLst>
                                </p:cTn>
                              </p:par>
                            </p:childTnLst>
                          </p:cTn>
                        </p:par>
                        <p:par>
                          <p:cTn id="40" fill="hold" nodeType="afterGroup">
                            <p:stCondLst>
                              <p:cond delay="1500"/>
                            </p:stCondLst>
                            <p:childTnLst>
                              <p:par>
                                <p:cTn id="41" presetID="53" presetClass="entr" presetSubtype="0" fill="hold" nodeType="afterEffect">
                                  <p:stCondLst>
                                    <p:cond delay="0"/>
                                  </p:stCondLst>
                                  <p:childTnLst>
                                    <p:set>
                                      <p:cBhvr>
                                        <p:cTn id="42" dur="1" fill="hold">
                                          <p:stCondLst>
                                            <p:cond delay="0"/>
                                          </p:stCondLst>
                                        </p:cTn>
                                        <p:tgtEl>
                                          <p:spTgt spid="15383"/>
                                        </p:tgtEl>
                                        <p:attrNameLst>
                                          <p:attrName>style.visibility</p:attrName>
                                        </p:attrNameLst>
                                      </p:cBhvr>
                                      <p:to>
                                        <p:strVal val="visible"/>
                                      </p:to>
                                    </p:set>
                                    <p:anim calcmode="lin" valueType="num">
                                      <p:cBhvr>
                                        <p:cTn id="43" dur="500" fill="hold"/>
                                        <p:tgtEl>
                                          <p:spTgt spid="15383"/>
                                        </p:tgtEl>
                                        <p:attrNameLst>
                                          <p:attrName>ppt_w</p:attrName>
                                        </p:attrNameLst>
                                      </p:cBhvr>
                                      <p:tavLst>
                                        <p:tav tm="0">
                                          <p:val>
                                            <p:fltVal val="0"/>
                                          </p:val>
                                        </p:tav>
                                        <p:tav tm="100000">
                                          <p:val>
                                            <p:strVal val="#ppt_w"/>
                                          </p:val>
                                        </p:tav>
                                      </p:tavLst>
                                    </p:anim>
                                    <p:anim calcmode="lin" valueType="num">
                                      <p:cBhvr>
                                        <p:cTn id="44" dur="500" fill="hold"/>
                                        <p:tgtEl>
                                          <p:spTgt spid="15383"/>
                                        </p:tgtEl>
                                        <p:attrNameLst>
                                          <p:attrName>ppt_h</p:attrName>
                                        </p:attrNameLst>
                                      </p:cBhvr>
                                      <p:tavLst>
                                        <p:tav tm="0">
                                          <p:val>
                                            <p:fltVal val="0"/>
                                          </p:val>
                                        </p:tav>
                                        <p:tav tm="100000">
                                          <p:val>
                                            <p:strVal val="#ppt_h"/>
                                          </p:val>
                                        </p:tav>
                                      </p:tavLst>
                                    </p:anim>
                                    <p:animEffect transition="in" filter="fade">
                                      <p:cBhvr>
                                        <p:cTn id="45" dur="500"/>
                                        <p:tgtEl>
                                          <p:spTgt spid="15383"/>
                                        </p:tgtEl>
                                      </p:cBhvr>
                                    </p:animEffect>
                                  </p:childTnLst>
                                </p:cTn>
                              </p:par>
                            </p:childTnLst>
                          </p:cTn>
                        </p:par>
                        <p:par>
                          <p:cTn id="46" fill="hold" nodeType="afterGroup">
                            <p:stCondLst>
                              <p:cond delay="2000"/>
                            </p:stCondLst>
                            <p:childTnLst>
                              <p:par>
                                <p:cTn id="47" presetID="53" presetClass="entr" presetSubtype="0" fill="hold" nodeType="afterEffect">
                                  <p:stCondLst>
                                    <p:cond delay="0"/>
                                  </p:stCondLst>
                                  <p:childTnLst>
                                    <p:set>
                                      <p:cBhvr>
                                        <p:cTn id="48" dur="1" fill="hold">
                                          <p:stCondLst>
                                            <p:cond delay="0"/>
                                          </p:stCondLst>
                                        </p:cTn>
                                        <p:tgtEl>
                                          <p:spTgt spid="15379"/>
                                        </p:tgtEl>
                                        <p:attrNameLst>
                                          <p:attrName>style.visibility</p:attrName>
                                        </p:attrNameLst>
                                      </p:cBhvr>
                                      <p:to>
                                        <p:strVal val="visible"/>
                                      </p:to>
                                    </p:set>
                                    <p:anim calcmode="lin" valueType="num">
                                      <p:cBhvr>
                                        <p:cTn id="49" dur="500" fill="hold"/>
                                        <p:tgtEl>
                                          <p:spTgt spid="15379"/>
                                        </p:tgtEl>
                                        <p:attrNameLst>
                                          <p:attrName>ppt_w</p:attrName>
                                        </p:attrNameLst>
                                      </p:cBhvr>
                                      <p:tavLst>
                                        <p:tav tm="0">
                                          <p:val>
                                            <p:fltVal val="0"/>
                                          </p:val>
                                        </p:tav>
                                        <p:tav tm="100000">
                                          <p:val>
                                            <p:strVal val="#ppt_w"/>
                                          </p:val>
                                        </p:tav>
                                      </p:tavLst>
                                    </p:anim>
                                    <p:anim calcmode="lin" valueType="num">
                                      <p:cBhvr>
                                        <p:cTn id="50" dur="500" fill="hold"/>
                                        <p:tgtEl>
                                          <p:spTgt spid="15379"/>
                                        </p:tgtEl>
                                        <p:attrNameLst>
                                          <p:attrName>ppt_h</p:attrName>
                                        </p:attrNameLst>
                                      </p:cBhvr>
                                      <p:tavLst>
                                        <p:tav tm="0">
                                          <p:val>
                                            <p:fltVal val="0"/>
                                          </p:val>
                                        </p:tav>
                                        <p:tav tm="100000">
                                          <p:val>
                                            <p:strVal val="#ppt_h"/>
                                          </p:val>
                                        </p:tav>
                                      </p:tavLst>
                                    </p:anim>
                                    <p:animEffect transition="in" filter="fade">
                                      <p:cBhvr>
                                        <p:cTn id="51" dur="500"/>
                                        <p:tgtEl>
                                          <p:spTgt spid="15379"/>
                                        </p:tgtEl>
                                      </p:cBhvr>
                                    </p:animEffect>
                                  </p:childTnLst>
                                </p:cTn>
                              </p:par>
                            </p:childTnLst>
                          </p:cTn>
                        </p:par>
                        <p:par>
                          <p:cTn id="52" fill="hold" nodeType="afterGroup">
                            <p:stCondLst>
                              <p:cond delay="2500"/>
                            </p:stCondLst>
                            <p:childTnLst>
                              <p:par>
                                <p:cTn id="53" presetID="53" presetClass="entr" presetSubtype="0" fill="hold" nodeType="afterEffect">
                                  <p:stCondLst>
                                    <p:cond delay="0"/>
                                  </p:stCondLst>
                                  <p:childTnLst>
                                    <p:set>
                                      <p:cBhvr>
                                        <p:cTn id="54" dur="1" fill="hold">
                                          <p:stCondLst>
                                            <p:cond delay="0"/>
                                          </p:stCondLst>
                                        </p:cTn>
                                        <p:tgtEl>
                                          <p:spTgt spid="15375"/>
                                        </p:tgtEl>
                                        <p:attrNameLst>
                                          <p:attrName>style.visibility</p:attrName>
                                        </p:attrNameLst>
                                      </p:cBhvr>
                                      <p:to>
                                        <p:strVal val="visible"/>
                                      </p:to>
                                    </p:set>
                                    <p:anim calcmode="lin" valueType="num">
                                      <p:cBhvr>
                                        <p:cTn id="55" dur="500" fill="hold"/>
                                        <p:tgtEl>
                                          <p:spTgt spid="15375"/>
                                        </p:tgtEl>
                                        <p:attrNameLst>
                                          <p:attrName>ppt_w</p:attrName>
                                        </p:attrNameLst>
                                      </p:cBhvr>
                                      <p:tavLst>
                                        <p:tav tm="0">
                                          <p:val>
                                            <p:fltVal val="0"/>
                                          </p:val>
                                        </p:tav>
                                        <p:tav tm="100000">
                                          <p:val>
                                            <p:strVal val="#ppt_w"/>
                                          </p:val>
                                        </p:tav>
                                      </p:tavLst>
                                    </p:anim>
                                    <p:anim calcmode="lin" valueType="num">
                                      <p:cBhvr>
                                        <p:cTn id="56" dur="500" fill="hold"/>
                                        <p:tgtEl>
                                          <p:spTgt spid="15375"/>
                                        </p:tgtEl>
                                        <p:attrNameLst>
                                          <p:attrName>ppt_h</p:attrName>
                                        </p:attrNameLst>
                                      </p:cBhvr>
                                      <p:tavLst>
                                        <p:tav tm="0">
                                          <p:val>
                                            <p:fltVal val="0"/>
                                          </p:val>
                                        </p:tav>
                                        <p:tav tm="100000">
                                          <p:val>
                                            <p:strVal val="#ppt_h"/>
                                          </p:val>
                                        </p:tav>
                                      </p:tavLst>
                                    </p:anim>
                                    <p:animEffect transition="in" filter="fade">
                                      <p:cBhvr>
                                        <p:cTn id="57" dur="500"/>
                                        <p:tgtEl>
                                          <p:spTgt spid="15375"/>
                                        </p:tgtEl>
                                      </p:cBhvr>
                                    </p:animEffect>
                                  </p:childTnLst>
                                </p:cTn>
                              </p:par>
                            </p:childTnLst>
                          </p:cTn>
                        </p:par>
                        <p:par>
                          <p:cTn id="58" fill="hold" nodeType="afterGroup">
                            <p:stCondLst>
                              <p:cond delay="3000"/>
                            </p:stCondLst>
                            <p:childTnLst>
                              <p:par>
                                <p:cTn id="59" presetID="53" presetClass="entr" presetSubtype="0" fill="hold" nodeType="afterEffect">
                                  <p:stCondLst>
                                    <p:cond delay="0"/>
                                  </p:stCondLst>
                                  <p:childTnLst>
                                    <p:set>
                                      <p:cBhvr>
                                        <p:cTn id="60" dur="1" fill="hold">
                                          <p:stCondLst>
                                            <p:cond delay="0"/>
                                          </p:stCondLst>
                                        </p:cTn>
                                        <p:tgtEl>
                                          <p:spTgt spid="15377"/>
                                        </p:tgtEl>
                                        <p:attrNameLst>
                                          <p:attrName>style.visibility</p:attrName>
                                        </p:attrNameLst>
                                      </p:cBhvr>
                                      <p:to>
                                        <p:strVal val="visible"/>
                                      </p:to>
                                    </p:set>
                                    <p:anim calcmode="lin" valueType="num">
                                      <p:cBhvr>
                                        <p:cTn id="61" dur="500" fill="hold"/>
                                        <p:tgtEl>
                                          <p:spTgt spid="15377"/>
                                        </p:tgtEl>
                                        <p:attrNameLst>
                                          <p:attrName>ppt_w</p:attrName>
                                        </p:attrNameLst>
                                      </p:cBhvr>
                                      <p:tavLst>
                                        <p:tav tm="0">
                                          <p:val>
                                            <p:fltVal val="0"/>
                                          </p:val>
                                        </p:tav>
                                        <p:tav tm="100000">
                                          <p:val>
                                            <p:strVal val="#ppt_w"/>
                                          </p:val>
                                        </p:tav>
                                      </p:tavLst>
                                    </p:anim>
                                    <p:anim calcmode="lin" valueType="num">
                                      <p:cBhvr>
                                        <p:cTn id="62" dur="500" fill="hold"/>
                                        <p:tgtEl>
                                          <p:spTgt spid="15377"/>
                                        </p:tgtEl>
                                        <p:attrNameLst>
                                          <p:attrName>ppt_h</p:attrName>
                                        </p:attrNameLst>
                                      </p:cBhvr>
                                      <p:tavLst>
                                        <p:tav tm="0">
                                          <p:val>
                                            <p:fltVal val="0"/>
                                          </p:val>
                                        </p:tav>
                                        <p:tav tm="100000">
                                          <p:val>
                                            <p:strVal val="#ppt_h"/>
                                          </p:val>
                                        </p:tav>
                                      </p:tavLst>
                                    </p:anim>
                                    <p:animEffect transition="in" filter="fade">
                                      <p:cBhvr>
                                        <p:cTn id="63"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143000" y="685800"/>
            <a:ext cx="2492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300" b="1">
              <a:latin typeface="Arial" pitchFamily="34" charset="0"/>
            </a:endParaRPr>
          </a:p>
          <a:p>
            <a:pPr eaLnBrk="0" hangingPunct="0"/>
            <a:r>
              <a:rPr lang="en-US">
                <a:latin typeface="Arial" pitchFamily="34" charset="0"/>
              </a:rPr>
              <a:t> </a:t>
            </a:r>
          </a:p>
        </p:txBody>
      </p:sp>
      <p:pic>
        <p:nvPicPr>
          <p:cNvPr id="23555" name="Picture 2" descr="Alep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
            <a:ext cx="2857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228600" y="228600"/>
            <a:ext cx="40386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sz="3600" b="1">
                <a:latin typeface="CCWiccanSpecial" pitchFamily="18" charset="0"/>
              </a:rPr>
              <a:t>Aleppo</a:t>
            </a:r>
          </a:p>
          <a:p>
            <a:pPr eaLnBrk="1" hangingPunct="1"/>
            <a:endParaRPr lang="en-US">
              <a:latin typeface="CCWiccanSpecial" pitchFamily="18" charset="0"/>
            </a:endParaRPr>
          </a:p>
          <a:p>
            <a:pPr eaLnBrk="1" hangingPunct="1"/>
            <a:r>
              <a:rPr lang="en-US" sz="2000">
                <a:latin typeface="CCWiccanSpecial" pitchFamily="18" charset="0"/>
              </a:rPr>
              <a:t> </a:t>
            </a:r>
            <a:r>
              <a:rPr lang="en-US" sz="2000" u="sng">
                <a:latin typeface="CCWiccanSpecial" pitchFamily="18" charset="0"/>
              </a:rPr>
              <a:t>is one of the oldest inhabited cities in history.</a:t>
            </a:r>
          </a:p>
          <a:p>
            <a:pPr eaLnBrk="1" hangingPunct="1"/>
            <a:endParaRPr lang="en-US" sz="2000" u="sng">
              <a:latin typeface="CCWiccanSpecial" pitchFamily="18" charset="0"/>
            </a:endParaRPr>
          </a:p>
          <a:p>
            <a:pPr eaLnBrk="1" hangingPunct="1"/>
            <a:r>
              <a:rPr lang="en-US" sz="2000" u="sng">
                <a:latin typeface="CCWiccanSpecial" pitchFamily="18" charset="0"/>
              </a:rPr>
              <a:t>Located in Modern-Day Syria; It has been occupied since around 5000 BCE.</a:t>
            </a:r>
          </a:p>
          <a:p>
            <a:pPr eaLnBrk="1" hangingPunct="1"/>
            <a:endParaRPr lang="en-US" sz="2000" u="sng">
              <a:latin typeface="CCWiccanSpecial" pitchFamily="18" charset="0"/>
            </a:endParaRPr>
          </a:p>
          <a:p>
            <a:pPr eaLnBrk="1" hangingPunct="1"/>
            <a:r>
              <a:rPr lang="en-US" sz="2000" u="sng">
                <a:latin typeface="CCWiccanSpecial" pitchFamily="18" charset="0"/>
              </a:rPr>
              <a:t>It occupies a strategic trading point midway between the sea and the Euphrates.</a:t>
            </a:r>
            <a:br>
              <a:rPr lang="en-US" sz="2000" u="sng">
                <a:latin typeface="CCWiccanSpecial" pitchFamily="18" charset="0"/>
              </a:rPr>
            </a:br>
            <a:endParaRPr lang="en-US" sz="2000" u="sng">
              <a:latin typeface="CCWiccanSpecial" pitchFamily="18" charset="0"/>
            </a:endParaRPr>
          </a:p>
          <a:p>
            <a:pPr eaLnBrk="1" hangingPunct="1"/>
            <a:r>
              <a:rPr lang="en-US" sz="2000" u="sng">
                <a:latin typeface="CCWiccanSpecial" pitchFamily="18" charset="0"/>
              </a:rPr>
              <a:t>The main role of the city was as a trading place.</a:t>
            </a:r>
            <a:r>
              <a:rPr lang="en-US" u="sng">
                <a:latin typeface="CCWiccanSpecial" pitchFamily="18" charset="0"/>
              </a:rPr>
              <a:t/>
            </a:r>
            <a:br>
              <a:rPr lang="en-US" u="sng">
                <a:latin typeface="CCWiccanSpecial" pitchFamily="18" charset="0"/>
              </a:rPr>
            </a:br>
            <a:endParaRPr lang="en-US" u="sng">
              <a:latin typeface="CCWiccanSpecial" pitchFamily="18" charset="0"/>
            </a:endParaRPr>
          </a:p>
          <a:p>
            <a:pPr eaLnBrk="1" hangingPunct="1"/>
            <a:endParaRPr lang="en-US"/>
          </a:p>
        </p:txBody>
      </p:sp>
      <p:pic>
        <p:nvPicPr>
          <p:cNvPr id="23557" name="Picture 4" descr="http://pro.corbis.com/images/42-17016565.jpg?size=67&amp;uid=%7b9cca8f49-5d7d-4c8e-b75f-d34b57ef0acf%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43200"/>
            <a:ext cx="28956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ttp://pro.corbis.com/images/42-17347409.jpg?size=67&amp;uid=%7b7217c390-9686-4a11-8051-3e50c4c9768f%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876800"/>
            <a:ext cx="23622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0" name="Object 4"/>
          <p:cNvGraphicFramePr>
            <a:graphicFrameLocks noChangeAspect="1"/>
          </p:cNvGraphicFramePr>
          <p:nvPr/>
        </p:nvGraphicFramePr>
        <p:xfrm>
          <a:off x="2209800" y="228600"/>
          <a:ext cx="4283075" cy="622300"/>
        </p:xfrm>
        <a:graphic>
          <a:graphicData uri="http://schemas.openxmlformats.org/presentationml/2006/ole">
            <mc:AlternateContent xmlns:mc="http://schemas.openxmlformats.org/markup-compatibility/2006">
              <mc:Choice xmlns:v="urn:schemas-microsoft-com:vml" Requires="v">
                <p:oleObj spid="_x0000_s13319" name="Image" r:id="rId3" imgW="4282386" imgH="622442" progId="">
                  <p:embed/>
                </p:oleObj>
              </mc:Choice>
              <mc:Fallback>
                <p:oleObj name="Image" r:id="rId3" imgW="4282386" imgH="622442"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28600"/>
                        <a:ext cx="428307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5"/>
          <p:cNvSpPr txBox="1">
            <a:spLocks noChangeArrowheads="1"/>
          </p:cNvSpPr>
          <p:nvPr/>
        </p:nvSpPr>
        <p:spPr bwMode="auto">
          <a:xfrm>
            <a:off x="336550" y="838200"/>
            <a:ext cx="83851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r>
              <a:rPr lang="en-US" sz="1900" b="1" u="sng"/>
              <a:t>Monument begun in the Neolithic age and finished in the Bronze Age</a:t>
            </a:r>
          </a:p>
          <a:p>
            <a:pPr algn="ctr" eaLnBrk="1" hangingPunct="1"/>
            <a:r>
              <a:rPr lang="en-US" sz="1900" b="1" u="sng"/>
              <a:t>Located on the Salisbury Plain in England</a:t>
            </a:r>
          </a:p>
        </p:txBody>
      </p:sp>
      <p:pic>
        <p:nvPicPr>
          <p:cNvPr id="19463" name="Picture 7" descr="Image:Stonehenge Complet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6400"/>
            <a:ext cx="8229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8"/>
          <p:cNvSpPr txBox="1">
            <a:spLocks noChangeArrowheads="1"/>
          </p:cNvSpPr>
          <p:nvPr/>
        </p:nvSpPr>
        <p:spPr bwMode="auto">
          <a:xfrm>
            <a:off x="533400" y="4648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b="1"/>
              <a:t>What it may have looked like at completion</a:t>
            </a:r>
          </a:p>
        </p:txBody>
      </p:sp>
      <p:pic>
        <p:nvPicPr>
          <p:cNvPr id="19469" name="Picture 13" descr="AABR0043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5029200"/>
            <a:ext cx="2514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9461"/>
                                        </p:tgtEl>
                                        <p:attrNameLst>
                                          <p:attrName>style.visibility</p:attrName>
                                        </p:attrNameLst>
                                      </p:cBhvr>
                                      <p:to>
                                        <p:strVal val="visible"/>
                                      </p:to>
                                    </p:set>
                                    <p:anim calcmode="lin" valueType="num">
                                      <p:cBhvr>
                                        <p:cTn id="13" dur="1000" fill="hold"/>
                                        <p:tgtEl>
                                          <p:spTgt spid="19461"/>
                                        </p:tgtEl>
                                        <p:attrNameLst>
                                          <p:attrName>ppt_w</p:attrName>
                                        </p:attrNameLst>
                                      </p:cBhvr>
                                      <p:tavLst>
                                        <p:tav tm="0">
                                          <p:val>
                                            <p:strVal val="#ppt_w*0.70"/>
                                          </p:val>
                                        </p:tav>
                                        <p:tav tm="100000">
                                          <p:val>
                                            <p:strVal val="#ppt_w"/>
                                          </p:val>
                                        </p:tav>
                                      </p:tavLst>
                                    </p:anim>
                                    <p:anim calcmode="lin" valueType="num">
                                      <p:cBhvr>
                                        <p:cTn id="14" dur="1000" fill="hold"/>
                                        <p:tgtEl>
                                          <p:spTgt spid="19461"/>
                                        </p:tgtEl>
                                        <p:attrNameLst>
                                          <p:attrName>ppt_h</p:attrName>
                                        </p:attrNameLst>
                                      </p:cBhvr>
                                      <p:tavLst>
                                        <p:tav tm="0">
                                          <p:val>
                                            <p:strVal val="#ppt_h"/>
                                          </p:val>
                                        </p:tav>
                                        <p:tav tm="100000">
                                          <p:val>
                                            <p:strVal val="#ppt_h"/>
                                          </p:val>
                                        </p:tav>
                                      </p:tavLst>
                                    </p:anim>
                                    <p:animEffect transition="in" filter="fade">
                                      <p:cBhvr>
                                        <p:cTn id="15" dur="1000"/>
                                        <p:tgtEl>
                                          <p:spTgt spid="194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9463"/>
                                        </p:tgtEl>
                                        <p:attrNameLst>
                                          <p:attrName>style.visibility</p:attrName>
                                        </p:attrNameLst>
                                      </p:cBhvr>
                                      <p:to>
                                        <p:strVal val="visible"/>
                                      </p:to>
                                    </p:set>
                                    <p:anim calcmode="lin" valueType="num">
                                      <p:cBhvr>
                                        <p:cTn id="20" dur="500" fill="hold"/>
                                        <p:tgtEl>
                                          <p:spTgt spid="19463"/>
                                        </p:tgtEl>
                                        <p:attrNameLst>
                                          <p:attrName>ppt_w</p:attrName>
                                        </p:attrNameLst>
                                      </p:cBhvr>
                                      <p:tavLst>
                                        <p:tav tm="0">
                                          <p:val>
                                            <p:fltVal val="0"/>
                                          </p:val>
                                        </p:tav>
                                        <p:tav tm="100000">
                                          <p:val>
                                            <p:strVal val="#ppt_w"/>
                                          </p:val>
                                        </p:tav>
                                      </p:tavLst>
                                    </p:anim>
                                    <p:anim calcmode="lin" valueType="num">
                                      <p:cBhvr>
                                        <p:cTn id="21" dur="500" fill="hold"/>
                                        <p:tgtEl>
                                          <p:spTgt spid="19463"/>
                                        </p:tgtEl>
                                        <p:attrNameLst>
                                          <p:attrName>ppt_h</p:attrName>
                                        </p:attrNameLst>
                                      </p:cBhvr>
                                      <p:tavLst>
                                        <p:tav tm="0">
                                          <p:val>
                                            <p:fltVal val="0"/>
                                          </p:val>
                                        </p:tav>
                                        <p:tav tm="100000">
                                          <p:val>
                                            <p:strVal val="#ppt_h"/>
                                          </p:val>
                                        </p:tav>
                                      </p:tavLst>
                                    </p:anim>
                                    <p:animEffect transition="in" filter="fade">
                                      <p:cBhvr>
                                        <p:cTn id="22" dur="500"/>
                                        <p:tgtEl>
                                          <p:spTgt spid="19463"/>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9464"/>
                                        </p:tgtEl>
                                        <p:attrNameLst>
                                          <p:attrName>style.visibility</p:attrName>
                                        </p:attrNameLst>
                                      </p:cBhvr>
                                      <p:to>
                                        <p:strVal val="visible"/>
                                      </p:to>
                                    </p:set>
                                    <p:anim calcmode="lin" valueType="num">
                                      <p:cBhvr>
                                        <p:cTn id="25" dur="500" fill="hold"/>
                                        <p:tgtEl>
                                          <p:spTgt spid="19464"/>
                                        </p:tgtEl>
                                        <p:attrNameLst>
                                          <p:attrName>ppt_w</p:attrName>
                                        </p:attrNameLst>
                                      </p:cBhvr>
                                      <p:tavLst>
                                        <p:tav tm="0">
                                          <p:val>
                                            <p:fltVal val="0"/>
                                          </p:val>
                                        </p:tav>
                                        <p:tav tm="100000">
                                          <p:val>
                                            <p:strVal val="#ppt_w"/>
                                          </p:val>
                                        </p:tav>
                                      </p:tavLst>
                                    </p:anim>
                                    <p:anim calcmode="lin" valueType="num">
                                      <p:cBhvr>
                                        <p:cTn id="26" dur="500" fill="hold"/>
                                        <p:tgtEl>
                                          <p:spTgt spid="19464"/>
                                        </p:tgtEl>
                                        <p:attrNameLst>
                                          <p:attrName>ppt_h</p:attrName>
                                        </p:attrNameLst>
                                      </p:cBhvr>
                                      <p:tavLst>
                                        <p:tav tm="0">
                                          <p:val>
                                            <p:fltVal val="0"/>
                                          </p:val>
                                        </p:tav>
                                        <p:tav tm="100000">
                                          <p:val>
                                            <p:strVal val="#ppt_h"/>
                                          </p:val>
                                        </p:tav>
                                      </p:tavLst>
                                    </p:anim>
                                    <p:animEffect transition="in" filter="fade">
                                      <p:cBhvr>
                                        <p:cTn id="27" dur="500"/>
                                        <p:tgtEl>
                                          <p:spTgt spid="19464"/>
                                        </p:tgtEl>
                                      </p:cBhvr>
                                    </p:animEffect>
                                  </p:childTnLst>
                                </p:cTn>
                              </p:par>
                              <p:par>
                                <p:cTn id="28" presetID="53" presetClass="entr" presetSubtype="0" fill="hold" nodeType="withEffect">
                                  <p:stCondLst>
                                    <p:cond delay="0"/>
                                  </p:stCondLst>
                                  <p:childTnLst>
                                    <p:set>
                                      <p:cBhvr>
                                        <p:cTn id="29" dur="1" fill="hold">
                                          <p:stCondLst>
                                            <p:cond delay="0"/>
                                          </p:stCondLst>
                                        </p:cTn>
                                        <p:tgtEl>
                                          <p:spTgt spid="19469"/>
                                        </p:tgtEl>
                                        <p:attrNameLst>
                                          <p:attrName>style.visibility</p:attrName>
                                        </p:attrNameLst>
                                      </p:cBhvr>
                                      <p:to>
                                        <p:strVal val="visible"/>
                                      </p:to>
                                    </p:set>
                                    <p:anim calcmode="lin" valueType="num">
                                      <p:cBhvr>
                                        <p:cTn id="30" dur="500" fill="hold"/>
                                        <p:tgtEl>
                                          <p:spTgt spid="19469"/>
                                        </p:tgtEl>
                                        <p:attrNameLst>
                                          <p:attrName>ppt_w</p:attrName>
                                        </p:attrNameLst>
                                      </p:cBhvr>
                                      <p:tavLst>
                                        <p:tav tm="0">
                                          <p:val>
                                            <p:fltVal val="0"/>
                                          </p:val>
                                        </p:tav>
                                        <p:tav tm="100000">
                                          <p:val>
                                            <p:strVal val="#ppt_w"/>
                                          </p:val>
                                        </p:tav>
                                      </p:tavLst>
                                    </p:anim>
                                    <p:anim calcmode="lin" valueType="num">
                                      <p:cBhvr>
                                        <p:cTn id="31" dur="500" fill="hold"/>
                                        <p:tgtEl>
                                          <p:spTgt spid="19469"/>
                                        </p:tgtEl>
                                        <p:attrNameLst>
                                          <p:attrName>ppt_h</p:attrName>
                                        </p:attrNameLst>
                                      </p:cBhvr>
                                      <p:tavLst>
                                        <p:tav tm="0">
                                          <p:val>
                                            <p:fltVal val="0"/>
                                          </p:val>
                                        </p:tav>
                                        <p:tav tm="100000">
                                          <p:val>
                                            <p:strVal val="#ppt_h"/>
                                          </p:val>
                                        </p:tav>
                                      </p:tavLst>
                                    </p:anim>
                                    <p:animEffect transition="in" filter="fade">
                                      <p:cBhvr>
                                        <p:cTn id="32"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r>
              <a:rPr lang="en-US" smtClean="0">
                <a:latin typeface="CAC Moose" pitchFamily="2" charset="0"/>
              </a:rPr>
              <a:t>SOL Standards Chapter 1</a:t>
            </a:r>
          </a:p>
        </p:txBody>
      </p:sp>
      <p:sp>
        <p:nvSpPr>
          <p:cNvPr id="18435" name="Content Placeholder 2"/>
          <p:cNvSpPr>
            <a:spLocks noGrp="1"/>
          </p:cNvSpPr>
          <p:nvPr>
            <p:ph idx="1"/>
          </p:nvPr>
        </p:nvSpPr>
        <p:spPr>
          <a:xfrm>
            <a:off x="228600" y="838200"/>
            <a:ext cx="8686800" cy="5791200"/>
          </a:xfrm>
        </p:spPr>
        <p:txBody>
          <a:bodyPr/>
          <a:lstStyle/>
          <a:p>
            <a:pPr>
              <a:buFontTx/>
              <a:buNone/>
            </a:pPr>
            <a:r>
              <a:rPr lang="en-US" sz="1800" b="1" smtClean="0"/>
              <a:t>STANDARD WHI.2a</a:t>
            </a:r>
          </a:p>
          <a:p>
            <a:pPr>
              <a:buFontTx/>
              <a:buNone/>
            </a:pPr>
            <a:r>
              <a:rPr lang="en-US" sz="1800" b="1" smtClean="0"/>
              <a:t>The student will demonstrate knowledge of early development of humankind from the Paleolithic Era to the agricultural revolution by</a:t>
            </a:r>
          </a:p>
          <a:p>
            <a:pPr>
              <a:buFontTx/>
              <a:buNone/>
            </a:pPr>
            <a:r>
              <a:rPr lang="en-US" sz="1800" b="1" smtClean="0"/>
              <a:t>a) explaining the impact of geographic environment on hunter-gatherer societies.</a:t>
            </a:r>
          </a:p>
          <a:p>
            <a:pPr>
              <a:buFontTx/>
              <a:buNone/>
            </a:pPr>
            <a:r>
              <a:rPr lang="en-US" sz="1800" smtClean="0"/>
              <a:t>Homo sapiens emerged in East Africa between 100,000 and 400,000 years ago.</a:t>
            </a:r>
          </a:p>
          <a:p>
            <a:pPr>
              <a:buFontTx/>
              <a:buNone/>
            </a:pPr>
            <a:r>
              <a:rPr lang="en-US" sz="1800" smtClean="0"/>
              <a:t>Homo sapiens migrated from Africa to Eurasia, Australia, and the Americas.</a:t>
            </a:r>
          </a:p>
          <a:p>
            <a:pPr>
              <a:buFontTx/>
              <a:buNone/>
            </a:pPr>
            <a:r>
              <a:rPr lang="en-US" sz="1800" smtClean="0"/>
              <a:t>Early humans were hunters and gatherers whose survival depended on</a:t>
            </a:r>
          </a:p>
          <a:p>
            <a:pPr>
              <a:buFontTx/>
              <a:buNone/>
            </a:pPr>
            <a:r>
              <a:rPr lang="en-US" sz="1800" smtClean="0"/>
              <a:t>the availability of wild plants and animals.</a:t>
            </a:r>
          </a:p>
          <a:p>
            <a:pPr>
              <a:buFontTx/>
              <a:buNone/>
            </a:pPr>
            <a:r>
              <a:rPr lang="en-US" sz="1800" b="1" smtClean="0"/>
              <a:t>b) listing characteristics of hunter-gatherer societies, including their use of tools and fire.</a:t>
            </a:r>
          </a:p>
          <a:p>
            <a:pPr>
              <a:buFontTx/>
              <a:buNone/>
            </a:pPr>
            <a:r>
              <a:rPr lang="en-US" sz="1800" b="1" smtClean="0"/>
              <a:t>Hunter-gatherer societies during the</a:t>
            </a:r>
          </a:p>
          <a:p>
            <a:pPr>
              <a:buFontTx/>
              <a:buNone/>
            </a:pPr>
            <a:r>
              <a:rPr lang="en-US" sz="1800" b="1" smtClean="0"/>
              <a:t>Paleolithic Era (Old Stone Age)</a:t>
            </a:r>
          </a:p>
          <a:p>
            <a:pPr>
              <a:buFontTx/>
              <a:buNone/>
            </a:pPr>
            <a:r>
              <a:rPr lang="en-US" sz="1800" smtClean="0"/>
              <a:t>• Were nomadic (migrated in search of food, water, shelter)</a:t>
            </a:r>
          </a:p>
          <a:p>
            <a:pPr>
              <a:buFontTx/>
              <a:buNone/>
            </a:pPr>
            <a:r>
              <a:rPr lang="en-US" sz="1800" smtClean="0"/>
              <a:t>• Invented the first tools, including simple weapons</a:t>
            </a:r>
          </a:p>
          <a:p>
            <a:pPr>
              <a:buFontTx/>
              <a:buNone/>
            </a:pPr>
            <a:r>
              <a:rPr lang="en-US" sz="1800" smtClean="0"/>
              <a:t>• Learned how to make fire		• Lived in clans</a:t>
            </a:r>
          </a:p>
          <a:p>
            <a:pPr>
              <a:buFontTx/>
              <a:buNone/>
            </a:pPr>
            <a:r>
              <a:rPr lang="en-US" sz="1800" smtClean="0"/>
              <a:t>• Developed oral language		• Created “cave art”</a:t>
            </a:r>
          </a:p>
          <a:p>
            <a:pPr>
              <a:buFontTx/>
              <a:buNone/>
            </a:pPr>
            <a:endParaRPr lang="en-US" sz="18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4"/>
          <p:cNvGraphicFramePr>
            <a:graphicFrameLocks noChangeAspect="1"/>
          </p:cNvGraphicFramePr>
          <p:nvPr/>
        </p:nvGraphicFramePr>
        <p:xfrm>
          <a:off x="381000" y="3352800"/>
          <a:ext cx="3810000" cy="3238500"/>
        </p:xfrm>
        <a:graphic>
          <a:graphicData uri="http://schemas.openxmlformats.org/presentationml/2006/ole">
            <mc:AlternateContent xmlns:mc="http://schemas.openxmlformats.org/markup-compatibility/2006">
              <mc:Choice xmlns:v="urn:schemas-microsoft-com:vml" Requires="v">
                <p:oleObj spid="_x0000_s14342" name="Image" r:id="rId3" imgW="4509146" imgH="3832317" progId="">
                  <p:embed/>
                </p:oleObj>
              </mc:Choice>
              <mc:Fallback>
                <p:oleObj name="Image" r:id="rId3" imgW="4509146" imgH="3832317"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3810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5" name="Picture 5" descr="RR0093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1000"/>
            <a:ext cx="4191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IH2097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
            <a:ext cx="4191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UT00809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581400"/>
            <a:ext cx="44196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1000" fill="hold"/>
                                        <p:tgtEl>
                                          <p:spTgt spid="20487"/>
                                        </p:tgtEl>
                                        <p:attrNameLst>
                                          <p:attrName>ppt_w</p:attrName>
                                        </p:attrNameLst>
                                      </p:cBhvr>
                                      <p:tavLst>
                                        <p:tav tm="0">
                                          <p:val>
                                            <p:fltVal val="0"/>
                                          </p:val>
                                        </p:tav>
                                        <p:tav tm="100000">
                                          <p:val>
                                            <p:strVal val="#ppt_w"/>
                                          </p:val>
                                        </p:tav>
                                      </p:tavLst>
                                    </p:anim>
                                    <p:anim calcmode="lin" valueType="num">
                                      <p:cBhvr>
                                        <p:cTn id="8" dur="1000" fill="hold"/>
                                        <p:tgtEl>
                                          <p:spTgt spid="20487"/>
                                        </p:tgtEl>
                                        <p:attrNameLst>
                                          <p:attrName>ppt_h</p:attrName>
                                        </p:attrNameLst>
                                      </p:cBhvr>
                                      <p:tavLst>
                                        <p:tav tm="0">
                                          <p:val>
                                            <p:fltVal val="0"/>
                                          </p:val>
                                        </p:tav>
                                        <p:tav tm="100000">
                                          <p:val>
                                            <p:strVal val="#ppt_h"/>
                                          </p:val>
                                        </p:tav>
                                      </p:tavLst>
                                    </p:anim>
                                    <p:animEffect transition="in" filter="fade">
                                      <p:cBhvr>
                                        <p:cTn id="9" dur="1000"/>
                                        <p:tgtEl>
                                          <p:spTgt spid="20487"/>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p:cTn id="13" dur="1000" fill="hold"/>
                                        <p:tgtEl>
                                          <p:spTgt spid="20485"/>
                                        </p:tgtEl>
                                        <p:attrNameLst>
                                          <p:attrName>ppt_w</p:attrName>
                                        </p:attrNameLst>
                                      </p:cBhvr>
                                      <p:tavLst>
                                        <p:tav tm="0">
                                          <p:val>
                                            <p:fltVal val="0"/>
                                          </p:val>
                                        </p:tav>
                                        <p:tav tm="100000">
                                          <p:val>
                                            <p:strVal val="#ppt_w"/>
                                          </p:val>
                                        </p:tav>
                                      </p:tavLst>
                                    </p:anim>
                                    <p:anim calcmode="lin" valueType="num">
                                      <p:cBhvr>
                                        <p:cTn id="14" dur="1000" fill="hold"/>
                                        <p:tgtEl>
                                          <p:spTgt spid="20485"/>
                                        </p:tgtEl>
                                        <p:attrNameLst>
                                          <p:attrName>ppt_h</p:attrName>
                                        </p:attrNameLst>
                                      </p:cBhvr>
                                      <p:tavLst>
                                        <p:tav tm="0">
                                          <p:val>
                                            <p:fltVal val="0"/>
                                          </p:val>
                                        </p:tav>
                                        <p:tav tm="100000">
                                          <p:val>
                                            <p:strVal val="#ppt_h"/>
                                          </p:val>
                                        </p:tav>
                                      </p:tavLst>
                                    </p:anim>
                                    <p:animEffect transition="in" filter="fade">
                                      <p:cBhvr>
                                        <p:cTn id="15" dur="1000"/>
                                        <p:tgtEl>
                                          <p:spTgt spid="20485"/>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p:cTn id="19" dur="1000" fill="hold"/>
                                        <p:tgtEl>
                                          <p:spTgt spid="20484"/>
                                        </p:tgtEl>
                                        <p:attrNameLst>
                                          <p:attrName>ppt_w</p:attrName>
                                        </p:attrNameLst>
                                      </p:cBhvr>
                                      <p:tavLst>
                                        <p:tav tm="0">
                                          <p:val>
                                            <p:fltVal val="0"/>
                                          </p:val>
                                        </p:tav>
                                        <p:tav tm="100000">
                                          <p:val>
                                            <p:strVal val="#ppt_w"/>
                                          </p:val>
                                        </p:tav>
                                      </p:tavLst>
                                    </p:anim>
                                    <p:anim calcmode="lin" valueType="num">
                                      <p:cBhvr>
                                        <p:cTn id="20" dur="1000" fill="hold"/>
                                        <p:tgtEl>
                                          <p:spTgt spid="20484"/>
                                        </p:tgtEl>
                                        <p:attrNameLst>
                                          <p:attrName>ppt_h</p:attrName>
                                        </p:attrNameLst>
                                      </p:cBhvr>
                                      <p:tavLst>
                                        <p:tav tm="0">
                                          <p:val>
                                            <p:fltVal val="0"/>
                                          </p:val>
                                        </p:tav>
                                        <p:tav tm="100000">
                                          <p:val>
                                            <p:strVal val="#ppt_h"/>
                                          </p:val>
                                        </p:tav>
                                      </p:tavLst>
                                    </p:anim>
                                    <p:animEffect transition="in" filter="fade">
                                      <p:cBhvr>
                                        <p:cTn id="21" dur="1000"/>
                                        <p:tgtEl>
                                          <p:spTgt spid="20484"/>
                                        </p:tgtEl>
                                      </p:cBhvr>
                                    </p:animEffect>
                                  </p:childTnLst>
                                </p:cTn>
                              </p:par>
                            </p:childTnLst>
                          </p:cTn>
                        </p:par>
                        <p:par>
                          <p:cTn id="22" fill="hold" nodeType="afterGroup">
                            <p:stCondLst>
                              <p:cond delay="3000"/>
                            </p:stCondLst>
                            <p:childTnLst>
                              <p:par>
                                <p:cTn id="23" presetID="53" presetClass="entr" presetSubtype="0" fill="hold" nodeType="afterEffect">
                                  <p:stCondLst>
                                    <p:cond delay="0"/>
                                  </p:stCondLst>
                                  <p:childTnLst>
                                    <p:set>
                                      <p:cBhvr>
                                        <p:cTn id="24" dur="1" fill="hold">
                                          <p:stCondLst>
                                            <p:cond delay="0"/>
                                          </p:stCondLst>
                                        </p:cTn>
                                        <p:tgtEl>
                                          <p:spTgt spid="20489"/>
                                        </p:tgtEl>
                                        <p:attrNameLst>
                                          <p:attrName>style.visibility</p:attrName>
                                        </p:attrNameLst>
                                      </p:cBhvr>
                                      <p:to>
                                        <p:strVal val="visible"/>
                                      </p:to>
                                    </p:set>
                                    <p:anim calcmode="lin" valueType="num">
                                      <p:cBhvr>
                                        <p:cTn id="25" dur="1000" fill="hold"/>
                                        <p:tgtEl>
                                          <p:spTgt spid="20489"/>
                                        </p:tgtEl>
                                        <p:attrNameLst>
                                          <p:attrName>ppt_w</p:attrName>
                                        </p:attrNameLst>
                                      </p:cBhvr>
                                      <p:tavLst>
                                        <p:tav tm="0">
                                          <p:val>
                                            <p:fltVal val="0"/>
                                          </p:val>
                                        </p:tav>
                                        <p:tav tm="100000">
                                          <p:val>
                                            <p:strVal val="#ppt_w"/>
                                          </p:val>
                                        </p:tav>
                                      </p:tavLst>
                                    </p:anim>
                                    <p:anim calcmode="lin" valueType="num">
                                      <p:cBhvr>
                                        <p:cTn id="26" dur="1000" fill="hold"/>
                                        <p:tgtEl>
                                          <p:spTgt spid="20489"/>
                                        </p:tgtEl>
                                        <p:attrNameLst>
                                          <p:attrName>ppt_h</p:attrName>
                                        </p:attrNameLst>
                                      </p:cBhvr>
                                      <p:tavLst>
                                        <p:tav tm="0">
                                          <p:val>
                                            <p:fltVal val="0"/>
                                          </p:val>
                                        </p:tav>
                                        <p:tav tm="100000">
                                          <p:val>
                                            <p:strVal val="#ppt_h"/>
                                          </p:val>
                                        </p:tav>
                                      </p:tavLst>
                                    </p:anim>
                                    <p:animEffect transition="in" filter="fade">
                                      <p:cBhvr>
                                        <p:cTn id="27" dur="10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2" name="Object 4"/>
          <p:cNvGraphicFramePr>
            <a:graphicFrameLocks noChangeAspect="1"/>
          </p:cNvGraphicFramePr>
          <p:nvPr/>
        </p:nvGraphicFramePr>
        <p:xfrm>
          <a:off x="152400" y="152400"/>
          <a:ext cx="6207125" cy="1066800"/>
        </p:xfrm>
        <a:graphic>
          <a:graphicData uri="http://schemas.openxmlformats.org/presentationml/2006/ole">
            <mc:AlternateContent xmlns:mc="http://schemas.openxmlformats.org/markup-compatibility/2006">
              <mc:Choice xmlns:v="urn:schemas-microsoft-com:vml" Requires="v">
                <p:oleObj spid="_x0000_s15368" name="Image" r:id="rId3" imgW="6963415" imgH="1432805" progId="">
                  <p:embed/>
                </p:oleObj>
              </mc:Choice>
              <mc:Fallback>
                <p:oleObj name="Image" r:id="rId3" imgW="6963415" imgH="1432805"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6207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5"/>
          <p:cNvSpPr txBox="1">
            <a:spLocks noChangeArrowheads="1"/>
          </p:cNvSpPr>
          <p:nvPr/>
        </p:nvSpPr>
        <p:spPr bwMode="auto">
          <a:xfrm>
            <a:off x="152400" y="1295400"/>
            <a:ext cx="8839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r>
              <a:rPr lang="en-US" sz="1900"/>
              <a:t>-</a:t>
            </a:r>
            <a:r>
              <a:rPr lang="en-US" sz="1900" u="sng"/>
              <a:t>As villages turned into cities, men took over the work of farming.  </a:t>
            </a:r>
          </a:p>
          <a:p>
            <a:pPr eaLnBrk="1" hangingPunct="1"/>
            <a:r>
              <a:rPr lang="en-US" sz="1900" u="sng"/>
              <a:t>Now men were the primary providers of food and women no longer filled that role.</a:t>
            </a:r>
          </a:p>
          <a:p>
            <a:pPr eaLnBrk="1" hangingPunct="1"/>
            <a:r>
              <a:rPr lang="en-US" sz="1900" u="sng"/>
              <a:t>-Because of this the role of women changed to that of family caregiver and society became mostly male dominated (</a:t>
            </a:r>
            <a:r>
              <a:rPr lang="en-US" sz="1900" b="1" u="sng"/>
              <a:t>patriarchal</a:t>
            </a:r>
            <a:r>
              <a:rPr lang="en-US" sz="1900" u="sng"/>
              <a:t>) in most cultures </a:t>
            </a:r>
          </a:p>
        </p:txBody>
      </p:sp>
      <p:sp>
        <p:nvSpPr>
          <p:cNvPr id="17414" name="Rectangle 6"/>
          <p:cNvSpPr>
            <a:spLocks noChangeArrowheads="1"/>
          </p:cNvSpPr>
          <p:nvPr/>
        </p:nvSpPr>
        <p:spPr bwMode="auto">
          <a:xfrm>
            <a:off x="152400" y="290195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900" b="1" u="sng"/>
              <a:t>Copper</a:t>
            </a:r>
          </a:p>
          <a:p>
            <a:r>
              <a:rPr lang="en-US" sz="1900" u="sng"/>
              <a:t>The first metal used by ancient man was copper.  </a:t>
            </a:r>
            <a:r>
              <a:rPr lang="en-US" sz="1900"/>
              <a:t>This was a natural metal </a:t>
            </a:r>
          </a:p>
          <a:p>
            <a:r>
              <a:rPr lang="en-US" sz="1900"/>
              <a:t>And could be cast into tools.</a:t>
            </a:r>
          </a:p>
          <a:p>
            <a:endParaRPr lang="en-US" sz="1900"/>
          </a:p>
          <a:p>
            <a:r>
              <a:rPr lang="en-US" sz="1900" b="1" u="sng"/>
              <a:t>Bronze Age</a:t>
            </a:r>
          </a:p>
          <a:p>
            <a:r>
              <a:rPr lang="en-US" sz="1900" u="sng"/>
              <a:t>Later, copper was mixed with tin to make Bronze.  Bronze was the metal of choice from about 3000-1200 BCE</a:t>
            </a:r>
          </a:p>
          <a:p>
            <a:endParaRPr lang="en-US" sz="1900" b="1" u="sng"/>
          </a:p>
          <a:p>
            <a:r>
              <a:rPr lang="en-US" sz="1900" b="1" u="sng"/>
              <a:t>Iron Age- </a:t>
            </a:r>
            <a:r>
              <a:rPr lang="en-US" sz="1900" u="sng"/>
              <a:t>About 1000 BCE the use of iron became common.</a:t>
            </a:r>
            <a:endParaRPr lang="en-US" sz="1900" b="1" u="sng"/>
          </a:p>
        </p:txBody>
      </p:sp>
      <p:pic>
        <p:nvPicPr>
          <p:cNvPr id="17417" name="Picture 9" descr="Photo 1 - Axe from the Copper Age - Mina de Sao Domingos - Mertola - Portug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02895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Axe%20Hea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648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CS0104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048000"/>
            <a:ext cx="12017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strVal val="#ppt_w*0.70"/>
                                          </p:val>
                                        </p:tav>
                                        <p:tav tm="100000">
                                          <p:val>
                                            <p:strVal val="#ppt_w"/>
                                          </p:val>
                                        </p:tav>
                                      </p:tavLst>
                                    </p:anim>
                                    <p:anim calcmode="lin" valueType="num">
                                      <p:cBhvr>
                                        <p:cTn id="8" dur="1000" fill="hold"/>
                                        <p:tgtEl>
                                          <p:spTgt spid="17412"/>
                                        </p:tgtEl>
                                        <p:attrNameLst>
                                          <p:attrName>ppt_h</p:attrName>
                                        </p:attrNameLst>
                                      </p:cBhvr>
                                      <p:tavLst>
                                        <p:tav tm="0">
                                          <p:val>
                                            <p:strVal val="#ppt_h"/>
                                          </p:val>
                                        </p:tav>
                                        <p:tav tm="100000">
                                          <p:val>
                                            <p:strVal val="#ppt_h"/>
                                          </p:val>
                                        </p:tav>
                                      </p:tavLst>
                                    </p:anim>
                                    <p:animEffect transition="in" filter="fade">
                                      <p:cBhvr>
                                        <p:cTn id="9" dur="1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7413">
                                            <p:txEl>
                                              <p:pRg st="0" end="0"/>
                                            </p:txEl>
                                          </p:spTgt>
                                        </p:tgtEl>
                                        <p:attrNameLst>
                                          <p:attrName>style.visibility</p:attrName>
                                        </p:attrNameLst>
                                      </p:cBhvr>
                                      <p:to>
                                        <p:strVal val="visible"/>
                                      </p:to>
                                    </p:set>
                                    <p:anim calcmode="lin" valueType="num">
                                      <p:cBhvr additive="base">
                                        <p:cTn id="14" dur="1000" fill="hold"/>
                                        <p:tgtEl>
                                          <p:spTgt spid="1741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74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7413">
                                            <p:txEl>
                                              <p:pRg st="1" end="1"/>
                                            </p:txEl>
                                          </p:spTgt>
                                        </p:tgtEl>
                                        <p:attrNameLst>
                                          <p:attrName>style.visibility</p:attrName>
                                        </p:attrNameLst>
                                      </p:cBhvr>
                                      <p:to>
                                        <p:strVal val="visible"/>
                                      </p:to>
                                    </p:set>
                                    <p:anim calcmode="lin" valueType="num">
                                      <p:cBhvr additive="base">
                                        <p:cTn id="20" dur="1000" fill="hold"/>
                                        <p:tgtEl>
                                          <p:spTgt spid="1741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74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7413">
                                            <p:txEl>
                                              <p:pRg st="2" end="2"/>
                                            </p:txEl>
                                          </p:spTgt>
                                        </p:tgtEl>
                                        <p:attrNameLst>
                                          <p:attrName>style.visibility</p:attrName>
                                        </p:attrNameLst>
                                      </p:cBhvr>
                                      <p:to>
                                        <p:strVal val="visible"/>
                                      </p:to>
                                    </p:set>
                                    <p:anim calcmode="lin" valueType="num">
                                      <p:cBhvr additive="base">
                                        <p:cTn id="26" dur="1000" fill="hold"/>
                                        <p:tgtEl>
                                          <p:spTgt spid="17413">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74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17414">
                                            <p:txEl>
                                              <p:pRg st="0" end="0"/>
                                            </p:txEl>
                                          </p:spTgt>
                                        </p:tgtEl>
                                        <p:attrNameLst>
                                          <p:attrName>style.visibility</p:attrName>
                                        </p:attrNameLst>
                                      </p:cBhvr>
                                      <p:to>
                                        <p:strVal val="visible"/>
                                      </p:to>
                                    </p:set>
                                    <p:anim calcmode="lin" valueType="num">
                                      <p:cBhvr additive="base">
                                        <p:cTn id="32" dur="500" fill="hold"/>
                                        <p:tgtEl>
                                          <p:spTgt spid="17414">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41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7414">
                                            <p:txEl>
                                              <p:pRg st="1" end="1"/>
                                            </p:txEl>
                                          </p:spTgt>
                                        </p:tgtEl>
                                        <p:attrNameLst>
                                          <p:attrName>style.visibility</p:attrName>
                                        </p:attrNameLst>
                                      </p:cBhvr>
                                      <p:to>
                                        <p:strVal val="visible"/>
                                      </p:to>
                                    </p:set>
                                    <p:anim calcmode="lin" valueType="num">
                                      <p:cBhvr additive="base">
                                        <p:cTn id="36" dur="500" fill="hold"/>
                                        <p:tgtEl>
                                          <p:spTgt spid="17414">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414">
                                            <p:txEl>
                                              <p:pRg st="1" end="1"/>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7414">
                                            <p:txEl>
                                              <p:pRg st="2" end="2"/>
                                            </p:txEl>
                                          </p:spTgt>
                                        </p:tgtEl>
                                        <p:attrNameLst>
                                          <p:attrName>style.visibility</p:attrName>
                                        </p:attrNameLst>
                                      </p:cBhvr>
                                      <p:to>
                                        <p:strVal val="visible"/>
                                      </p:to>
                                    </p:set>
                                    <p:anim calcmode="lin" valueType="num">
                                      <p:cBhvr additive="base">
                                        <p:cTn id="40" dur="500" fill="hold"/>
                                        <p:tgtEl>
                                          <p:spTgt spid="17414">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74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nodeType="clickEffect">
                                  <p:stCondLst>
                                    <p:cond delay="0"/>
                                  </p:stCondLst>
                                  <p:childTnLst>
                                    <p:set>
                                      <p:cBhvr>
                                        <p:cTn id="45" dur="1" fill="hold">
                                          <p:stCondLst>
                                            <p:cond delay="0"/>
                                          </p:stCondLst>
                                        </p:cTn>
                                        <p:tgtEl>
                                          <p:spTgt spid="17414">
                                            <p:txEl>
                                              <p:pRg st="4" end="4"/>
                                            </p:txEl>
                                          </p:spTgt>
                                        </p:tgtEl>
                                        <p:attrNameLst>
                                          <p:attrName>style.visibility</p:attrName>
                                        </p:attrNameLst>
                                      </p:cBhvr>
                                      <p:to>
                                        <p:strVal val="visible"/>
                                      </p:to>
                                    </p:set>
                                    <p:anim calcmode="lin" valueType="num">
                                      <p:cBhvr additive="base">
                                        <p:cTn id="46" dur="500" fill="hold"/>
                                        <p:tgtEl>
                                          <p:spTgt spid="17414">
                                            <p:txEl>
                                              <p:pRg st="4" end="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7414">
                                            <p:txEl>
                                              <p:pRg st="4" end="4"/>
                                            </p:txEl>
                                          </p:spTgt>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7414">
                                            <p:txEl>
                                              <p:pRg st="5" end="5"/>
                                            </p:txEl>
                                          </p:spTgt>
                                        </p:tgtEl>
                                        <p:attrNameLst>
                                          <p:attrName>style.visibility</p:attrName>
                                        </p:attrNameLst>
                                      </p:cBhvr>
                                      <p:to>
                                        <p:strVal val="visible"/>
                                      </p:to>
                                    </p:set>
                                    <p:anim calcmode="lin" valueType="num">
                                      <p:cBhvr additive="base">
                                        <p:cTn id="50" dur="500" fill="hold"/>
                                        <p:tgtEl>
                                          <p:spTgt spid="17414">
                                            <p:txEl>
                                              <p:pRg st="5" end="5"/>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7414">
                                            <p:txEl>
                                              <p:pRg st="5" end="5"/>
                                            </p:txEl>
                                          </p:spTgt>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7414">
                                            <p:txEl>
                                              <p:pRg st="7" end="7"/>
                                            </p:txEl>
                                          </p:spTgt>
                                        </p:tgtEl>
                                        <p:attrNameLst>
                                          <p:attrName>style.visibility</p:attrName>
                                        </p:attrNameLst>
                                      </p:cBhvr>
                                      <p:to>
                                        <p:strVal val="visible"/>
                                      </p:to>
                                    </p:set>
                                    <p:anim calcmode="lin" valueType="num">
                                      <p:cBhvr additive="base">
                                        <p:cTn id="54" dur="500" fill="hold"/>
                                        <p:tgtEl>
                                          <p:spTgt spid="17414">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7414">
                                            <p:txEl>
                                              <p:pRg st="7" end="7"/>
                                            </p:txEl>
                                          </p:spTgt>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53" presetClass="entr" presetSubtype="0" fill="hold" nodeType="afterEffect">
                                  <p:stCondLst>
                                    <p:cond delay="0"/>
                                  </p:stCondLst>
                                  <p:childTnLst>
                                    <p:set>
                                      <p:cBhvr>
                                        <p:cTn id="58" dur="1" fill="hold">
                                          <p:stCondLst>
                                            <p:cond delay="0"/>
                                          </p:stCondLst>
                                        </p:cTn>
                                        <p:tgtEl>
                                          <p:spTgt spid="17417"/>
                                        </p:tgtEl>
                                        <p:attrNameLst>
                                          <p:attrName>style.visibility</p:attrName>
                                        </p:attrNameLst>
                                      </p:cBhvr>
                                      <p:to>
                                        <p:strVal val="visible"/>
                                      </p:to>
                                    </p:set>
                                    <p:anim calcmode="lin" valueType="num">
                                      <p:cBhvr>
                                        <p:cTn id="59" dur="500" fill="hold"/>
                                        <p:tgtEl>
                                          <p:spTgt spid="17417"/>
                                        </p:tgtEl>
                                        <p:attrNameLst>
                                          <p:attrName>ppt_w</p:attrName>
                                        </p:attrNameLst>
                                      </p:cBhvr>
                                      <p:tavLst>
                                        <p:tav tm="0">
                                          <p:val>
                                            <p:fltVal val="0"/>
                                          </p:val>
                                        </p:tav>
                                        <p:tav tm="100000">
                                          <p:val>
                                            <p:strVal val="#ppt_w"/>
                                          </p:val>
                                        </p:tav>
                                      </p:tavLst>
                                    </p:anim>
                                    <p:anim calcmode="lin" valueType="num">
                                      <p:cBhvr>
                                        <p:cTn id="60" dur="500" fill="hold"/>
                                        <p:tgtEl>
                                          <p:spTgt spid="17417"/>
                                        </p:tgtEl>
                                        <p:attrNameLst>
                                          <p:attrName>ppt_h</p:attrName>
                                        </p:attrNameLst>
                                      </p:cBhvr>
                                      <p:tavLst>
                                        <p:tav tm="0">
                                          <p:val>
                                            <p:fltVal val="0"/>
                                          </p:val>
                                        </p:tav>
                                        <p:tav tm="100000">
                                          <p:val>
                                            <p:strVal val="#ppt_h"/>
                                          </p:val>
                                        </p:tav>
                                      </p:tavLst>
                                    </p:anim>
                                    <p:animEffect transition="in" filter="fade">
                                      <p:cBhvr>
                                        <p:cTn id="61" dur="500"/>
                                        <p:tgtEl>
                                          <p:spTgt spid="17417"/>
                                        </p:tgtEl>
                                      </p:cBhvr>
                                    </p:animEffect>
                                  </p:childTnLst>
                                </p:cTn>
                              </p:par>
                            </p:childTnLst>
                          </p:cTn>
                        </p:par>
                        <p:par>
                          <p:cTn id="62" fill="hold" nodeType="afterGroup">
                            <p:stCondLst>
                              <p:cond delay="1000"/>
                            </p:stCondLst>
                            <p:childTnLst>
                              <p:par>
                                <p:cTn id="63" presetID="53" presetClass="entr" presetSubtype="0" fill="hold" nodeType="afterEffect">
                                  <p:stCondLst>
                                    <p:cond delay="0"/>
                                  </p:stCondLst>
                                  <p:childTnLst>
                                    <p:set>
                                      <p:cBhvr>
                                        <p:cTn id="64" dur="1" fill="hold">
                                          <p:stCondLst>
                                            <p:cond delay="0"/>
                                          </p:stCondLst>
                                        </p:cTn>
                                        <p:tgtEl>
                                          <p:spTgt spid="17423"/>
                                        </p:tgtEl>
                                        <p:attrNameLst>
                                          <p:attrName>style.visibility</p:attrName>
                                        </p:attrNameLst>
                                      </p:cBhvr>
                                      <p:to>
                                        <p:strVal val="visible"/>
                                      </p:to>
                                    </p:set>
                                    <p:anim calcmode="lin" valueType="num">
                                      <p:cBhvr>
                                        <p:cTn id="65" dur="500" fill="hold"/>
                                        <p:tgtEl>
                                          <p:spTgt spid="17423"/>
                                        </p:tgtEl>
                                        <p:attrNameLst>
                                          <p:attrName>ppt_w</p:attrName>
                                        </p:attrNameLst>
                                      </p:cBhvr>
                                      <p:tavLst>
                                        <p:tav tm="0">
                                          <p:val>
                                            <p:fltVal val="0"/>
                                          </p:val>
                                        </p:tav>
                                        <p:tav tm="100000">
                                          <p:val>
                                            <p:strVal val="#ppt_w"/>
                                          </p:val>
                                        </p:tav>
                                      </p:tavLst>
                                    </p:anim>
                                    <p:anim calcmode="lin" valueType="num">
                                      <p:cBhvr>
                                        <p:cTn id="66" dur="500" fill="hold"/>
                                        <p:tgtEl>
                                          <p:spTgt spid="17423"/>
                                        </p:tgtEl>
                                        <p:attrNameLst>
                                          <p:attrName>ppt_h</p:attrName>
                                        </p:attrNameLst>
                                      </p:cBhvr>
                                      <p:tavLst>
                                        <p:tav tm="0">
                                          <p:val>
                                            <p:fltVal val="0"/>
                                          </p:val>
                                        </p:tav>
                                        <p:tav tm="100000">
                                          <p:val>
                                            <p:strVal val="#ppt_h"/>
                                          </p:val>
                                        </p:tav>
                                      </p:tavLst>
                                    </p:anim>
                                    <p:animEffect transition="in" filter="fade">
                                      <p:cBhvr>
                                        <p:cTn id="67" dur="500"/>
                                        <p:tgtEl>
                                          <p:spTgt spid="17423"/>
                                        </p:tgtEl>
                                      </p:cBhvr>
                                    </p:animEffect>
                                  </p:childTnLst>
                                </p:cTn>
                              </p:par>
                            </p:childTnLst>
                          </p:cTn>
                        </p:par>
                        <p:par>
                          <p:cTn id="68" fill="hold" nodeType="afterGroup">
                            <p:stCondLst>
                              <p:cond delay="1500"/>
                            </p:stCondLst>
                            <p:childTnLst>
                              <p:par>
                                <p:cTn id="69" presetID="53" presetClass="entr" presetSubtype="0" fill="hold" nodeType="afterEffect">
                                  <p:stCondLst>
                                    <p:cond delay="0"/>
                                  </p:stCondLst>
                                  <p:childTnLst>
                                    <p:set>
                                      <p:cBhvr>
                                        <p:cTn id="70" dur="1" fill="hold">
                                          <p:stCondLst>
                                            <p:cond delay="0"/>
                                          </p:stCondLst>
                                        </p:cTn>
                                        <p:tgtEl>
                                          <p:spTgt spid="17419"/>
                                        </p:tgtEl>
                                        <p:attrNameLst>
                                          <p:attrName>style.visibility</p:attrName>
                                        </p:attrNameLst>
                                      </p:cBhvr>
                                      <p:to>
                                        <p:strVal val="visible"/>
                                      </p:to>
                                    </p:set>
                                    <p:anim calcmode="lin" valueType="num">
                                      <p:cBhvr>
                                        <p:cTn id="71" dur="500" fill="hold"/>
                                        <p:tgtEl>
                                          <p:spTgt spid="17419"/>
                                        </p:tgtEl>
                                        <p:attrNameLst>
                                          <p:attrName>ppt_w</p:attrName>
                                        </p:attrNameLst>
                                      </p:cBhvr>
                                      <p:tavLst>
                                        <p:tav tm="0">
                                          <p:val>
                                            <p:fltVal val="0"/>
                                          </p:val>
                                        </p:tav>
                                        <p:tav tm="100000">
                                          <p:val>
                                            <p:strVal val="#ppt_w"/>
                                          </p:val>
                                        </p:tav>
                                      </p:tavLst>
                                    </p:anim>
                                    <p:anim calcmode="lin" valueType="num">
                                      <p:cBhvr>
                                        <p:cTn id="72" dur="500" fill="hold"/>
                                        <p:tgtEl>
                                          <p:spTgt spid="17419"/>
                                        </p:tgtEl>
                                        <p:attrNameLst>
                                          <p:attrName>ppt_h</p:attrName>
                                        </p:attrNameLst>
                                      </p:cBhvr>
                                      <p:tavLst>
                                        <p:tav tm="0">
                                          <p:val>
                                            <p:fltVal val="0"/>
                                          </p:val>
                                        </p:tav>
                                        <p:tav tm="100000">
                                          <p:val>
                                            <p:strVal val="#ppt_h"/>
                                          </p:val>
                                        </p:tav>
                                      </p:tavLst>
                                    </p:anim>
                                    <p:animEffect transition="in" filter="fade">
                                      <p:cBhvr>
                                        <p:cTn id="73"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0" y="1863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en-US"/>
          </a:p>
        </p:txBody>
      </p:sp>
      <p:sp>
        <p:nvSpPr>
          <p:cNvPr id="16391" name="Rectangle 7"/>
          <p:cNvSpPr>
            <a:spLocks noChangeArrowheads="1"/>
          </p:cNvSpPr>
          <p:nvPr/>
        </p:nvSpPr>
        <p:spPr bwMode="auto">
          <a:xfrm>
            <a:off x="76200" y="304800"/>
            <a:ext cx="89154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sz="1900" b="1">
                <a:solidFill>
                  <a:srgbClr val="000000"/>
                </a:solidFill>
                <a:cs typeface="Times" pitchFamily="18" charset="0"/>
              </a:rPr>
              <a:t>Agricultural Surplus</a:t>
            </a:r>
          </a:p>
          <a:p>
            <a:r>
              <a:rPr lang="en-US" sz="1900">
                <a:solidFill>
                  <a:srgbClr val="000000"/>
                </a:solidFill>
                <a:cs typeface="Times" pitchFamily="18" charset="0"/>
              </a:rPr>
              <a:t>As farming technology improved people were able to grow the food they needed.  </a:t>
            </a:r>
            <a:r>
              <a:rPr lang="en-US" sz="1900" u="sng">
                <a:solidFill>
                  <a:srgbClr val="000000"/>
                </a:solidFill>
                <a:cs typeface="Times" pitchFamily="18" charset="0"/>
              </a:rPr>
              <a:t>Because of this not everyone had to work on providing food anymore and so people could do other things. </a:t>
            </a:r>
          </a:p>
          <a:p>
            <a:endParaRPr lang="en-US" sz="1900">
              <a:solidFill>
                <a:srgbClr val="000000"/>
              </a:solidFill>
              <a:cs typeface="Times" pitchFamily="18" charset="0"/>
            </a:endParaRPr>
          </a:p>
          <a:p>
            <a:pPr eaLnBrk="0" hangingPunct="0"/>
            <a:r>
              <a:rPr lang="en-US" sz="1900" b="1">
                <a:solidFill>
                  <a:srgbClr val="000000"/>
                </a:solidFill>
                <a:ea typeface="Times" pitchFamily="18" charset="0"/>
                <a:cs typeface="Times New Roman" pitchFamily="18" charset="0"/>
              </a:rPr>
              <a:t>Artisans</a:t>
            </a:r>
          </a:p>
          <a:p>
            <a:pPr eaLnBrk="0" hangingPunct="0"/>
            <a:r>
              <a:rPr lang="en-US" sz="1900">
                <a:solidFill>
                  <a:srgbClr val="000000"/>
                </a:solidFill>
                <a:cs typeface="Times New Roman" pitchFamily="18" charset="0"/>
              </a:rPr>
              <a:t>People who made crafts such as textiles (fabrics), pottery, jewelry, etc. . . </a:t>
            </a:r>
          </a:p>
          <a:p>
            <a:pPr eaLnBrk="0" hangingPunct="0"/>
            <a:r>
              <a:rPr lang="en-US" sz="1900" u="sng">
                <a:solidFill>
                  <a:srgbClr val="000000"/>
                </a:solidFill>
                <a:cs typeface="Times New Roman" pitchFamily="18" charset="0"/>
              </a:rPr>
              <a:t>People could do what they were good at instead of having to farm.</a:t>
            </a:r>
          </a:p>
          <a:p>
            <a:pPr eaLnBrk="0" hangingPunct="0"/>
            <a:endParaRPr lang="en-US" sz="1900">
              <a:solidFill>
                <a:srgbClr val="000000"/>
              </a:solidFill>
              <a:cs typeface="Times New Roman" pitchFamily="18" charset="0"/>
            </a:endParaRPr>
          </a:p>
          <a:p>
            <a:pPr eaLnBrk="0" hangingPunct="0"/>
            <a:r>
              <a:rPr lang="en-US" sz="1900" b="1">
                <a:solidFill>
                  <a:srgbClr val="000000"/>
                </a:solidFill>
                <a:cs typeface="Times" pitchFamily="18" charset="0"/>
              </a:rPr>
              <a:t>Specialization of Labor</a:t>
            </a:r>
          </a:p>
          <a:p>
            <a:pPr eaLnBrk="0" hangingPunct="0"/>
            <a:r>
              <a:rPr lang="en-US" sz="1900">
                <a:solidFill>
                  <a:srgbClr val="000000"/>
                </a:solidFill>
                <a:cs typeface="Times" pitchFamily="18" charset="0"/>
              </a:rPr>
              <a:t>Because people could focus on one particular thing </a:t>
            </a:r>
            <a:r>
              <a:rPr lang="en-US" sz="1900" u="sng">
                <a:solidFill>
                  <a:srgbClr val="000000"/>
                </a:solidFill>
                <a:cs typeface="Times" pitchFamily="18" charset="0"/>
              </a:rPr>
              <a:t>technology and skills improved. </a:t>
            </a:r>
          </a:p>
          <a:p>
            <a:pPr eaLnBrk="0" hangingPunct="0"/>
            <a:endParaRPr lang="en-US" sz="1900"/>
          </a:p>
          <a:p>
            <a:pPr eaLnBrk="0" hangingPunct="0"/>
            <a:r>
              <a:rPr lang="en-US" sz="1900" b="1">
                <a:solidFill>
                  <a:srgbClr val="000000"/>
                </a:solidFill>
                <a:cs typeface="Times" pitchFamily="18" charset="0"/>
              </a:rPr>
              <a:t>Storage of Food</a:t>
            </a:r>
          </a:p>
          <a:p>
            <a:pPr eaLnBrk="0" hangingPunct="0"/>
            <a:r>
              <a:rPr lang="en-US" sz="1900" u="sng">
                <a:solidFill>
                  <a:srgbClr val="000000"/>
                </a:solidFill>
                <a:cs typeface="Times" pitchFamily="18" charset="0"/>
              </a:rPr>
              <a:t>Pottery and other devices were invented as ways to grow extra food.  This extra food was vital for feeding a growing population.</a:t>
            </a:r>
          </a:p>
          <a:p>
            <a:pPr eaLnBrk="0" hangingPunct="0"/>
            <a:endParaRPr lang="en-US" sz="1900">
              <a:solidFill>
                <a:srgbClr val="000000"/>
              </a:solidFill>
              <a:cs typeface="Times" pitchFamily="18" charset="0"/>
            </a:endParaRPr>
          </a:p>
          <a:p>
            <a:pPr eaLnBrk="0" hangingPunct="0"/>
            <a:r>
              <a:rPr lang="en-US" sz="1900" b="1">
                <a:solidFill>
                  <a:srgbClr val="000000"/>
                </a:solidFill>
                <a:cs typeface="Times" pitchFamily="18" charset="0"/>
              </a:rPr>
              <a:t>Trade</a:t>
            </a:r>
          </a:p>
          <a:p>
            <a:pPr eaLnBrk="0" hangingPunct="0"/>
            <a:r>
              <a:rPr lang="en-US" sz="1900" u="sng">
                <a:solidFill>
                  <a:srgbClr val="000000"/>
                </a:solidFill>
                <a:cs typeface="Times New Roman" pitchFamily="18" charset="0"/>
              </a:rPr>
              <a:t>As artisans made goods they began to exchange goods with other villages, and later cities, who had different goods.  This was a </a:t>
            </a:r>
            <a:r>
              <a:rPr lang="en-US" sz="1900" b="1" u="sng">
                <a:solidFill>
                  <a:srgbClr val="000000"/>
                </a:solidFill>
                <a:cs typeface="Times New Roman" pitchFamily="18" charset="0"/>
              </a:rPr>
              <a:t>barter</a:t>
            </a:r>
            <a:r>
              <a:rPr lang="en-US" sz="1900" u="sng">
                <a:solidFill>
                  <a:srgbClr val="000000"/>
                </a:solidFill>
                <a:cs typeface="Times New Roman" pitchFamily="18" charset="0"/>
              </a:rPr>
              <a:t> system. </a:t>
            </a:r>
          </a:p>
          <a:p>
            <a:pPr eaLnBrk="0" hangingPunct="0"/>
            <a:endParaRPr lang="en-US" sz="1900"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 calcmode="lin" valueType="num">
                                      <p:cBhvr>
                                        <p:cTn id="7" dur="1000" fill="hold"/>
                                        <p:tgtEl>
                                          <p:spTgt spid="163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9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6391">
                                            <p:txEl>
                                              <p:pRg st="1" end="1"/>
                                            </p:txEl>
                                          </p:spTgt>
                                        </p:tgtEl>
                                        <p:attrNameLst>
                                          <p:attrName>style.visibility</p:attrName>
                                        </p:attrNameLst>
                                      </p:cBhvr>
                                      <p:to>
                                        <p:strVal val="visible"/>
                                      </p:to>
                                    </p:set>
                                    <p:anim calcmode="lin" valueType="num">
                                      <p:cBhvr>
                                        <p:cTn id="12" dur="1000" fill="hold"/>
                                        <p:tgtEl>
                                          <p:spTgt spid="163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63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63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6391">
                                            <p:txEl>
                                              <p:pRg st="3" end="3"/>
                                            </p:txEl>
                                          </p:spTgt>
                                        </p:tgtEl>
                                        <p:attrNameLst>
                                          <p:attrName>style.visibility</p:attrName>
                                        </p:attrNameLst>
                                      </p:cBhvr>
                                      <p:to>
                                        <p:strVal val="visible"/>
                                      </p:to>
                                    </p:set>
                                    <p:anim calcmode="lin" valueType="num">
                                      <p:cBhvr>
                                        <p:cTn id="19" dur="1000" fill="hold"/>
                                        <p:tgtEl>
                                          <p:spTgt spid="16391">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6391">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6391">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6391">
                                            <p:txEl>
                                              <p:pRg st="4" end="4"/>
                                            </p:txEl>
                                          </p:spTgt>
                                        </p:tgtEl>
                                        <p:attrNameLst>
                                          <p:attrName>style.visibility</p:attrName>
                                        </p:attrNameLst>
                                      </p:cBhvr>
                                      <p:to>
                                        <p:strVal val="visible"/>
                                      </p:to>
                                    </p:set>
                                    <p:anim calcmode="lin" valueType="num">
                                      <p:cBhvr>
                                        <p:cTn id="24" dur="1000" fill="hold"/>
                                        <p:tgtEl>
                                          <p:spTgt spid="16391">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6391">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6391">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6391">
                                            <p:txEl>
                                              <p:pRg st="5" end="5"/>
                                            </p:txEl>
                                          </p:spTgt>
                                        </p:tgtEl>
                                        <p:attrNameLst>
                                          <p:attrName>style.visibility</p:attrName>
                                        </p:attrNameLst>
                                      </p:cBhvr>
                                      <p:to>
                                        <p:strVal val="visible"/>
                                      </p:to>
                                    </p:set>
                                    <p:anim calcmode="lin" valueType="num">
                                      <p:cBhvr>
                                        <p:cTn id="29" dur="1000" fill="hold"/>
                                        <p:tgtEl>
                                          <p:spTgt spid="16391">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16391">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16391">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16391">
                                            <p:txEl>
                                              <p:pRg st="7" end="7"/>
                                            </p:txEl>
                                          </p:spTgt>
                                        </p:tgtEl>
                                        <p:attrNameLst>
                                          <p:attrName>style.visibility</p:attrName>
                                        </p:attrNameLst>
                                      </p:cBhvr>
                                      <p:to>
                                        <p:strVal val="visible"/>
                                      </p:to>
                                    </p:set>
                                    <p:anim calcmode="lin" valueType="num">
                                      <p:cBhvr>
                                        <p:cTn id="36" dur="1000" fill="hold"/>
                                        <p:tgtEl>
                                          <p:spTgt spid="16391">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16391">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16391">
                                            <p:txEl>
                                              <p:pRg st="7" end="7"/>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6391">
                                            <p:txEl>
                                              <p:pRg st="8" end="8"/>
                                            </p:txEl>
                                          </p:spTgt>
                                        </p:tgtEl>
                                        <p:attrNameLst>
                                          <p:attrName>style.visibility</p:attrName>
                                        </p:attrNameLst>
                                      </p:cBhvr>
                                      <p:to>
                                        <p:strVal val="visible"/>
                                      </p:to>
                                    </p:set>
                                    <p:anim calcmode="lin" valueType="num">
                                      <p:cBhvr>
                                        <p:cTn id="41" dur="1000" fill="hold"/>
                                        <p:tgtEl>
                                          <p:spTgt spid="16391">
                                            <p:txEl>
                                              <p:pRg st="8" end="8"/>
                                            </p:txEl>
                                          </p:spTgt>
                                        </p:tgtEl>
                                        <p:attrNameLst>
                                          <p:attrName>ppt_w</p:attrName>
                                        </p:attrNameLst>
                                      </p:cBhvr>
                                      <p:tavLst>
                                        <p:tav tm="0">
                                          <p:val>
                                            <p:strVal val="#ppt_w*0.70"/>
                                          </p:val>
                                        </p:tav>
                                        <p:tav tm="100000">
                                          <p:val>
                                            <p:strVal val="#ppt_w"/>
                                          </p:val>
                                        </p:tav>
                                      </p:tavLst>
                                    </p:anim>
                                    <p:anim calcmode="lin" valueType="num">
                                      <p:cBhvr>
                                        <p:cTn id="42" dur="1000" fill="hold"/>
                                        <p:tgtEl>
                                          <p:spTgt spid="16391">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16391">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16391">
                                            <p:txEl>
                                              <p:pRg st="10" end="10"/>
                                            </p:txEl>
                                          </p:spTgt>
                                        </p:tgtEl>
                                        <p:attrNameLst>
                                          <p:attrName>style.visibility</p:attrName>
                                        </p:attrNameLst>
                                      </p:cBhvr>
                                      <p:to>
                                        <p:strVal val="visible"/>
                                      </p:to>
                                    </p:set>
                                    <p:anim calcmode="lin" valueType="num">
                                      <p:cBhvr>
                                        <p:cTn id="48" dur="1000" fill="hold"/>
                                        <p:tgtEl>
                                          <p:spTgt spid="16391">
                                            <p:txEl>
                                              <p:pRg st="10" end="10"/>
                                            </p:txEl>
                                          </p:spTgt>
                                        </p:tgtEl>
                                        <p:attrNameLst>
                                          <p:attrName>ppt_w</p:attrName>
                                        </p:attrNameLst>
                                      </p:cBhvr>
                                      <p:tavLst>
                                        <p:tav tm="0">
                                          <p:val>
                                            <p:strVal val="#ppt_w*0.70"/>
                                          </p:val>
                                        </p:tav>
                                        <p:tav tm="100000">
                                          <p:val>
                                            <p:strVal val="#ppt_w"/>
                                          </p:val>
                                        </p:tav>
                                      </p:tavLst>
                                    </p:anim>
                                    <p:anim calcmode="lin" valueType="num">
                                      <p:cBhvr>
                                        <p:cTn id="49" dur="1000" fill="hold"/>
                                        <p:tgtEl>
                                          <p:spTgt spid="16391">
                                            <p:txEl>
                                              <p:pRg st="10" end="10"/>
                                            </p:txEl>
                                          </p:spTgt>
                                        </p:tgtEl>
                                        <p:attrNameLst>
                                          <p:attrName>ppt_h</p:attrName>
                                        </p:attrNameLst>
                                      </p:cBhvr>
                                      <p:tavLst>
                                        <p:tav tm="0">
                                          <p:val>
                                            <p:strVal val="#ppt_h"/>
                                          </p:val>
                                        </p:tav>
                                        <p:tav tm="100000">
                                          <p:val>
                                            <p:strVal val="#ppt_h"/>
                                          </p:val>
                                        </p:tav>
                                      </p:tavLst>
                                    </p:anim>
                                    <p:animEffect transition="in" filter="fade">
                                      <p:cBhvr>
                                        <p:cTn id="50" dur="1000"/>
                                        <p:tgtEl>
                                          <p:spTgt spid="16391">
                                            <p:txEl>
                                              <p:pRg st="10" end="10"/>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16391">
                                            <p:txEl>
                                              <p:pRg st="11" end="11"/>
                                            </p:txEl>
                                          </p:spTgt>
                                        </p:tgtEl>
                                        <p:attrNameLst>
                                          <p:attrName>style.visibility</p:attrName>
                                        </p:attrNameLst>
                                      </p:cBhvr>
                                      <p:to>
                                        <p:strVal val="visible"/>
                                      </p:to>
                                    </p:set>
                                    <p:anim calcmode="lin" valueType="num">
                                      <p:cBhvr>
                                        <p:cTn id="53" dur="1000" fill="hold"/>
                                        <p:tgtEl>
                                          <p:spTgt spid="16391">
                                            <p:txEl>
                                              <p:pRg st="11" end="11"/>
                                            </p:txEl>
                                          </p:spTgt>
                                        </p:tgtEl>
                                        <p:attrNameLst>
                                          <p:attrName>ppt_w</p:attrName>
                                        </p:attrNameLst>
                                      </p:cBhvr>
                                      <p:tavLst>
                                        <p:tav tm="0">
                                          <p:val>
                                            <p:strVal val="#ppt_w*0.70"/>
                                          </p:val>
                                        </p:tav>
                                        <p:tav tm="100000">
                                          <p:val>
                                            <p:strVal val="#ppt_w"/>
                                          </p:val>
                                        </p:tav>
                                      </p:tavLst>
                                    </p:anim>
                                    <p:anim calcmode="lin" valueType="num">
                                      <p:cBhvr>
                                        <p:cTn id="54" dur="1000" fill="hold"/>
                                        <p:tgtEl>
                                          <p:spTgt spid="16391">
                                            <p:txEl>
                                              <p:pRg st="11" end="11"/>
                                            </p:txEl>
                                          </p:spTgt>
                                        </p:tgtEl>
                                        <p:attrNameLst>
                                          <p:attrName>ppt_h</p:attrName>
                                        </p:attrNameLst>
                                      </p:cBhvr>
                                      <p:tavLst>
                                        <p:tav tm="0">
                                          <p:val>
                                            <p:strVal val="#ppt_h"/>
                                          </p:val>
                                        </p:tav>
                                        <p:tav tm="100000">
                                          <p:val>
                                            <p:strVal val="#ppt_h"/>
                                          </p:val>
                                        </p:tav>
                                      </p:tavLst>
                                    </p:anim>
                                    <p:animEffect transition="in" filter="fade">
                                      <p:cBhvr>
                                        <p:cTn id="55" dur="1000"/>
                                        <p:tgtEl>
                                          <p:spTgt spid="16391">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5" presetClass="entr" presetSubtype="0" fill="hold" nodeType="clickEffect">
                                  <p:stCondLst>
                                    <p:cond delay="0"/>
                                  </p:stCondLst>
                                  <p:childTnLst>
                                    <p:set>
                                      <p:cBhvr>
                                        <p:cTn id="59" dur="1" fill="hold">
                                          <p:stCondLst>
                                            <p:cond delay="0"/>
                                          </p:stCondLst>
                                        </p:cTn>
                                        <p:tgtEl>
                                          <p:spTgt spid="16391">
                                            <p:txEl>
                                              <p:pRg st="13" end="13"/>
                                            </p:txEl>
                                          </p:spTgt>
                                        </p:tgtEl>
                                        <p:attrNameLst>
                                          <p:attrName>style.visibility</p:attrName>
                                        </p:attrNameLst>
                                      </p:cBhvr>
                                      <p:to>
                                        <p:strVal val="visible"/>
                                      </p:to>
                                    </p:set>
                                    <p:anim calcmode="lin" valueType="num">
                                      <p:cBhvr>
                                        <p:cTn id="60" dur="1000" fill="hold"/>
                                        <p:tgtEl>
                                          <p:spTgt spid="16391">
                                            <p:txEl>
                                              <p:pRg st="13" end="13"/>
                                            </p:txEl>
                                          </p:spTgt>
                                        </p:tgtEl>
                                        <p:attrNameLst>
                                          <p:attrName>ppt_w</p:attrName>
                                        </p:attrNameLst>
                                      </p:cBhvr>
                                      <p:tavLst>
                                        <p:tav tm="0">
                                          <p:val>
                                            <p:strVal val="#ppt_w*0.70"/>
                                          </p:val>
                                        </p:tav>
                                        <p:tav tm="100000">
                                          <p:val>
                                            <p:strVal val="#ppt_w"/>
                                          </p:val>
                                        </p:tav>
                                      </p:tavLst>
                                    </p:anim>
                                    <p:anim calcmode="lin" valueType="num">
                                      <p:cBhvr>
                                        <p:cTn id="61" dur="1000" fill="hold"/>
                                        <p:tgtEl>
                                          <p:spTgt spid="16391">
                                            <p:txEl>
                                              <p:pRg st="13" end="13"/>
                                            </p:txEl>
                                          </p:spTgt>
                                        </p:tgtEl>
                                        <p:attrNameLst>
                                          <p:attrName>ppt_h</p:attrName>
                                        </p:attrNameLst>
                                      </p:cBhvr>
                                      <p:tavLst>
                                        <p:tav tm="0">
                                          <p:val>
                                            <p:strVal val="#ppt_h"/>
                                          </p:val>
                                        </p:tav>
                                        <p:tav tm="100000">
                                          <p:val>
                                            <p:strVal val="#ppt_h"/>
                                          </p:val>
                                        </p:tav>
                                      </p:tavLst>
                                    </p:anim>
                                    <p:animEffect transition="in" filter="fade">
                                      <p:cBhvr>
                                        <p:cTn id="62" dur="1000"/>
                                        <p:tgtEl>
                                          <p:spTgt spid="16391">
                                            <p:txEl>
                                              <p:pRg st="13" end="13"/>
                                            </p:txEl>
                                          </p:spTgt>
                                        </p:tgtEl>
                                      </p:cBhvr>
                                    </p:animEffect>
                                  </p:childTnLst>
                                </p:cTn>
                              </p:par>
                              <p:par>
                                <p:cTn id="63" presetID="55" presetClass="entr" presetSubtype="0" fill="hold" nodeType="withEffect">
                                  <p:stCondLst>
                                    <p:cond delay="0"/>
                                  </p:stCondLst>
                                  <p:childTnLst>
                                    <p:set>
                                      <p:cBhvr>
                                        <p:cTn id="64" dur="1" fill="hold">
                                          <p:stCondLst>
                                            <p:cond delay="0"/>
                                          </p:stCondLst>
                                        </p:cTn>
                                        <p:tgtEl>
                                          <p:spTgt spid="16391">
                                            <p:txEl>
                                              <p:pRg st="14" end="14"/>
                                            </p:txEl>
                                          </p:spTgt>
                                        </p:tgtEl>
                                        <p:attrNameLst>
                                          <p:attrName>style.visibility</p:attrName>
                                        </p:attrNameLst>
                                      </p:cBhvr>
                                      <p:to>
                                        <p:strVal val="visible"/>
                                      </p:to>
                                    </p:set>
                                    <p:anim calcmode="lin" valueType="num">
                                      <p:cBhvr>
                                        <p:cTn id="65" dur="1000" fill="hold"/>
                                        <p:tgtEl>
                                          <p:spTgt spid="16391">
                                            <p:txEl>
                                              <p:pRg st="14" end="14"/>
                                            </p:txEl>
                                          </p:spTgt>
                                        </p:tgtEl>
                                        <p:attrNameLst>
                                          <p:attrName>ppt_w</p:attrName>
                                        </p:attrNameLst>
                                      </p:cBhvr>
                                      <p:tavLst>
                                        <p:tav tm="0">
                                          <p:val>
                                            <p:strVal val="#ppt_w*0.70"/>
                                          </p:val>
                                        </p:tav>
                                        <p:tav tm="100000">
                                          <p:val>
                                            <p:strVal val="#ppt_w"/>
                                          </p:val>
                                        </p:tav>
                                      </p:tavLst>
                                    </p:anim>
                                    <p:anim calcmode="lin" valueType="num">
                                      <p:cBhvr>
                                        <p:cTn id="66" dur="1000" fill="hold"/>
                                        <p:tgtEl>
                                          <p:spTgt spid="16391">
                                            <p:txEl>
                                              <p:pRg st="14" end="14"/>
                                            </p:txEl>
                                          </p:spTgt>
                                        </p:tgtEl>
                                        <p:attrNameLst>
                                          <p:attrName>ppt_h</p:attrName>
                                        </p:attrNameLst>
                                      </p:cBhvr>
                                      <p:tavLst>
                                        <p:tav tm="0">
                                          <p:val>
                                            <p:strVal val="#ppt_h"/>
                                          </p:val>
                                        </p:tav>
                                        <p:tav tm="100000">
                                          <p:val>
                                            <p:strVal val="#ppt_h"/>
                                          </p:val>
                                        </p:tav>
                                      </p:tavLst>
                                    </p:anim>
                                    <p:animEffect transition="in" filter="fade">
                                      <p:cBhvr>
                                        <p:cTn id="67" dur="1000"/>
                                        <p:tgtEl>
                                          <p:spTgt spid="163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74725"/>
            <a:ext cx="90678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53" name="Object 21"/>
          <p:cNvGraphicFramePr>
            <a:graphicFrameLocks noChangeAspect="1"/>
          </p:cNvGraphicFramePr>
          <p:nvPr/>
        </p:nvGraphicFramePr>
        <p:xfrm>
          <a:off x="228600" y="228600"/>
          <a:ext cx="3810000" cy="582613"/>
        </p:xfrm>
        <a:graphic>
          <a:graphicData uri="http://schemas.openxmlformats.org/presentationml/2006/ole">
            <mc:AlternateContent xmlns:mc="http://schemas.openxmlformats.org/markup-compatibility/2006">
              <mc:Choice xmlns:v="urn:schemas-microsoft-com:vml" Requires="v">
                <p:oleObj spid="_x0000_s16399" name="Image" r:id="rId4" imgW="4280488" imgH="655210" progId="">
                  <p:embed/>
                </p:oleObj>
              </mc:Choice>
              <mc:Fallback>
                <p:oleObj name="Image" r:id="rId4" imgW="4280488" imgH="655210" progId="">
                  <p:embed/>
                  <p:pic>
                    <p:nvPicPr>
                      <p:cNvPr id="0" name="Object 2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28600"/>
                        <a:ext cx="38100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4" name="Text Box 22"/>
          <p:cNvSpPr txBox="1">
            <a:spLocks noChangeArrowheads="1"/>
          </p:cNvSpPr>
          <p:nvPr/>
        </p:nvSpPr>
        <p:spPr bwMode="auto">
          <a:xfrm>
            <a:off x="4191000" y="76200"/>
            <a:ext cx="48768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700" b="1" u="sng"/>
              <a:t>An agricultural surplus led to the emergence of </a:t>
            </a:r>
            <a:r>
              <a:rPr lang="en-US" sz="1700" b="1" u="sng">
                <a:solidFill>
                  <a:srgbClr val="002060"/>
                </a:solidFill>
              </a:rPr>
              <a:t>civilization</a:t>
            </a:r>
            <a:r>
              <a:rPr lang="en-US" sz="1700" b="1" u="sng"/>
              <a:t>, a complex culture where humans share common elements.</a:t>
            </a:r>
          </a:p>
        </p:txBody>
      </p:sp>
      <p:sp>
        <p:nvSpPr>
          <p:cNvPr id="18459" name="Text Box 27"/>
          <p:cNvSpPr txBox="1">
            <a:spLocks noChangeArrowheads="1"/>
          </p:cNvSpPr>
          <p:nvPr/>
        </p:nvSpPr>
        <p:spPr bwMode="auto">
          <a:xfrm>
            <a:off x="6400800" y="5791200"/>
            <a:ext cx="2489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r>
              <a:rPr lang="en-US" sz="1700" b="1" u="sng"/>
              <a:t>Culture</a:t>
            </a:r>
          </a:p>
          <a:p>
            <a:pPr algn="ctr" eaLnBrk="1" hangingPunct="1"/>
            <a:r>
              <a:rPr lang="en-US" sz="1700" b="1" u="sng"/>
              <a:t>The way of life of a group of people</a:t>
            </a:r>
          </a:p>
        </p:txBody>
      </p:sp>
      <p:graphicFrame>
        <p:nvGraphicFramePr>
          <p:cNvPr id="18460" name="Object 28"/>
          <p:cNvGraphicFramePr>
            <a:graphicFrameLocks noChangeAspect="1"/>
          </p:cNvGraphicFramePr>
          <p:nvPr/>
        </p:nvGraphicFramePr>
        <p:xfrm>
          <a:off x="3429000" y="3505200"/>
          <a:ext cx="2362200" cy="361950"/>
        </p:xfrm>
        <a:graphic>
          <a:graphicData uri="http://schemas.openxmlformats.org/presentationml/2006/ole">
            <mc:AlternateContent xmlns:mc="http://schemas.openxmlformats.org/markup-compatibility/2006">
              <mc:Choice xmlns:v="urn:schemas-microsoft-com:vml" Requires="v">
                <p:oleObj spid="_x0000_s16400" name="Image" r:id="rId6" imgW="4280488" imgH="655210" progId="">
                  <p:embed/>
                </p:oleObj>
              </mc:Choice>
              <mc:Fallback>
                <p:oleObj name="Image" r:id="rId6" imgW="4280488" imgH="655210" progId="">
                  <p:embed/>
                  <p:pic>
                    <p:nvPicPr>
                      <p:cNvPr id="0" name="Object 2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3505200"/>
                        <a:ext cx="23622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1" name="Text Box 29"/>
          <p:cNvSpPr txBox="1">
            <a:spLocks noChangeArrowheads="1"/>
          </p:cNvSpPr>
          <p:nvPr/>
        </p:nvSpPr>
        <p:spPr bwMode="auto">
          <a:xfrm>
            <a:off x="3657600" y="1508125"/>
            <a:ext cx="1981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2000" u="sng"/>
              <a:t>Rise of cities</a:t>
            </a:r>
          </a:p>
          <a:p>
            <a:pPr algn="ctr" eaLnBrk="1" hangingPunct="1">
              <a:spcBef>
                <a:spcPct val="50000"/>
              </a:spcBef>
            </a:pPr>
            <a:endParaRPr lang="en-US" sz="2000"/>
          </a:p>
        </p:txBody>
      </p:sp>
      <p:sp>
        <p:nvSpPr>
          <p:cNvPr id="18462" name="Text Box 30"/>
          <p:cNvSpPr txBox="1">
            <a:spLocks noChangeArrowheads="1"/>
          </p:cNvSpPr>
          <p:nvPr/>
        </p:nvSpPr>
        <p:spPr bwMode="auto">
          <a:xfrm>
            <a:off x="6477000" y="2057400"/>
            <a:ext cx="2209800" cy="1400175"/>
          </a:xfrm>
          <a:prstGeom prst="rect">
            <a:avLst/>
          </a:prstGeom>
          <a:noFill/>
          <a:ln w="9525">
            <a:noFill/>
            <a:miter lim="800000"/>
            <a:headEnd/>
            <a:tailEnd/>
          </a:ln>
        </p:spPr>
        <p:txBody>
          <a:bodyPr>
            <a:spAutoFit/>
          </a:bodyPr>
          <a:lstStyle/>
          <a:p>
            <a:pPr algn="ctr">
              <a:spcBef>
                <a:spcPct val="50000"/>
              </a:spcBef>
              <a:defRPr/>
            </a:pPr>
            <a:r>
              <a:rPr lang="en-US" sz="1650" b="1" u="sng" dirty="0">
                <a:cs typeface="+mn-cs"/>
              </a:rPr>
              <a:t>Growth of Government.</a:t>
            </a:r>
          </a:p>
          <a:p>
            <a:pPr algn="ctr">
              <a:spcBef>
                <a:spcPct val="50000"/>
              </a:spcBef>
              <a:defRPr/>
            </a:pPr>
            <a:r>
              <a:rPr lang="en-US" sz="1650" b="1" u="sng" dirty="0">
                <a:cs typeface="+mn-cs"/>
              </a:rPr>
              <a:t>Usually monarchs</a:t>
            </a:r>
          </a:p>
          <a:p>
            <a:pPr algn="ctr">
              <a:spcBef>
                <a:spcPct val="50000"/>
              </a:spcBef>
              <a:defRPr/>
            </a:pPr>
            <a:r>
              <a:rPr lang="en-US" sz="1650" b="1" u="sng" dirty="0">
                <a:cs typeface="+mn-cs"/>
              </a:rPr>
              <a:t>(King and Queens</a:t>
            </a:r>
            <a:r>
              <a:rPr lang="en-US" sz="1650" b="1" dirty="0">
                <a:cs typeface="+mn-cs"/>
              </a:rPr>
              <a:t>)</a:t>
            </a:r>
          </a:p>
        </p:txBody>
      </p:sp>
      <p:sp>
        <p:nvSpPr>
          <p:cNvPr id="18463" name="Text Box 31"/>
          <p:cNvSpPr txBox="1">
            <a:spLocks noChangeArrowheads="1"/>
          </p:cNvSpPr>
          <p:nvPr/>
        </p:nvSpPr>
        <p:spPr bwMode="auto">
          <a:xfrm>
            <a:off x="6553200" y="4191000"/>
            <a:ext cx="2247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r>
              <a:rPr lang="en-US" b="1" u="sng"/>
              <a:t>Emergence of Religion</a:t>
            </a:r>
          </a:p>
          <a:p>
            <a:pPr algn="ctr" eaLnBrk="1" hangingPunct="1"/>
            <a:r>
              <a:rPr lang="en-US" b="1" u="sng"/>
              <a:t>Priests take an active role. </a:t>
            </a:r>
          </a:p>
        </p:txBody>
      </p:sp>
      <p:sp>
        <p:nvSpPr>
          <p:cNvPr id="18464" name="Text Box 32"/>
          <p:cNvSpPr txBox="1">
            <a:spLocks noChangeArrowheads="1"/>
          </p:cNvSpPr>
          <p:nvPr/>
        </p:nvSpPr>
        <p:spPr bwMode="auto">
          <a:xfrm>
            <a:off x="3581400" y="5133975"/>
            <a:ext cx="2149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r>
              <a:rPr lang="en-US" b="1" u="sng"/>
              <a:t>New Social Structure</a:t>
            </a:r>
          </a:p>
          <a:p>
            <a:pPr algn="ctr" eaLnBrk="1" hangingPunct="1"/>
            <a:r>
              <a:rPr lang="en-US" b="1" u="sng"/>
              <a:t>Different social classes emerge</a:t>
            </a:r>
          </a:p>
        </p:txBody>
      </p:sp>
      <p:sp>
        <p:nvSpPr>
          <p:cNvPr id="18465" name="Text Box 33"/>
          <p:cNvSpPr txBox="1">
            <a:spLocks noChangeArrowheads="1"/>
          </p:cNvSpPr>
          <p:nvPr/>
        </p:nvSpPr>
        <p:spPr bwMode="auto">
          <a:xfrm>
            <a:off x="381000" y="4295775"/>
            <a:ext cx="228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r>
              <a:rPr lang="en-US" b="1" u="sng"/>
              <a:t>Use of Writing</a:t>
            </a:r>
          </a:p>
          <a:p>
            <a:pPr algn="ctr" eaLnBrk="1" hangingPunct="1"/>
            <a:r>
              <a:rPr lang="en-US" b="1" u="sng"/>
              <a:t>First was Cuneiform in Sumer</a:t>
            </a:r>
          </a:p>
        </p:txBody>
      </p:sp>
      <p:sp>
        <p:nvSpPr>
          <p:cNvPr id="18466" name="Text Box 34"/>
          <p:cNvSpPr txBox="1">
            <a:spLocks noChangeArrowheads="1"/>
          </p:cNvSpPr>
          <p:nvPr/>
        </p:nvSpPr>
        <p:spPr bwMode="auto">
          <a:xfrm>
            <a:off x="381000" y="2206625"/>
            <a:ext cx="2362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r>
              <a:rPr lang="en-US" sz="1600" b="1" u="sng"/>
              <a:t>Artistic Activity</a:t>
            </a:r>
          </a:p>
          <a:p>
            <a:pPr algn="ctr" eaLnBrk="1" hangingPunct="1"/>
            <a:r>
              <a:rPr lang="en-US" sz="1600" b="1" u="sng"/>
              <a:t>Temples, Pyramids,</a:t>
            </a:r>
          </a:p>
          <a:p>
            <a:pPr algn="ctr" eaLnBrk="1" hangingPunct="1"/>
            <a:r>
              <a:rPr lang="en-US" sz="1600" b="1" u="sng"/>
              <a:t>Palaces, Painting, and Sculpture</a:t>
            </a:r>
          </a:p>
        </p:txBody>
      </p:sp>
      <p:pic>
        <p:nvPicPr>
          <p:cNvPr id="18468" name="Picture 36" descr="IH020406"/>
          <p:cNvPicPr>
            <a:picLocks noChangeAspect="1" noChangeArrowheads="1"/>
          </p:cNvPicPr>
          <p:nvPr/>
        </p:nvPicPr>
        <p:blipFill>
          <a:blip r:embed="rId7">
            <a:clrChange>
              <a:clrFrom>
                <a:srgbClr val="110C08"/>
              </a:clrFrom>
              <a:clrTo>
                <a:srgbClr val="110C08">
                  <a:alpha val="0"/>
                </a:srgbClr>
              </a:clrTo>
            </a:clrChange>
            <a:extLst>
              <a:ext uri="{28A0092B-C50C-407E-A947-70E740481C1C}">
                <a14:useLocalDpi xmlns:a14="http://schemas.microsoft.com/office/drawing/2010/main" val="0"/>
              </a:ext>
            </a:extLst>
          </a:blip>
          <a:srcRect/>
          <a:stretch>
            <a:fillRect/>
          </a:stretch>
        </p:blipFill>
        <p:spPr bwMode="auto">
          <a:xfrm>
            <a:off x="-39688" y="5334000"/>
            <a:ext cx="13350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71" name="Object 39"/>
          <p:cNvGraphicFramePr>
            <a:graphicFrameLocks noChangeAspect="1"/>
          </p:cNvGraphicFramePr>
          <p:nvPr/>
        </p:nvGraphicFramePr>
        <p:xfrm>
          <a:off x="1295400" y="990600"/>
          <a:ext cx="1600200" cy="839788"/>
        </p:xfrm>
        <a:graphic>
          <a:graphicData uri="http://schemas.openxmlformats.org/presentationml/2006/ole">
            <mc:AlternateContent xmlns:mc="http://schemas.openxmlformats.org/markup-compatibility/2006">
              <mc:Choice xmlns:v="urn:schemas-microsoft-com:vml" Requires="v">
                <p:oleObj spid="_x0000_s16401" name="Image" r:id="rId8" imgW="9320122" imgH="4884146" progId="">
                  <p:embed/>
                </p:oleObj>
              </mc:Choice>
              <mc:Fallback>
                <p:oleObj name="Image" r:id="rId8" imgW="9320122" imgH="4884146" progId="">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990600"/>
                        <a:ext cx="160020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53"/>
                                        </p:tgtEl>
                                        <p:attrNameLst>
                                          <p:attrName>style.visibility</p:attrName>
                                        </p:attrNameLst>
                                      </p:cBhvr>
                                      <p:to>
                                        <p:strVal val="visible"/>
                                      </p:to>
                                    </p:set>
                                    <p:anim calcmode="lin" valueType="num">
                                      <p:cBhvr>
                                        <p:cTn id="7" dur="500" fill="hold"/>
                                        <p:tgtEl>
                                          <p:spTgt spid="18453"/>
                                        </p:tgtEl>
                                        <p:attrNameLst>
                                          <p:attrName>ppt_w</p:attrName>
                                        </p:attrNameLst>
                                      </p:cBhvr>
                                      <p:tavLst>
                                        <p:tav tm="0">
                                          <p:val>
                                            <p:fltVal val="0"/>
                                          </p:val>
                                        </p:tav>
                                        <p:tav tm="100000">
                                          <p:val>
                                            <p:strVal val="#ppt_w"/>
                                          </p:val>
                                        </p:tav>
                                      </p:tavLst>
                                    </p:anim>
                                    <p:anim calcmode="lin" valueType="num">
                                      <p:cBhvr>
                                        <p:cTn id="8" dur="500" fill="hold"/>
                                        <p:tgtEl>
                                          <p:spTgt spid="18453"/>
                                        </p:tgtEl>
                                        <p:attrNameLst>
                                          <p:attrName>ppt_h</p:attrName>
                                        </p:attrNameLst>
                                      </p:cBhvr>
                                      <p:tavLst>
                                        <p:tav tm="0">
                                          <p:val>
                                            <p:fltVal val="0"/>
                                          </p:val>
                                        </p:tav>
                                        <p:tav tm="100000">
                                          <p:val>
                                            <p:strVal val="#ppt_h"/>
                                          </p:val>
                                        </p:tav>
                                      </p:tavLst>
                                    </p:anim>
                                    <p:animEffect transition="in" filter="fade">
                                      <p:cBhvr>
                                        <p:cTn id="9" dur="500"/>
                                        <p:tgtEl>
                                          <p:spTgt spid="18453"/>
                                        </p:tgtEl>
                                      </p:cBhvr>
                                    </p:animEffect>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454"/>
                                        </p:tgtEl>
                                        <p:attrNameLst>
                                          <p:attrName>style.visibility</p:attrName>
                                        </p:attrNameLst>
                                      </p:cBhvr>
                                      <p:to>
                                        <p:strVal val="visible"/>
                                      </p:to>
                                    </p:set>
                                    <p:animEffect transition="in" filter="fade">
                                      <p:cBhvr>
                                        <p:cTn id="13" dur="1000"/>
                                        <p:tgtEl>
                                          <p:spTgt spid="18454"/>
                                        </p:tgtEl>
                                      </p:cBhvr>
                                    </p:animEffect>
                                    <p:anim calcmode="lin" valueType="num">
                                      <p:cBhvr>
                                        <p:cTn id="14" dur="1000" fill="hold"/>
                                        <p:tgtEl>
                                          <p:spTgt spid="18454"/>
                                        </p:tgtEl>
                                        <p:attrNameLst>
                                          <p:attrName>ppt_x</p:attrName>
                                        </p:attrNameLst>
                                      </p:cBhvr>
                                      <p:tavLst>
                                        <p:tav tm="0">
                                          <p:val>
                                            <p:strVal val="#ppt_x"/>
                                          </p:val>
                                        </p:tav>
                                        <p:tav tm="100000">
                                          <p:val>
                                            <p:strVal val="#ppt_x"/>
                                          </p:val>
                                        </p:tav>
                                      </p:tavLst>
                                    </p:anim>
                                    <p:anim calcmode="lin" valueType="num">
                                      <p:cBhvr>
                                        <p:cTn id="15" dur="1000" fill="hold"/>
                                        <p:tgtEl>
                                          <p:spTgt spid="1845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459">
                                            <p:txEl>
                                              <p:pRg st="0" end="0"/>
                                            </p:txEl>
                                          </p:spTgt>
                                        </p:tgtEl>
                                        <p:attrNameLst>
                                          <p:attrName>style.visibility</p:attrName>
                                        </p:attrNameLst>
                                      </p:cBhvr>
                                      <p:to>
                                        <p:strVal val="visible"/>
                                      </p:to>
                                    </p:set>
                                    <p:anim calcmode="lin" valueType="num">
                                      <p:cBhvr>
                                        <p:cTn id="20" dur="500" fill="hold"/>
                                        <p:tgtEl>
                                          <p:spTgt spid="1845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845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845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8459">
                                            <p:txEl>
                                              <p:pRg st="1" end="1"/>
                                            </p:txEl>
                                          </p:spTgt>
                                        </p:tgtEl>
                                        <p:attrNameLst>
                                          <p:attrName>style.visibility</p:attrName>
                                        </p:attrNameLst>
                                      </p:cBhvr>
                                      <p:to>
                                        <p:strVal val="visible"/>
                                      </p:to>
                                    </p:set>
                                    <p:anim calcmode="lin" valueType="num">
                                      <p:cBhvr>
                                        <p:cTn id="27" dur="500" fill="hold"/>
                                        <p:tgtEl>
                                          <p:spTgt spid="18459">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8459">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845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18452"/>
                                        </p:tgtEl>
                                        <p:attrNameLst>
                                          <p:attrName>style.visibility</p:attrName>
                                        </p:attrNameLst>
                                      </p:cBhvr>
                                      <p:to>
                                        <p:strVal val="visible"/>
                                      </p:to>
                                    </p:set>
                                    <p:anim calcmode="lin" valueType="num">
                                      <p:cBhvr>
                                        <p:cTn id="34" dur="500" fill="hold"/>
                                        <p:tgtEl>
                                          <p:spTgt spid="18452"/>
                                        </p:tgtEl>
                                        <p:attrNameLst>
                                          <p:attrName>ppt_w</p:attrName>
                                        </p:attrNameLst>
                                      </p:cBhvr>
                                      <p:tavLst>
                                        <p:tav tm="0">
                                          <p:val>
                                            <p:fltVal val="0"/>
                                          </p:val>
                                        </p:tav>
                                        <p:tav tm="100000">
                                          <p:val>
                                            <p:strVal val="#ppt_w"/>
                                          </p:val>
                                        </p:tav>
                                      </p:tavLst>
                                    </p:anim>
                                    <p:anim calcmode="lin" valueType="num">
                                      <p:cBhvr>
                                        <p:cTn id="35" dur="500" fill="hold"/>
                                        <p:tgtEl>
                                          <p:spTgt spid="18452"/>
                                        </p:tgtEl>
                                        <p:attrNameLst>
                                          <p:attrName>ppt_h</p:attrName>
                                        </p:attrNameLst>
                                      </p:cBhvr>
                                      <p:tavLst>
                                        <p:tav tm="0">
                                          <p:val>
                                            <p:fltVal val="0"/>
                                          </p:val>
                                        </p:tav>
                                        <p:tav tm="100000">
                                          <p:val>
                                            <p:strVal val="#ppt_h"/>
                                          </p:val>
                                        </p:tav>
                                      </p:tavLst>
                                    </p:anim>
                                    <p:animEffect transition="in" filter="fade">
                                      <p:cBhvr>
                                        <p:cTn id="36" dur="500"/>
                                        <p:tgtEl>
                                          <p:spTgt spid="184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18460"/>
                                        </p:tgtEl>
                                        <p:attrNameLst>
                                          <p:attrName>style.visibility</p:attrName>
                                        </p:attrNameLst>
                                      </p:cBhvr>
                                      <p:to>
                                        <p:strVal val="visible"/>
                                      </p:to>
                                    </p:set>
                                    <p:anim calcmode="lin" valueType="num">
                                      <p:cBhvr>
                                        <p:cTn id="41" dur="1000" fill="hold"/>
                                        <p:tgtEl>
                                          <p:spTgt spid="18460"/>
                                        </p:tgtEl>
                                        <p:attrNameLst>
                                          <p:attrName>ppt_w</p:attrName>
                                        </p:attrNameLst>
                                      </p:cBhvr>
                                      <p:tavLst>
                                        <p:tav tm="0">
                                          <p:val>
                                            <p:strVal val="#ppt_w*0.70"/>
                                          </p:val>
                                        </p:tav>
                                        <p:tav tm="100000">
                                          <p:val>
                                            <p:strVal val="#ppt_w"/>
                                          </p:val>
                                        </p:tav>
                                      </p:tavLst>
                                    </p:anim>
                                    <p:anim calcmode="lin" valueType="num">
                                      <p:cBhvr>
                                        <p:cTn id="42" dur="1000" fill="hold"/>
                                        <p:tgtEl>
                                          <p:spTgt spid="18460"/>
                                        </p:tgtEl>
                                        <p:attrNameLst>
                                          <p:attrName>ppt_h</p:attrName>
                                        </p:attrNameLst>
                                      </p:cBhvr>
                                      <p:tavLst>
                                        <p:tav tm="0">
                                          <p:val>
                                            <p:strVal val="#ppt_h"/>
                                          </p:val>
                                        </p:tav>
                                        <p:tav tm="100000">
                                          <p:val>
                                            <p:strVal val="#ppt_h"/>
                                          </p:val>
                                        </p:tav>
                                      </p:tavLst>
                                    </p:anim>
                                    <p:animEffect transition="in" filter="fade">
                                      <p:cBhvr>
                                        <p:cTn id="43" dur="1000"/>
                                        <p:tgtEl>
                                          <p:spTgt spid="184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8461"/>
                                        </p:tgtEl>
                                        <p:attrNameLst>
                                          <p:attrName>style.visibility</p:attrName>
                                        </p:attrNameLst>
                                      </p:cBhvr>
                                      <p:to>
                                        <p:strVal val="visible"/>
                                      </p:to>
                                    </p:set>
                                    <p:anim calcmode="lin" valueType="num">
                                      <p:cBhvr>
                                        <p:cTn id="48" dur="1000" fill="hold"/>
                                        <p:tgtEl>
                                          <p:spTgt spid="18461"/>
                                        </p:tgtEl>
                                        <p:attrNameLst>
                                          <p:attrName>ppt_w</p:attrName>
                                        </p:attrNameLst>
                                      </p:cBhvr>
                                      <p:tavLst>
                                        <p:tav tm="0">
                                          <p:val>
                                            <p:strVal val="#ppt_w*0.70"/>
                                          </p:val>
                                        </p:tav>
                                        <p:tav tm="100000">
                                          <p:val>
                                            <p:strVal val="#ppt_w"/>
                                          </p:val>
                                        </p:tav>
                                      </p:tavLst>
                                    </p:anim>
                                    <p:anim calcmode="lin" valueType="num">
                                      <p:cBhvr>
                                        <p:cTn id="49" dur="1000" fill="hold"/>
                                        <p:tgtEl>
                                          <p:spTgt spid="18461"/>
                                        </p:tgtEl>
                                        <p:attrNameLst>
                                          <p:attrName>ppt_h</p:attrName>
                                        </p:attrNameLst>
                                      </p:cBhvr>
                                      <p:tavLst>
                                        <p:tav tm="0">
                                          <p:val>
                                            <p:strVal val="#ppt_h"/>
                                          </p:val>
                                        </p:tav>
                                        <p:tav tm="100000">
                                          <p:val>
                                            <p:strVal val="#ppt_h"/>
                                          </p:val>
                                        </p:tav>
                                      </p:tavLst>
                                    </p:anim>
                                    <p:animEffect transition="in" filter="fade">
                                      <p:cBhvr>
                                        <p:cTn id="50" dur="1000"/>
                                        <p:tgtEl>
                                          <p:spTgt spid="184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8462">
                                            <p:txEl>
                                              <p:pRg st="0" end="0"/>
                                            </p:txEl>
                                          </p:spTgt>
                                        </p:tgtEl>
                                        <p:attrNameLst>
                                          <p:attrName>style.visibility</p:attrName>
                                        </p:attrNameLst>
                                      </p:cBhvr>
                                      <p:to>
                                        <p:strVal val="visible"/>
                                      </p:to>
                                    </p:set>
                                    <p:anim calcmode="lin" valueType="num">
                                      <p:cBhvr>
                                        <p:cTn id="55" dur="1000" fill="hold"/>
                                        <p:tgtEl>
                                          <p:spTgt spid="18462">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18462">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18462">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8462">
                                            <p:txEl>
                                              <p:pRg st="1" end="1"/>
                                            </p:txEl>
                                          </p:spTgt>
                                        </p:tgtEl>
                                        <p:attrNameLst>
                                          <p:attrName>style.visibility</p:attrName>
                                        </p:attrNameLst>
                                      </p:cBhvr>
                                      <p:to>
                                        <p:strVal val="visible"/>
                                      </p:to>
                                    </p:set>
                                    <p:anim calcmode="lin" valueType="num">
                                      <p:cBhvr>
                                        <p:cTn id="62" dur="1000" fill="hold"/>
                                        <p:tgtEl>
                                          <p:spTgt spid="18462">
                                            <p:txEl>
                                              <p:pRg st="1" end="1"/>
                                            </p:txEl>
                                          </p:spTgt>
                                        </p:tgtEl>
                                        <p:attrNameLst>
                                          <p:attrName>ppt_w</p:attrName>
                                        </p:attrNameLst>
                                      </p:cBhvr>
                                      <p:tavLst>
                                        <p:tav tm="0">
                                          <p:val>
                                            <p:strVal val="#ppt_w*0.70"/>
                                          </p:val>
                                        </p:tav>
                                        <p:tav tm="100000">
                                          <p:val>
                                            <p:strVal val="#ppt_w"/>
                                          </p:val>
                                        </p:tav>
                                      </p:tavLst>
                                    </p:anim>
                                    <p:anim calcmode="lin" valueType="num">
                                      <p:cBhvr>
                                        <p:cTn id="63" dur="1000" fill="hold"/>
                                        <p:tgtEl>
                                          <p:spTgt spid="18462">
                                            <p:txEl>
                                              <p:pRg st="1" end="1"/>
                                            </p:txEl>
                                          </p:spTgt>
                                        </p:tgtEl>
                                        <p:attrNameLst>
                                          <p:attrName>ppt_h</p:attrName>
                                        </p:attrNameLst>
                                      </p:cBhvr>
                                      <p:tavLst>
                                        <p:tav tm="0">
                                          <p:val>
                                            <p:strVal val="#ppt_h"/>
                                          </p:val>
                                        </p:tav>
                                        <p:tav tm="100000">
                                          <p:val>
                                            <p:strVal val="#ppt_h"/>
                                          </p:val>
                                        </p:tav>
                                      </p:tavLst>
                                    </p:anim>
                                    <p:animEffect transition="in" filter="fade">
                                      <p:cBhvr>
                                        <p:cTn id="64" dur="1000"/>
                                        <p:tgtEl>
                                          <p:spTgt spid="18462">
                                            <p:txEl>
                                              <p:pRg st="1" end="1"/>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8462">
                                            <p:txEl>
                                              <p:pRg st="2" end="2"/>
                                            </p:txEl>
                                          </p:spTgt>
                                        </p:tgtEl>
                                        <p:attrNameLst>
                                          <p:attrName>style.visibility</p:attrName>
                                        </p:attrNameLst>
                                      </p:cBhvr>
                                      <p:to>
                                        <p:strVal val="visible"/>
                                      </p:to>
                                    </p:set>
                                    <p:anim calcmode="lin" valueType="num">
                                      <p:cBhvr>
                                        <p:cTn id="69" dur="1000" fill="hold"/>
                                        <p:tgtEl>
                                          <p:spTgt spid="18462">
                                            <p:txEl>
                                              <p:pRg st="2" end="2"/>
                                            </p:txEl>
                                          </p:spTgt>
                                        </p:tgtEl>
                                        <p:attrNameLst>
                                          <p:attrName>ppt_w</p:attrName>
                                        </p:attrNameLst>
                                      </p:cBhvr>
                                      <p:tavLst>
                                        <p:tav tm="0">
                                          <p:val>
                                            <p:strVal val="#ppt_w*0.70"/>
                                          </p:val>
                                        </p:tav>
                                        <p:tav tm="100000">
                                          <p:val>
                                            <p:strVal val="#ppt_w"/>
                                          </p:val>
                                        </p:tav>
                                      </p:tavLst>
                                    </p:anim>
                                    <p:anim calcmode="lin" valueType="num">
                                      <p:cBhvr>
                                        <p:cTn id="70" dur="1000" fill="hold"/>
                                        <p:tgtEl>
                                          <p:spTgt spid="18462">
                                            <p:txEl>
                                              <p:pRg st="2" end="2"/>
                                            </p:txEl>
                                          </p:spTgt>
                                        </p:tgtEl>
                                        <p:attrNameLst>
                                          <p:attrName>ppt_h</p:attrName>
                                        </p:attrNameLst>
                                      </p:cBhvr>
                                      <p:tavLst>
                                        <p:tav tm="0">
                                          <p:val>
                                            <p:strVal val="#ppt_h"/>
                                          </p:val>
                                        </p:tav>
                                        <p:tav tm="100000">
                                          <p:val>
                                            <p:strVal val="#ppt_h"/>
                                          </p:val>
                                        </p:tav>
                                      </p:tavLst>
                                    </p:anim>
                                    <p:animEffect transition="in" filter="fade">
                                      <p:cBhvr>
                                        <p:cTn id="71" dur="1000"/>
                                        <p:tgtEl>
                                          <p:spTgt spid="18462">
                                            <p:txEl>
                                              <p:pRg st="2" end="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8463">
                                            <p:txEl>
                                              <p:pRg st="0" end="0"/>
                                            </p:txEl>
                                          </p:spTgt>
                                        </p:tgtEl>
                                        <p:attrNameLst>
                                          <p:attrName>style.visibility</p:attrName>
                                        </p:attrNameLst>
                                      </p:cBhvr>
                                      <p:to>
                                        <p:strVal val="visible"/>
                                      </p:to>
                                    </p:set>
                                    <p:anim calcmode="lin" valueType="num">
                                      <p:cBhvr>
                                        <p:cTn id="76" dur="1000" fill="hold"/>
                                        <p:tgtEl>
                                          <p:spTgt spid="18463">
                                            <p:txEl>
                                              <p:pRg st="0" end="0"/>
                                            </p:txEl>
                                          </p:spTgt>
                                        </p:tgtEl>
                                        <p:attrNameLst>
                                          <p:attrName>ppt_w</p:attrName>
                                        </p:attrNameLst>
                                      </p:cBhvr>
                                      <p:tavLst>
                                        <p:tav tm="0">
                                          <p:val>
                                            <p:strVal val="#ppt_w*0.70"/>
                                          </p:val>
                                        </p:tav>
                                        <p:tav tm="100000">
                                          <p:val>
                                            <p:strVal val="#ppt_w"/>
                                          </p:val>
                                        </p:tav>
                                      </p:tavLst>
                                    </p:anim>
                                    <p:anim calcmode="lin" valueType="num">
                                      <p:cBhvr>
                                        <p:cTn id="77" dur="1000" fill="hold"/>
                                        <p:tgtEl>
                                          <p:spTgt spid="18463">
                                            <p:txEl>
                                              <p:pRg st="0" end="0"/>
                                            </p:txEl>
                                          </p:spTgt>
                                        </p:tgtEl>
                                        <p:attrNameLst>
                                          <p:attrName>ppt_h</p:attrName>
                                        </p:attrNameLst>
                                      </p:cBhvr>
                                      <p:tavLst>
                                        <p:tav tm="0">
                                          <p:val>
                                            <p:strVal val="#ppt_h"/>
                                          </p:val>
                                        </p:tav>
                                        <p:tav tm="100000">
                                          <p:val>
                                            <p:strVal val="#ppt_h"/>
                                          </p:val>
                                        </p:tav>
                                      </p:tavLst>
                                    </p:anim>
                                    <p:animEffect transition="in" filter="fade">
                                      <p:cBhvr>
                                        <p:cTn id="78" dur="1000"/>
                                        <p:tgtEl>
                                          <p:spTgt spid="18463">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18463">
                                            <p:txEl>
                                              <p:pRg st="1" end="1"/>
                                            </p:txEl>
                                          </p:spTgt>
                                        </p:tgtEl>
                                        <p:attrNameLst>
                                          <p:attrName>style.visibility</p:attrName>
                                        </p:attrNameLst>
                                      </p:cBhvr>
                                      <p:to>
                                        <p:strVal val="visible"/>
                                      </p:to>
                                    </p:set>
                                    <p:anim calcmode="lin" valueType="num">
                                      <p:cBhvr>
                                        <p:cTn id="83" dur="1000" fill="hold"/>
                                        <p:tgtEl>
                                          <p:spTgt spid="18463">
                                            <p:txEl>
                                              <p:pRg st="1" end="1"/>
                                            </p:txEl>
                                          </p:spTgt>
                                        </p:tgtEl>
                                        <p:attrNameLst>
                                          <p:attrName>ppt_w</p:attrName>
                                        </p:attrNameLst>
                                      </p:cBhvr>
                                      <p:tavLst>
                                        <p:tav tm="0">
                                          <p:val>
                                            <p:strVal val="#ppt_w*0.70"/>
                                          </p:val>
                                        </p:tav>
                                        <p:tav tm="100000">
                                          <p:val>
                                            <p:strVal val="#ppt_w"/>
                                          </p:val>
                                        </p:tav>
                                      </p:tavLst>
                                    </p:anim>
                                    <p:anim calcmode="lin" valueType="num">
                                      <p:cBhvr>
                                        <p:cTn id="84" dur="1000" fill="hold"/>
                                        <p:tgtEl>
                                          <p:spTgt spid="18463">
                                            <p:txEl>
                                              <p:pRg st="1" end="1"/>
                                            </p:txEl>
                                          </p:spTgt>
                                        </p:tgtEl>
                                        <p:attrNameLst>
                                          <p:attrName>ppt_h</p:attrName>
                                        </p:attrNameLst>
                                      </p:cBhvr>
                                      <p:tavLst>
                                        <p:tav tm="0">
                                          <p:val>
                                            <p:strVal val="#ppt_h"/>
                                          </p:val>
                                        </p:tav>
                                        <p:tav tm="100000">
                                          <p:val>
                                            <p:strVal val="#ppt_h"/>
                                          </p:val>
                                        </p:tav>
                                      </p:tavLst>
                                    </p:anim>
                                    <p:animEffect transition="in" filter="fade">
                                      <p:cBhvr>
                                        <p:cTn id="85" dur="1000"/>
                                        <p:tgtEl>
                                          <p:spTgt spid="18463">
                                            <p:txEl>
                                              <p:pRg st="1" end="1"/>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18464">
                                            <p:txEl>
                                              <p:pRg st="0" end="0"/>
                                            </p:txEl>
                                          </p:spTgt>
                                        </p:tgtEl>
                                        <p:attrNameLst>
                                          <p:attrName>style.visibility</p:attrName>
                                        </p:attrNameLst>
                                      </p:cBhvr>
                                      <p:to>
                                        <p:strVal val="visible"/>
                                      </p:to>
                                    </p:set>
                                    <p:anim calcmode="lin" valueType="num">
                                      <p:cBhvr>
                                        <p:cTn id="90" dur="1000" fill="hold"/>
                                        <p:tgtEl>
                                          <p:spTgt spid="18464">
                                            <p:txEl>
                                              <p:pRg st="0" end="0"/>
                                            </p:txEl>
                                          </p:spTgt>
                                        </p:tgtEl>
                                        <p:attrNameLst>
                                          <p:attrName>ppt_w</p:attrName>
                                        </p:attrNameLst>
                                      </p:cBhvr>
                                      <p:tavLst>
                                        <p:tav tm="0">
                                          <p:val>
                                            <p:strVal val="#ppt_w*0.70"/>
                                          </p:val>
                                        </p:tav>
                                        <p:tav tm="100000">
                                          <p:val>
                                            <p:strVal val="#ppt_w"/>
                                          </p:val>
                                        </p:tav>
                                      </p:tavLst>
                                    </p:anim>
                                    <p:anim calcmode="lin" valueType="num">
                                      <p:cBhvr>
                                        <p:cTn id="91" dur="1000" fill="hold"/>
                                        <p:tgtEl>
                                          <p:spTgt spid="18464">
                                            <p:txEl>
                                              <p:pRg st="0" end="0"/>
                                            </p:txEl>
                                          </p:spTgt>
                                        </p:tgtEl>
                                        <p:attrNameLst>
                                          <p:attrName>ppt_h</p:attrName>
                                        </p:attrNameLst>
                                      </p:cBhvr>
                                      <p:tavLst>
                                        <p:tav tm="0">
                                          <p:val>
                                            <p:strVal val="#ppt_h"/>
                                          </p:val>
                                        </p:tav>
                                        <p:tav tm="100000">
                                          <p:val>
                                            <p:strVal val="#ppt_h"/>
                                          </p:val>
                                        </p:tav>
                                      </p:tavLst>
                                    </p:anim>
                                    <p:animEffect transition="in" filter="fade">
                                      <p:cBhvr>
                                        <p:cTn id="92" dur="1000"/>
                                        <p:tgtEl>
                                          <p:spTgt spid="18464">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18464">
                                            <p:txEl>
                                              <p:pRg st="1" end="1"/>
                                            </p:txEl>
                                          </p:spTgt>
                                        </p:tgtEl>
                                        <p:attrNameLst>
                                          <p:attrName>style.visibility</p:attrName>
                                        </p:attrNameLst>
                                      </p:cBhvr>
                                      <p:to>
                                        <p:strVal val="visible"/>
                                      </p:to>
                                    </p:set>
                                    <p:anim calcmode="lin" valueType="num">
                                      <p:cBhvr>
                                        <p:cTn id="97" dur="1000" fill="hold"/>
                                        <p:tgtEl>
                                          <p:spTgt spid="18464">
                                            <p:txEl>
                                              <p:pRg st="1" end="1"/>
                                            </p:txEl>
                                          </p:spTgt>
                                        </p:tgtEl>
                                        <p:attrNameLst>
                                          <p:attrName>ppt_w</p:attrName>
                                        </p:attrNameLst>
                                      </p:cBhvr>
                                      <p:tavLst>
                                        <p:tav tm="0">
                                          <p:val>
                                            <p:strVal val="#ppt_w*0.70"/>
                                          </p:val>
                                        </p:tav>
                                        <p:tav tm="100000">
                                          <p:val>
                                            <p:strVal val="#ppt_w"/>
                                          </p:val>
                                        </p:tav>
                                      </p:tavLst>
                                    </p:anim>
                                    <p:anim calcmode="lin" valueType="num">
                                      <p:cBhvr>
                                        <p:cTn id="98" dur="1000" fill="hold"/>
                                        <p:tgtEl>
                                          <p:spTgt spid="18464">
                                            <p:txEl>
                                              <p:pRg st="1" end="1"/>
                                            </p:txEl>
                                          </p:spTgt>
                                        </p:tgtEl>
                                        <p:attrNameLst>
                                          <p:attrName>ppt_h</p:attrName>
                                        </p:attrNameLst>
                                      </p:cBhvr>
                                      <p:tavLst>
                                        <p:tav tm="0">
                                          <p:val>
                                            <p:strVal val="#ppt_h"/>
                                          </p:val>
                                        </p:tav>
                                        <p:tav tm="100000">
                                          <p:val>
                                            <p:strVal val="#ppt_h"/>
                                          </p:val>
                                        </p:tav>
                                      </p:tavLst>
                                    </p:anim>
                                    <p:animEffect transition="in" filter="fade">
                                      <p:cBhvr>
                                        <p:cTn id="99" dur="1000"/>
                                        <p:tgtEl>
                                          <p:spTgt spid="18464">
                                            <p:txEl>
                                              <p:pRg st="1" end="1"/>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18465">
                                            <p:txEl>
                                              <p:pRg st="0" end="0"/>
                                            </p:txEl>
                                          </p:spTgt>
                                        </p:tgtEl>
                                        <p:attrNameLst>
                                          <p:attrName>style.visibility</p:attrName>
                                        </p:attrNameLst>
                                      </p:cBhvr>
                                      <p:to>
                                        <p:strVal val="visible"/>
                                      </p:to>
                                    </p:set>
                                    <p:anim calcmode="lin" valueType="num">
                                      <p:cBhvr>
                                        <p:cTn id="104" dur="1000" fill="hold"/>
                                        <p:tgtEl>
                                          <p:spTgt spid="18465">
                                            <p:txEl>
                                              <p:pRg st="0" end="0"/>
                                            </p:txEl>
                                          </p:spTgt>
                                        </p:tgtEl>
                                        <p:attrNameLst>
                                          <p:attrName>ppt_w</p:attrName>
                                        </p:attrNameLst>
                                      </p:cBhvr>
                                      <p:tavLst>
                                        <p:tav tm="0">
                                          <p:val>
                                            <p:strVal val="#ppt_w*0.70"/>
                                          </p:val>
                                        </p:tav>
                                        <p:tav tm="100000">
                                          <p:val>
                                            <p:strVal val="#ppt_w"/>
                                          </p:val>
                                        </p:tav>
                                      </p:tavLst>
                                    </p:anim>
                                    <p:anim calcmode="lin" valueType="num">
                                      <p:cBhvr>
                                        <p:cTn id="105" dur="1000" fill="hold"/>
                                        <p:tgtEl>
                                          <p:spTgt spid="18465">
                                            <p:txEl>
                                              <p:pRg st="0" end="0"/>
                                            </p:txEl>
                                          </p:spTgt>
                                        </p:tgtEl>
                                        <p:attrNameLst>
                                          <p:attrName>ppt_h</p:attrName>
                                        </p:attrNameLst>
                                      </p:cBhvr>
                                      <p:tavLst>
                                        <p:tav tm="0">
                                          <p:val>
                                            <p:strVal val="#ppt_h"/>
                                          </p:val>
                                        </p:tav>
                                        <p:tav tm="100000">
                                          <p:val>
                                            <p:strVal val="#ppt_h"/>
                                          </p:val>
                                        </p:tav>
                                      </p:tavLst>
                                    </p:anim>
                                    <p:animEffect transition="in" filter="fade">
                                      <p:cBhvr>
                                        <p:cTn id="106" dur="1000"/>
                                        <p:tgtEl>
                                          <p:spTgt spid="18465">
                                            <p:txEl>
                                              <p:pRg st="0" end="0"/>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5" presetClass="entr" presetSubtype="0" fill="hold" grpId="0" nodeType="clickEffect">
                                  <p:stCondLst>
                                    <p:cond delay="0"/>
                                  </p:stCondLst>
                                  <p:childTnLst>
                                    <p:set>
                                      <p:cBhvr>
                                        <p:cTn id="110" dur="1" fill="hold">
                                          <p:stCondLst>
                                            <p:cond delay="0"/>
                                          </p:stCondLst>
                                        </p:cTn>
                                        <p:tgtEl>
                                          <p:spTgt spid="18465">
                                            <p:txEl>
                                              <p:pRg st="1" end="1"/>
                                            </p:txEl>
                                          </p:spTgt>
                                        </p:tgtEl>
                                        <p:attrNameLst>
                                          <p:attrName>style.visibility</p:attrName>
                                        </p:attrNameLst>
                                      </p:cBhvr>
                                      <p:to>
                                        <p:strVal val="visible"/>
                                      </p:to>
                                    </p:set>
                                    <p:anim calcmode="lin" valueType="num">
                                      <p:cBhvr>
                                        <p:cTn id="111" dur="1000" fill="hold"/>
                                        <p:tgtEl>
                                          <p:spTgt spid="18465">
                                            <p:txEl>
                                              <p:pRg st="1" end="1"/>
                                            </p:txEl>
                                          </p:spTgt>
                                        </p:tgtEl>
                                        <p:attrNameLst>
                                          <p:attrName>ppt_w</p:attrName>
                                        </p:attrNameLst>
                                      </p:cBhvr>
                                      <p:tavLst>
                                        <p:tav tm="0">
                                          <p:val>
                                            <p:strVal val="#ppt_w*0.70"/>
                                          </p:val>
                                        </p:tav>
                                        <p:tav tm="100000">
                                          <p:val>
                                            <p:strVal val="#ppt_w"/>
                                          </p:val>
                                        </p:tav>
                                      </p:tavLst>
                                    </p:anim>
                                    <p:anim calcmode="lin" valueType="num">
                                      <p:cBhvr>
                                        <p:cTn id="112" dur="1000" fill="hold"/>
                                        <p:tgtEl>
                                          <p:spTgt spid="18465">
                                            <p:txEl>
                                              <p:pRg st="1" end="1"/>
                                            </p:txEl>
                                          </p:spTgt>
                                        </p:tgtEl>
                                        <p:attrNameLst>
                                          <p:attrName>ppt_h</p:attrName>
                                        </p:attrNameLst>
                                      </p:cBhvr>
                                      <p:tavLst>
                                        <p:tav tm="0">
                                          <p:val>
                                            <p:strVal val="#ppt_h"/>
                                          </p:val>
                                        </p:tav>
                                        <p:tav tm="100000">
                                          <p:val>
                                            <p:strVal val="#ppt_h"/>
                                          </p:val>
                                        </p:tav>
                                      </p:tavLst>
                                    </p:anim>
                                    <p:animEffect transition="in" filter="fade">
                                      <p:cBhvr>
                                        <p:cTn id="113" dur="1000"/>
                                        <p:tgtEl>
                                          <p:spTgt spid="18465">
                                            <p:txEl>
                                              <p:pRg st="1" end="1"/>
                                            </p:txEl>
                                          </p:spTgt>
                                        </p:tgtEl>
                                      </p:cBhvr>
                                    </p:animEffect>
                                  </p:childTnLst>
                                </p:cTn>
                              </p:par>
                              <p:par>
                                <p:cTn id="114" presetID="55" presetClass="entr" presetSubtype="0" fill="hold" nodeType="withEffect">
                                  <p:stCondLst>
                                    <p:cond delay="0"/>
                                  </p:stCondLst>
                                  <p:childTnLst>
                                    <p:set>
                                      <p:cBhvr>
                                        <p:cTn id="115" dur="1" fill="hold">
                                          <p:stCondLst>
                                            <p:cond delay="0"/>
                                          </p:stCondLst>
                                        </p:cTn>
                                        <p:tgtEl>
                                          <p:spTgt spid="18468"/>
                                        </p:tgtEl>
                                        <p:attrNameLst>
                                          <p:attrName>style.visibility</p:attrName>
                                        </p:attrNameLst>
                                      </p:cBhvr>
                                      <p:to>
                                        <p:strVal val="visible"/>
                                      </p:to>
                                    </p:set>
                                    <p:anim calcmode="lin" valueType="num">
                                      <p:cBhvr>
                                        <p:cTn id="116" dur="1000" fill="hold"/>
                                        <p:tgtEl>
                                          <p:spTgt spid="18468"/>
                                        </p:tgtEl>
                                        <p:attrNameLst>
                                          <p:attrName>ppt_w</p:attrName>
                                        </p:attrNameLst>
                                      </p:cBhvr>
                                      <p:tavLst>
                                        <p:tav tm="0">
                                          <p:val>
                                            <p:strVal val="#ppt_w*0.70"/>
                                          </p:val>
                                        </p:tav>
                                        <p:tav tm="100000">
                                          <p:val>
                                            <p:strVal val="#ppt_w"/>
                                          </p:val>
                                        </p:tav>
                                      </p:tavLst>
                                    </p:anim>
                                    <p:anim calcmode="lin" valueType="num">
                                      <p:cBhvr>
                                        <p:cTn id="117" dur="1000" fill="hold"/>
                                        <p:tgtEl>
                                          <p:spTgt spid="18468"/>
                                        </p:tgtEl>
                                        <p:attrNameLst>
                                          <p:attrName>ppt_h</p:attrName>
                                        </p:attrNameLst>
                                      </p:cBhvr>
                                      <p:tavLst>
                                        <p:tav tm="0">
                                          <p:val>
                                            <p:strVal val="#ppt_h"/>
                                          </p:val>
                                        </p:tav>
                                        <p:tav tm="100000">
                                          <p:val>
                                            <p:strVal val="#ppt_h"/>
                                          </p:val>
                                        </p:tav>
                                      </p:tavLst>
                                    </p:anim>
                                    <p:animEffect transition="in" filter="fade">
                                      <p:cBhvr>
                                        <p:cTn id="118" dur="1000"/>
                                        <p:tgtEl>
                                          <p:spTgt spid="1846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5" presetClass="entr" presetSubtype="0" fill="hold" grpId="0" nodeType="clickEffect">
                                  <p:stCondLst>
                                    <p:cond delay="0"/>
                                  </p:stCondLst>
                                  <p:childTnLst>
                                    <p:set>
                                      <p:cBhvr>
                                        <p:cTn id="122" dur="1" fill="hold">
                                          <p:stCondLst>
                                            <p:cond delay="0"/>
                                          </p:stCondLst>
                                        </p:cTn>
                                        <p:tgtEl>
                                          <p:spTgt spid="18466">
                                            <p:txEl>
                                              <p:pRg st="0" end="0"/>
                                            </p:txEl>
                                          </p:spTgt>
                                        </p:tgtEl>
                                        <p:attrNameLst>
                                          <p:attrName>style.visibility</p:attrName>
                                        </p:attrNameLst>
                                      </p:cBhvr>
                                      <p:to>
                                        <p:strVal val="visible"/>
                                      </p:to>
                                    </p:set>
                                    <p:anim calcmode="lin" valueType="num">
                                      <p:cBhvr>
                                        <p:cTn id="123" dur="1000" fill="hold"/>
                                        <p:tgtEl>
                                          <p:spTgt spid="18466">
                                            <p:txEl>
                                              <p:pRg st="0" end="0"/>
                                            </p:txEl>
                                          </p:spTgt>
                                        </p:tgtEl>
                                        <p:attrNameLst>
                                          <p:attrName>ppt_w</p:attrName>
                                        </p:attrNameLst>
                                      </p:cBhvr>
                                      <p:tavLst>
                                        <p:tav tm="0">
                                          <p:val>
                                            <p:strVal val="#ppt_w*0.70"/>
                                          </p:val>
                                        </p:tav>
                                        <p:tav tm="100000">
                                          <p:val>
                                            <p:strVal val="#ppt_w"/>
                                          </p:val>
                                        </p:tav>
                                      </p:tavLst>
                                    </p:anim>
                                    <p:anim calcmode="lin" valueType="num">
                                      <p:cBhvr>
                                        <p:cTn id="124" dur="1000" fill="hold"/>
                                        <p:tgtEl>
                                          <p:spTgt spid="18466">
                                            <p:txEl>
                                              <p:pRg st="0" end="0"/>
                                            </p:txEl>
                                          </p:spTgt>
                                        </p:tgtEl>
                                        <p:attrNameLst>
                                          <p:attrName>ppt_h</p:attrName>
                                        </p:attrNameLst>
                                      </p:cBhvr>
                                      <p:tavLst>
                                        <p:tav tm="0">
                                          <p:val>
                                            <p:strVal val="#ppt_h"/>
                                          </p:val>
                                        </p:tav>
                                        <p:tav tm="100000">
                                          <p:val>
                                            <p:strVal val="#ppt_h"/>
                                          </p:val>
                                        </p:tav>
                                      </p:tavLst>
                                    </p:anim>
                                    <p:animEffect transition="in" filter="fade">
                                      <p:cBhvr>
                                        <p:cTn id="125" dur="1000"/>
                                        <p:tgtEl>
                                          <p:spTgt spid="18466">
                                            <p:txEl>
                                              <p:pRg st="0" end="0"/>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5" presetClass="entr" presetSubtype="0" fill="hold" grpId="0" nodeType="clickEffect">
                                  <p:stCondLst>
                                    <p:cond delay="0"/>
                                  </p:stCondLst>
                                  <p:childTnLst>
                                    <p:set>
                                      <p:cBhvr>
                                        <p:cTn id="129" dur="1" fill="hold">
                                          <p:stCondLst>
                                            <p:cond delay="0"/>
                                          </p:stCondLst>
                                        </p:cTn>
                                        <p:tgtEl>
                                          <p:spTgt spid="18466">
                                            <p:txEl>
                                              <p:pRg st="1" end="1"/>
                                            </p:txEl>
                                          </p:spTgt>
                                        </p:tgtEl>
                                        <p:attrNameLst>
                                          <p:attrName>style.visibility</p:attrName>
                                        </p:attrNameLst>
                                      </p:cBhvr>
                                      <p:to>
                                        <p:strVal val="visible"/>
                                      </p:to>
                                    </p:set>
                                    <p:anim calcmode="lin" valueType="num">
                                      <p:cBhvr>
                                        <p:cTn id="130" dur="1000" fill="hold"/>
                                        <p:tgtEl>
                                          <p:spTgt spid="18466">
                                            <p:txEl>
                                              <p:pRg st="1" end="1"/>
                                            </p:txEl>
                                          </p:spTgt>
                                        </p:tgtEl>
                                        <p:attrNameLst>
                                          <p:attrName>ppt_w</p:attrName>
                                        </p:attrNameLst>
                                      </p:cBhvr>
                                      <p:tavLst>
                                        <p:tav tm="0">
                                          <p:val>
                                            <p:strVal val="#ppt_w*0.70"/>
                                          </p:val>
                                        </p:tav>
                                        <p:tav tm="100000">
                                          <p:val>
                                            <p:strVal val="#ppt_w"/>
                                          </p:val>
                                        </p:tav>
                                      </p:tavLst>
                                    </p:anim>
                                    <p:anim calcmode="lin" valueType="num">
                                      <p:cBhvr>
                                        <p:cTn id="131" dur="1000" fill="hold"/>
                                        <p:tgtEl>
                                          <p:spTgt spid="18466">
                                            <p:txEl>
                                              <p:pRg st="1" end="1"/>
                                            </p:txEl>
                                          </p:spTgt>
                                        </p:tgtEl>
                                        <p:attrNameLst>
                                          <p:attrName>ppt_h</p:attrName>
                                        </p:attrNameLst>
                                      </p:cBhvr>
                                      <p:tavLst>
                                        <p:tav tm="0">
                                          <p:val>
                                            <p:strVal val="#ppt_h"/>
                                          </p:val>
                                        </p:tav>
                                        <p:tav tm="100000">
                                          <p:val>
                                            <p:strVal val="#ppt_h"/>
                                          </p:val>
                                        </p:tav>
                                      </p:tavLst>
                                    </p:anim>
                                    <p:animEffect transition="in" filter="fade">
                                      <p:cBhvr>
                                        <p:cTn id="132" dur="1000"/>
                                        <p:tgtEl>
                                          <p:spTgt spid="18466">
                                            <p:txEl>
                                              <p:pRg st="1" end="1"/>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5" presetClass="entr" presetSubtype="0" fill="hold" grpId="0" nodeType="clickEffect">
                                  <p:stCondLst>
                                    <p:cond delay="0"/>
                                  </p:stCondLst>
                                  <p:childTnLst>
                                    <p:set>
                                      <p:cBhvr>
                                        <p:cTn id="136" dur="1" fill="hold">
                                          <p:stCondLst>
                                            <p:cond delay="0"/>
                                          </p:stCondLst>
                                        </p:cTn>
                                        <p:tgtEl>
                                          <p:spTgt spid="18466">
                                            <p:txEl>
                                              <p:pRg st="2" end="2"/>
                                            </p:txEl>
                                          </p:spTgt>
                                        </p:tgtEl>
                                        <p:attrNameLst>
                                          <p:attrName>style.visibility</p:attrName>
                                        </p:attrNameLst>
                                      </p:cBhvr>
                                      <p:to>
                                        <p:strVal val="visible"/>
                                      </p:to>
                                    </p:set>
                                    <p:anim calcmode="lin" valueType="num">
                                      <p:cBhvr>
                                        <p:cTn id="137" dur="1000" fill="hold"/>
                                        <p:tgtEl>
                                          <p:spTgt spid="18466">
                                            <p:txEl>
                                              <p:pRg st="2" end="2"/>
                                            </p:txEl>
                                          </p:spTgt>
                                        </p:tgtEl>
                                        <p:attrNameLst>
                                          <p:attrName>ppt_w</p:attrName>
                                        </p:attrNameLst>
                                      </p:cBhvr>
                                      <p:tavLst>
                                        <p:tav tm="0">
                                          <p:val>
                                            <p:strVal val="#ppt_w*0.70"/>
                                          </p:val>
                                        </p:tav>
                                        <p:tav tm="100000">
                                          <p:val>
                                            <p:strVal val="#ppt_w"/>
                                          </p:val>
                                        </p:tav>
                                      </p:tavLst>
                                    </p:anim>
                                    <p:anim calcmode="lin" valueType="num">
                                      <p:cBhvr>
                                        <p:cTn id="138" dur="1000" fill="hold"/>
                                        <p:tgtEl>
                                          <p:spTgt spid="18466">
                                            <p:txEl>
                                              <p:pRg st="2" end="2"/>
                                            </p:txEl>
                                          </p:spTgt>
                                        </p:tgtEl>
                                        <p:attrNameLst>
                                          <p:attrName>ppt_h</p:attrName>
                                        </p:attrNameLst>
                                      </p:cBhvr>
                                      <p:tavLst>
                                        <p:tav tm="0">
                                          <p:val>
                                            <p:strVal val="#ppt_h"/>
                                          </p:val>
                                        </p:tav>
                                        <p:tav tm="100000">
                                          <p:val>
                                            <p:strVal val="#ppt_h"/>
                                          </p:val>
                                        </p:tav>
                                      </p:tavLst>
                                    </p:anim>
                                    <p:animEffect transition="in" filter="fade">
                                      <p:cBhvr>
                                        <p:cTn id="139" dur="1000"/>
                                        <p:tgtEl>
                                          <p:spTgt spid="18466">
                                            <p:txEl>
                                              <p:pRg st="2" end="2"/>
                                            </p:txEl>
                                          </p:spTgt>
                                        </p:tgtEl>
                                      </p:cBhvr>
                                    </p:animEffect>
                                  </p:childTnLst>
                                </p:cTn>
                              </p:par>
                              <p:par>
                                <p:cTn id="140" presetID="55" presetClass="entr" presetSubtype="0" fill="hold" nodeType="withEffect">
                                  <p:stCondLst>
                                    <p:cond delay="0"/>
                                  </p:stCondLst>
                                  <p:childTnLst>
                                    <p:set>
                                      <p:cBhvr>
                                        <p:cTn id="141" dur="1" fill="hold">
                                          <p:stCondLst>
                                            <p:cond delay="0"/>
                                          </p:stCondLst>
                                        </p:cTn>
                                        <p:tgtEl>
                                          <p:spTgt spid="18471"/>
                                        </p:tgtEl>
                                        <p:attrNameLst>
                                          <p:attrName>style.visibility</p:attrName>
                                        </p:attrNameLst>
                                      </p:cBhvr>
                                      <p:to>
                                        <p:strVal val="visible"/>
                                      </p:to>
                                    </p:set>
                                    <p:anim calcmode="lin" valueType="num">
                                      <p:cBhvr>
                                        <p:cTn id="142" dur="1000" fill="hold"/>
                                        <p:tgtEl>
                                          <p:spTgt spid="18471"/>
                                        </p:tgtEl>
                                        <p:attrNameLst>
                                          <p:attrName>ppt_w</p:attrName>
                                        </p:attrNameLst>
                                      </p:cBhvr>
                                      <p:tavLst>
                                        <p:tav tm="0">
                                          <p:val>
                                            <p:strVal val="#ppt_w*0.70"/>
                                          </p:val>
                                        </p:tav>
                                        <p:tav tm="100000">
                                          <p:val>
                                            <p:strVal val="#ppt_w"/>
                                          </p:val>
                                        </p:tav>
                                      </p:tavLst>
                                    </p:anim>
                                    <p:anim calcmode="lin" valueType="num">
                                      <p:cBhvr>
                                        <p:cTn id="143" dur="1000" fill="hold"/>
                                        <p:tgtEl>
                                          <p:spTgt spid="18471"/>
                                        </p:tgtEl>
                                        <p:attrNameLst>
                                          <p:attrName>ppt_h</p:attrName>
                                        </p:attrNameLst>
                                      </p:cBhvr>
                                      <p:tavLst>
                                        <p:tav tm="0">
                                          <p:val>
                                            <p:strVal val="#ppt_h"/>
                                          </p:val>
                                        </p:tav>
                                        <p:tav tm="100000">
                                          <p:val>
                                            <p:strVal val="#ppt_h"/>
                                          </p:val>
                                        </p:tav>
                                      </p:tavLst>
                                    </p:anim>
                                    <p:animEffect transition="in" filter="fade">
                                      <p:cBhvr>
                                        <p:cTn id="144" dur="10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P spid="18459" grpId="0" build="p"/>
      <p:bldP spid="18461" grpId="0"/>
      <p:bldP spid="18462" grpId="0" build="p"/>
      <p:bldP spid="18463" grpId="0" build="p"/>
      <p:bldP spid="18464" grpId="0" build="p"/>
      <p:bldP spid="18465" grpId="0" build="p"/>
      <p:bldP spid="1846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Comic Sans MS" pitchFamily="66" charset="0"/>
              </a:rPr>
              <a:t>Cities</a:t>
            </a:r>
          </a:p>
        </p:txBody>
      </p:sp>
      <p:sp>
        <p:nvSpPr>
          <p:cNvPr id="25603" name="Content Placeholder 2"/>
          <p:cNvSpPr>
            <a:spLocks noGrp="1"/>
          </p:cNvSpPr>
          <p:nvPr>
            <p:ph idx="1"/>
          </p:nvPr>
        </p:nvSpPr>
        <p:spPr/>
        <p:txBody>
          <a:bodyPr/>
          <a:lstStyle/>
          <a:p>
            <a:r>
              <a:rPr lang="en-US" u="sng" smtClean="0">
                <a:latin typeface="Comic Sans MS" pitchFamily="66" charset="0"/>
              </a:rPr>
              <a:t>The first civilization developed in river valleys, this allowed for large-scale farming to take place.</a:t>
            </a:r>
          </a:p>
          <a:p>
            <a:endParaRPr lang="en-US" smtClean="0">
              <a:latin typeface="Comic Sans MS" pitchFamily="66" charset="0"/>
            </a:endParaRPr>
          </a:p>
          <a:p>
            <a:r>
              <a:rPr lang="en-US" smtClean="0">
                <a:latin typeface="Comic Sans MS" pitchFamily="66" charset="0"/>
              </a:rPr>
              <a:t>As populations grew, cities were formed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74638"/>
            <a:ext cx="8686800" cy="1143000"/>
          </a:xfrm>
        </p:spPr>
        <p:txBody>
          <a:bodyPr/>
          <a:lstStyle/>
          <a:p>
            <a:r>
              <a:rPr lang="en-US" smtClean="0">
                <a:latin typeface="Comic Sans MS" pitchFamily="66" charset="0"/>
              </a:rPr>
              <a:t>Government</a:t>
            </a:r>
          </a:p>
        </p:txBody>
      </p:sp>
      <p:sp>
        <p:nvSpPr>
          <p:cNvPr id="26627" name="Content Placeholder 2"/>
          <p:cNvSpPr>
            <a:spLocks noGrp="1"/>
          </p:cNvSpPr>
          <p:nvPr>
            <p:ph idx="1"/>
          </p:nvPr>
        </p:nvSpPr>
        <p:spPr>
          <a:xfrm>
            <a:off x="228600" y="1600200"/>
            <a:ext cx="8686800" cy="4525963"/>
          </a:xfrm>
        </p:spPr>
        <p:txBody>
          <a:bodyPr/>
          <a:lstStyle/>
          <a:p>
            <a:r>
              <a:rPr lang="en-US" u="sng" smtClean="0">
                <a:latin typeface="Comic Sans MS" pitchFamily="66" charset="0"/>
              </a:rPr>
              <a:t>The need for government emerged because there was a need to regulate many aspects of city life including the food supply and the defense of the city</a:t>
            </a:r>
            <a:r>
              <a:rPr lang="en-US" smtClean="0">
                <a:latin typeface="Comic Sans MS" pitchFamily="66" charset="0"/>
              </a:rPr>
              <a:t>.</a:t>
            </a:r>
          </a:p>
          <a:p>
            <a:r>
              <a:rPr lang="en-US" smtClean="0">
                <a:latin typeface="Comic Sans MS" pitchFamily="66" charset="0"/>
              </a:rPr>
              <a:t>As people had more contact with each other, conflicts also emerged, government helped to regulate these as well.</a:t>
            </a:r>
          </a:p>
          <a:p>
            <a:r>
              <a:rPr lang="en-US" smtClean="0">
                <a:latin typeface="Comic Sans MS" pitchFamily="66" charset="0"/>
              </a:rPr>
              <a:t>Most early governments were </a:t>
            </a:r>
            <a:r>
              <a:rPr lang="en-US" u="sng" smtClean="0">
                <a:latin typeface="Comic Sans MS" pitchFamily="66" charset="0"/>
              </a:rPr>
              <a:t>monarchies</a:t>
            </a:r>
            <a:r>
              <a:rPr lang="en-US" smtClean="0">
                <a:latin typeface="Comic Sans MS" pitchFamily="66"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smtClean="0">
                <a:latin typeface="Comic Sans MS" pitchFamily="66" charset="0"/>
              </a:rPr>
              <a:t>Religion</a:t>
            </a:r>
          </a:p>
        </p:txBody>
      </p:sp>
      <p:sp>
        <p:nvSpPr>
          <p:cNvPr id="27651" name="Content Placeholder 2"/>
          <p:cNvSpPr>
            <a:spLocks noGrp="1"/>
          </p:cNvSpPr>
          <p:nvPr>
            <p:ph idx="1"/>
          </p:nvPr>
        </p:nvSpPr>
        <p:spPr>
          <a:xfrm>
            <a:off x="228600" y="1066800"/>
            <a:ext cx="8686800" cy="5059363"/>
          </a:xfrm>
        </p:spPr>
        <p:txBody>
          <a:bodyPr/>
          <a:lstStyle/>
          <a:p>
            <a:r>
              <a:rPr lang="en-US" sz="3000" u="sng" smtClean="0">
                <a:latin typeface="Comic Sans MS" pitchFamily="66" charset="0"/>
              </a:rPr>
              <a:t>Religion developed originally as a way to explain natural phenomena</a:t>
            </a:r>
            <a:r>
              <a:rPr lang="en-US" sz="3000" smtClean="0">
                <a:latin typeface="Comic Sans MS" pitchFamily="66" charset="0"/>
              </a:rPr>
              <a:t>.</a:t>
            </a:r>
          </a:p>
          <a:p>
            <a:r>
              <a:rPr lang="en-US" sz="3000" smtClean="0">
                <a:latin typeface="Comic Sans MS" pitchFamily="66" charset="0"/>
              </a:rPr>
              <a:t>People believed that it was important for gods and goddesses to be kept happy because they had a direct impact on the lives of the people-if the deities weren’t happy things would go poorly for the people.</a:t>
            </a:r>
          </a:p>
          <a:p>
            <a:r>
              <a:rPr lang="en-US" sz="3000" smtClean="0">
                <a:latin typeface="Comic Sans MS" pitchFamily="66" charset="0"/>
              </a:rPr>
              <a:t>This gave priests special power and make them important figures.</a:t>
            </a:r>
          </a:p>
          <a:p>
            <a:r>
              <a:rPr lang="en-US" sz="3000" smtClean="0">
                <a:latin typeface="Comic Sans MS" pitchFamily="66" charset="0"/>
              </a:rPr>
              <a:t>Also, many rulers said their power came from the gods.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latin typeface="Comic Sans MS" pitchFamily="66" charset="0"/>
              </a:rPr>
              <a:t>Social Structure</a:t>
            </a:r>
          </a:p>
        </p:txBody>
      </p:sp>
      <p:sp>
        <p:nvSpPr>
          <p:cNvPr id="28675" name="Content Placeholder 2"/>
          <p:cNvSpPr>
            <a:spLocks noGrp="1"/>
          </p:cNvSpPr>
          <p:nvPr>
            <p:ph idx="1"/>
          </p:nvPr>
        </p:nvSpPr>
        <p:spPr>
          <a:xfrm>
            <a:off x="228600" y="1600200"/>
            <a:ext cx="8686800" cy="4525963"/>
          </a:xfrm>
        </p:spPr>
        <p:txBody>
          <a:bodyPr/>
          <a:lstStyle/>
          <a:p>
            <a:r>
              <a:rPr lang="en-US" u="sng" smtClean="0">
                <a:latin typeface="Comic Sans MS" pitchFamily="66" charset="0"/>
              </a:rPr>
              <a:t>As economic power rose there also rose divisions between the different social classes.</a:t>
            </a:r>
          </a:p>
          <a:p>
            <a:r>
              <a:rPr lang="en-US" smtClean="0">
                <a:latin typeface="Comic Sans MS" pitchFamily="66" charset="0"/>
              </a:rPr>
              <a:t>The upper class was made up of priests, government officials, and warriors.</a:t>
            </a:r>
          </a:p>
          <a:p>
            <a:r>
              <a:rPr lang="en-US" smtClean="0">
                <a:latin typeface="Comic Sans MS" pitchFamily="66" charset="0"/>
              </a:rPr>
              <a:t>The lower class was made of free people, farmers, artisans, and craftspeople.</a:t>
            </a:r>
          </a:p>
          <a:p>
            <a:r>
              <a:rPr lang="en-US" smtClean="0">
                <a:latin typeface="Comic Sans MS" pitchFamily="66" charset="0"/>
              </a:rPr>
              <a:t>Below these groups were the slaves, usually prisoners of war.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Comic Sans MS" pitchFamily="66" charset="0"/>
              </a:rPr>
              <a:t>Writing</a:t>
            </a:r>
          </a:p>
        </p:txBody>
      </p:sp>
      <p:sp>
        <p:nvSpPr>
          <p:cNvPr id="29699" name="Content Placeholder 2"/>
          <p:cNvSpPr>
            <a:spLocks noGrp="1"/>
          </p:cNvSpPr>
          <p:nvPr>
            <p:ph idx="1"/>
          </p:nvPr>
        </p:nvSpPr>
        <p:spPr>
          <a:xfrm>
            <a:off x="304800" y="1219200"/>
            <a:ext cx="4191000" cy="4525963"/>
          </a:xfrm>
        </p:spPr>
        <p:txBody>
          <a:bodyPr/>
          <a:lstStyle/>
          <a:p>
            <a:r>
              <a:rPr lang="en-US" u="sng" smtClean="0">
                <a:latin typeface="Comic Sans MS" pitchFamily="66" charset="0"/>
              </a:rPr>
              <a:t>Writing developed as a way to keep records</a:t>
            </a:r>
            <a:r>
              <a:rPr lang="en-US" smtClean="0">
                <a:latin typeface="Comic Sans MS" pitchFamily="66" charset="0"/>
              </a:rPr>
              <a:t>.</a:t>
            </a:r>
          </a:p>
          <a:p>
            <a:r>
              <a:rPr lang="en-US" smtClean="0">
                <a:latin typeface="Comic Sans MS" pitchFamily="66" charset="0"/>
              </a:rPr>
              <a:t>The </a:t>
            </a:r>
            <a:r>
              <a:rPr lang="en-US" u="sng" smtClean="0">
                <a:latin typeface="Comic Sans MS" pitchFamily="66" charset="0"/>
              </a:rPr>
              <a:t>first written language developed in Sumer in Mesopotamia, it became known as </a:t>
            </a:r>
            <a:r>
              <a:rPr lang="en-US" b="1" i="1" u="sng" smtClean="0">
                <a:latin typeface="Comic Sans MS" pitchFamily="66" charset="0"/>
              </a:rPr>
              <a:t>Cuneiform</a:t>
            </a:r>
            <a:r>
              <a:rPr lang="en-US" u="sng" smtClean="0">
                <a:latin typeface="Comic Sans MS" pitchFamily="66" charset="0"/>
              </a:rPr>
              <a:t> </a:t>
            </a:r>
            <a:r>
              <a:rPr lang="en-US" smtClean="0">
                <a:latin typeface="Comic Sans MS" pitchFamily="66" charset="0"/>
              </a:rPr>
              <a:t>(wedge-shaped writing)</a:t>
            </a:r>
          </a:p>
        </p:txBody>
      </p:sp>
      <p:pic>
        <p:nvPicPr>
          <p:cNvPr id="29700" name="Picture 2" descr="http://bigr.files.wordpress.com/2009/06/cuneiform-sarg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38862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latin typeface="Comic Sans MS" pitchFamily="66" charset="0"/>
              </a:rPr>
              <a:t>Art</a:t>
            </a:r>
          </a:p>
        </p:txBody>
      </p:sp>
      <p:sp>
        <p:nvSpPr>
          <p:cNvPr id="30723" name="Content Placeholder 2"/>
          <p:cNvSpPr>
            <a:spLocks noGrp="1"/>
          </p:cNvSpPr>
          <p:nvPr>
            <p:ph idx="1"/>
          </p:nvPr>
        </p:nvSpPr>
        <p:spPr/>
        <p:txBody>
          <a:bodyPr/>
          <a:lstStyle/>
          <a:p>
            <a:pPr>
              <a:buFontTx/>
              <a:buNone/>
            </a:pPr>
            <a:r>
              <a:rPr lang="en-US" u="sng" smtClean="0">
                <a:latin typeface="Comic Sans MS" pitchFamily="66" charset="0"/>
              </a:rPr>
              <a:t>Once people had a steady food supply there was more time for artistic activity.</a:t>
            </a:r>
          </a:p>
          <a:p>
            <a:pPr>
              <a:buFontTx/>
              <a:buNone/>
            </a:pPr>
            <a:r>
              <a:rPr lang="en-US" u="sng" smtClean="0">
                <a:latin typeface="Comic Sans MS" pitchFamily="66" charset="0"/>
              </a:rPr>
              <a:t>Artistic activities included:</a:t>
            </a:r>
          </a:p>
          <a:p>
            <a:pPr>
              <a:buFontTx/>
              <a:buNone/>
            </a:pPr>
            <a:r>
              <a:rPr lang="en-US" u="sng" smtClean="0">
                <a:latin typeface="Comic Sans MS" pitchFamily="66" charset="0"/>
              </a:rPr>
              <a:t>	Building Temples and Pyramids</a:t>
            </a:r>
          </a:p>
          <a:p>
            <a:pPr>
              <a:buFontTx/>
              <a:buNone/>
            </a:pPr>
            <a:r>
              <a:rPr lang="en-US" u="sng" smtClean="0">
                <a:latin typeface="Comic Sans MS" pitchFamily="66" charset="0"/>
              </a:rPr>
              <a:t>	Painting</a:t>
            </a:r>
          </a:p>
          <a:p>
            <a:pPr>
              <a:buFontTx/>
              <a:buNone/>
            </a:pPr>
            <a:r>
              <a:rPr lang="en-US" u="sng" smtClean="0">
                <a:latin typeface="Comic Sans MS" pitchFamily="66" charset="0"/>
              </a:rPr>
              <a:t>	Sculpture</a:t>
            </a:r>
          </a:p>
          <a:p>
            <a:pPr>
              <a:buFontTx/>
              <a:buNone/>
            </a:pPr>
            <a:r>
              <a:rPr lang="en-US" u="sng" smtClean="0">
                <a:latin typeface="Comic Sans MS" pitchFamily="66" charset="0"/>
              </a:rPr>
              <a:t>	Jewelry</a:t>
            </a:r>
          </a:p>
        </p:txBody>
      </p:sp>
      <p:pic>
        <p:nvPicPr>
          <p:cNvPr id="30724" name="Picture 2" descr="http://www.lost-civilizations.net/images/egypt/artne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267200"/>
            <a:ext cx="1778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ancientstandard.com/images2/neolithic-fash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0"/>
            <a:ext cx="1295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Neolithic jewelry made from shells and boar tusk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381000"/>
            <a:ext cx="889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52400" y="304800"/>
            <a:ext cx="8839200" cy="6324600"/>
          </a:xfrm>
        </p:spPr>
        <p:txBody>
          <a:bodyPr/>
          <a:lstStyle/>
          <a:p>
            <a:pPr>
              <a:buFontTx/>
              <a:buNone/>
            </a:pPr>
            <a:endParaRPr lang="en-US" sz="1800" smtClean="0"/>
          </a:p>
          <a:p>
            <a:pPr>
              <a:buFontTx/>
              <a:buNone/>
            </a:pPr>
            <a:r>
              <a:rPr lang="en-US" sz="1800" b="1" smtClean="0"/>
              <a:t>c) describing technological and social advancements that gave rise to stable communities.</a:t>
            </a:r>
          </a:p>
          <a:p>
            <a:pPr>
              <a:buFontTx/>
              <a:buNone/>
            </a:pPr>
            <a:r>
              <a:rPr lang="en-US" sz="1800" b="1" smtClean="0"/>
              <a:t>Societies during the Neolithic Era</a:t>
            </a:r>
          </a:p>
          <a:p>
            <a:pPr>
              <a:buFontTx/>
              <a:buNone/>
            </a:pPr>
            <a:r>
              <a:rPr lang="en-US" sz="1800" b="1" smtClean="0"/>
              <a:t>(New Stone Age)</a:t>
            </a:r>
          </a:p>
          <a:p>
            <a:pPr>
              <a:buFontTx/>
              <a:buNone/>
            </a:pPr>
            <a:r>
              <a:rPr lang="en-US" sz="1800" smtClean="0"/>
              <a:t>• Developed agriculture (Domesticated Plants)	• Domesticated animals</a:t>
            </a:r>
          </a:p>
          <a:p>
            <a:pPr>
              <a:buFontTx/>
              <a:buNone/>
            </a:pPr>
            <a:r>
              <a:rPr lang="en-US" sz="1800" smtClean="0"/>
              <a:t>• Used advanced tools	• Made pottery</a:t>
            </a:r>
          </a:p>
          <a:p>
            <a:pPr>
              <a:buFontTx/>
              <a:buNone/>
            </a:pPr>
            <a:r>
              <a:rPr lang="en-US" sz="1800" smtClean="0"/>
              <a:t>• Developed weaving skills</a:t>
            </a:r>
          </a:p>
          <a:p>
            <a:pPr>
              <a:buFontTx/>
              <a:buNone/>
            </a:pPr>
            <a:endParaRPr lang="en-US" sz="1800" smtClean="0"/>
          </a:p>
          <a:p>
            <a:pPr>
              <a:buFontTx/>
              <a:buNone/>
            </a:pPr>
            <a:r>
              <a:rPr lang="en-US" sz="1800" b="1" smtClean="0"/>
              <a:t>d) explaining how archaeological discoveries are changing present-day knowledge of early peoples.</a:t>
            </a:r>
          </a:p>
          <a:p>
            <a:pPr>
              <a:buFontTx/>
              <a:buNone/>
            </a:pPr>
            <a:r>
              <a:rPr lang="en-US" sz="1800" smtClean="0"/>
              <a:t>-Archaeologists study past cultures by locating and analyzing human remains, fossils, and artifacts.</a:t>
            </a:r>
          </a:p>
          <a:p>
            <a:pPr>
              <a:buFontTx/>
              <a:buNone/>
            </a:pPr>
            <a:r>
              <a:rPr lang="en-US" sz="1800" smtClean="0"/>
              <a:t>-Archaeologists apply scientific tests such as carbon dating to analyze fossils and artifacts.</a:t>
            </a:r>
          </a:p>
          <a:p>
            <a:pPr>
              <a:buFontTx/>
              <a:buNone/>
            </a:pPr>
            <a:r>
              <a:rPr lang="en-US" sz="1800" smtClean="0"/>
              <a:t>-Stonehenge is an example of an archaeological site in England that was begun during the Neolithic and completed during the Bronze Age.</a:t>
            </a:r>
          </a:p>
          <a:p>
            <a:pPr>
              <a:buFontTx/>
              <a:buNone/>
            </a:pPr>
            <a:endParaRPr lang="en-US" sz="1800" smtClean="0"/>
          </a:p>
          <a:p>
            <a:pPr>
              <a:buFontTx/>
              <a:buNone/>
            </a:pPr>
            <a:endParaRPr lang="en-US" sz="1800" smtClean="0"/>
          </a:p>
          <a:p>
            <a:pPr>
              <a:buFontTx/>
              <a:buNone/>
            </a:pPr>
            <a:endParaRPr lang="en-US" sz="1800" smtClean="0"/>
          </a:p>
          <a:p>
            <a:pPr>
              <a:buFontTx/>
              <a:buNone/>
            </a:pPr>
            <a:endParaRPr lang="en-US" sz="1800" smtClean="0"/>
          </a:p>
          <a:p>
            <a:pPr>
              <a:buFontTx/>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42-153600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
            <a:ext cx="28956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6"/>
          <p:cNvGraphicFramePr>
            <a:graphicFrameLocks noChangeAspect="1"/>
          </p:cNvGraphicFramePr>
          <p:nvPr/>
        </p:nvGraphicFramePr>
        <p:xfrm>
          <a:off x="228600" y="304800"/>
          <a:ext cx="4419600" cy="606425"/>
        </p:xfrm>
        <a:graphic>
          <a:graphicData uri="http://schemas.openxmlformats.org/presentationml/2006/ole">
            <mc:AlternateContent xmlns:mc="http://schemas.openxmlformats.org/markup-compatibility/2006">
              <mc:Choice xmlns:v="urn:schemas-microsoft-com:vml" Requires="v">
                <p:oleObj spid="_x0000_s2067" name="Image" r:id="rId4" imgW="5332317" imgH="731521" progId="">
                  <p:embed/>
                </p:oleObj>
              </mc:Choice>
              <mc:Fallback>
                <p:oleObj name="Image" r:id="rId4" imgW="5332317" imgH="731521" progId="">
                  <p:embed/>
                  <p:pic>
                    <p:nvPicPr>
                      <p:cNvPr id="0" name="Object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04800"/>
                        <a:ext cx="441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7"/>
          <p:cNvSpPr txBox="1">
            <a:spLocks noChangeArrowheads="1"/>
          </p:cNvSpPr>
          <p:nvPr/>
        </p:nvSpPr>
        <p:spPr bwMode="auto">
          <a:xfrm>
            <a:off x="152400" y="99060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The study of past societies through an analysis of what people have left behind.</a:t>
            </a:r>
          </a:p>
        </p:txBody>
      </p:sp>
      <p:graphicFrame>
        <p:nvGraphicFramePr>
          <p:cNvPr id="4104" name="Object 8"/>
          <p:cNvGraphicFramePr>
            <a:graphicFrameLocks noChangeAspect="1"/>
          </p:cNvGraphicFramePr>
          <p:nvPr/>
        </p:nvGraphicFramePr>
        <p:xfrm>
          <a:off x="228600" y="1752600"/>
          <a:ext cx="3124200" cy="561975"/>
        </p:xfrm>
        <a:graphic>
          <a:graphicData uri="http://schemas.openxmlformats.org/presentationml/2006/ole">
            <mc:AlternateContent xmlns:mc="http://schemas.openxmlformats.org/markup-compatibility/2006">
              <mc:Choice xmlns:v="urn:schemas-microsoft-com:vml" Requires="v">
                <p:oleObj spid="_x0000_s2068" name="Image" r:id="rId6" imgW="3759146" imgH="676829" progId="">
                  <p:embed/>
                </p:oleObj>
              </mc:Choice>
              <mc:Fallback>
                <p:oleObj name="Image" r:id="rId6" imgW="3759146" imgH="676829" progId="">
                  <p:embed/>
                  <p:pic>
                    <p:nvPicPr>
                      <p:cNvPr id="0" name="Object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752600"/>
                        <a:ext cx="3124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Text Box 9"/>
          <p:cNvSpPr txBox="1">
            <a:spLocks noChangeArrowheads="1"/>
          </p:cNvSpPr>
          <p:nvPr/>
        </p:nvSpPr>
        <p:spPr bwMode="auto">
          <a:xfrm>
            <a:off x="152400" y="2286000"/>
            <a:ext cx="685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sz="1600" u="sng"/>
              <a:t>Artifacts are those things that people left behind, they can include:</a:t>
            </a:r>
          </a:p>
        </p:txBody>
      </p:sp>
      <p:pic>
        <p:nvPicPr>
          <p:cNvPr id="4107" name="Picture 11" descr="Image:Flintstone knif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667000"/>
            <a:ext cx="25146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Image:Lascaux-nef.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2743200"/>
            <a:ext cx="19812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Image:Egypte louvre 316.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3563" y="2438400"/>
            <a:ext cx="1468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descr="lp6jewl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4495800"/>
            <a:ext cx="1981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609600" y="40830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600" u="sng"/>
              <a:t>Tools and Weapons</a:t>
            </a:r>
          </a:p>
        </p:txBody>
      </p:sp>
      <p:sp>
        <p:nvSpPr>
          <p:cNvPr id="4115" name="Text Box 19"/>
          <p:cNvSpPr txBox="1">
            <a:spLocks noChangeArrowheads="1"/>
          </p:cNvSpPr>
          <p:nvPr/>
        </p:nvSpPr>
        <p:spPr bwMode="auto">
          <a:xfrm>
            <a:off x="3810000" y="41910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600" u="sng"/>
              <a:t>Art and Sculpture</a:t>
            </a:r>
          </a:p>
        </p:txBody>
      </p:sp>
      <p:sp>
        <p:nvSpPr>
          <p:cNvPr id="4116" name="Text Box 20"/>
          <p:cNvSpPr txBox="1">
            <a:spLocks noChangeArrowheads="1"/>
          </p:cNvSpPr>
          <p:nvPr/>
        </p:nvSpPr>
        <p:spPr bwMode="auto">
          <a:xfrm>
            <a:off x="6781800" y="4191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600" u="sng"/>
              <a:t>Pottery</a:t>
            </a:r>
          </a:p>
        </p:txBody>
      </p:sp>
      <p:sp>
        <p:nvSpPr>
          <p:cNvPr id="4117" name="Text Box 21"/>
          <p:cNvSpPr txBox="1">
            <a:spLocks noChangeArrowheads="1"/>
          </p:cNvSpPr>
          <p:nvPr/>
        </p:nvSpPr>
        <p:spPr bwMode="auto">
          <a:xfrm>
            <a:off x="533400" y="62484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600" u="sng"/>
              <a:t>Jewelry</a:t>
            </a:r>
          </a:p>
        </p:txBody>
      </p:sp>
      <p:pic>
        <p:nvPicPr>
          <p:cNvPr id="4119" name="Picture 23" descr="rvelimskalk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4572000"/>
            <a:ext cx="24384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Text Box 24"/>
          <p:cNvSpPr txBox="1">
            <a:spLocks noChangeArrowheads="1"/>
          </p:cNvSpPr>
          <p:nvPr/>
        </p:nvSpPr>
        <p:spPr bwMode="auto">
          <a:xfrm>
            <a:off x="3962400" y="61722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600" u="sng"/>
              <a:t>Human Remains</a:t>
            </a:r>
          </a:p>
        </p:txBody>
      </p:sp>
      <p:pic>
        <p:nvPicPr>
          <p:cNvPr id="4124" name="Picture 28" descr="42-173124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9400" y="4648200"/>
            <a:ext cx="21336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Text Box 29"/>
          <p:cNvSpPr txBox="1">
            <a:spLocks noChangeArrowheads="1"/>
          </p:cNvSpPr>
          <p:nvPr/>
        </p:nvSpPr>
        <p:spPr bwMode="auto">
          <a:xfrm>
            <a:off x="6629400" y="6096000"/>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600" u="sng"/>
              <a:t>Ancient Buildings and Monuments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fltVal val="0"/>
                                          </p:val>
                                        </p:tav>
                                        <p:tav tm="100000">
                                          <p:val>
                                            <p:strVal val="#ppt_w"/>
                                          </p:val>
                                        </p:tav>
                                      </p:tavLst>
                                    </p:anim>
                                    <p:anim calcmode="lin" valueType="num">
                                      <p:cBhvr>
                                        <p:cTn id="8" dur="1000" fill="hold"/>
                                        <p:tgtEl>
                                          <p:spTgt spid="4102"/>
                                        </p:tgtEl>
                                        <p:attrNameLst>
                                          <p:attrName>ppt_h</p:attrName>
                                        </p:attrNameLst>
                                      </p:cBhvr>
                                      <p:tavLst>
                                        <p:tav tm="0">
                                          <p:val>
                                            <p:fltVal val="0"/>
                                          </p:val>
                                        </p:tav>
                                        <p:tav tm="100000">
                                          <p:val>
                                            <p:strVal val="#ppt_h"/>
                                          </p:val>
                                        </p:tav>
                                      </p:tavLst>
                                    </p:anim>
                                    <p:anim calcmode="lin" valueType="num">
                                      <p:cBhvr>
                                        <p:cTn id="9" dur="1000" fill="hold"/>
                                        <p:tgtEl>
                                          <p:spTgt spid="4102"/>
                                        </p:tgtEl>
                                        <p:attrNameLst>
                                          <p:attrName>style.rotation</p:attrName>
                                        </p:attrNameLst>
                                      </p:cBhvr>
                                      <p:tavLst>
                                        <p:tav tm="0">
                                          <p:val>
                                            <p:fltVal val="90"/>
                                          </p:val>
                                        </p:tav>
                                        <p:tav tm="100000">
                                          <p:val>
                                            <p:fltVal val="0"/>
                                          </p:val>
                                        </p:tav>
                                      </p:tavLst>
                                    </p:anim>
                                    <p:animEffect transition="in" filter="fade">
                                      <p:cBhvr>
                                        <p:cTn id="10" dur="1000"/>
                                        <p:tgtEl>
                                          <p:spTgt spid="4102"/>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1000" fill="hold"/>
                                        <p:tgtEl>
                                          <p:spTgt spid="4101"/>
                                        </p:tgtEl>
                                        <p:attrNameLst>
                                          <p:attrName>ppt_w</p:attrName>
                                        </p:attrNameLst>
                                      </p:cBhvr>
                                      <p:tavLst>
                                        <p:tav tm="0">
                                          <p:val>
                                            <p:strVal val="#ppt_w+.3"/>
                                          </p:val>
                                        </p:tav>
                                        <p:tav tm="100000">
                                          <p:val>
                                            <p:strVal val="#ppt_w"/>
                                          </p:val>
                                        </p:tav>
                                      </p:tavLst>
                                    </p:anim>
                                    <p:anim calcmode="lin" valueType="num">
                                      <p:cBhvr>
                                        <p:cTn id="14" dur="1000" fill="hold"/>
                                        <p:tgtEl>
                                          <p:spTgt spid="4101"/>
                                        </p:tgtEl>
                                        <p:attrNameLst>
                                          <p:attrName>ppt_h</p:attrName>
                                        </p:attrNameLst>
                                      </p:cBhvr>
                                      <p:tavLst>
                                        <p:tav tm="0">
                                          <p:val>
                                            <p:strVal val="#ppt_h"/>
                                          </p:val>
                                        </p:tav>
                                        <p:tav tm="100000">
                                          <p:val>
                                            <p:strVal val="#ppt_h"/>
                                          </p:val>
                                        </p:tav>
                                      </p:tavLst>
                                    </p:anim>
                                    <p:animEffect transition="in" filter="fade">
                                      <p:cBhvr>
                                        <p:cTn id="15" dur="1000"/>
                                        <p:tgtEl>
                                          <p:spTgt spid="41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103"/>
                                        </p:tgtEl>
                                        <p:attrNameLst>
                                          <p:attrName>style.visibility</p:attrName>
                                        </p:attrNameLst>
                                      </p:cBhvr>
                                      <p:to>
                                        <p:strVal val="visible"/>
                                      </p:to>
                                    </p:set>
                                    <p:anim calcmode="lin" valueType="num">
                                      <p:cBhvr additive="base">
                                        <p:cTn id="20" dur="500" fill="hold"/>
                                        <p:tgtEl>
                                          <p:spTgt spid="4103"/>
                                        </p:tgtEl>
                                        <p:attrNameLst>
                                          <p:attrName>ppt_x</p:attrName>
                                        </p:attrNameLst>
                                      </p:cBhvr>
                                      <p:tavLst>
                                        <p:tav tm="0">
                                          <p:val>
                                            <p:strVal val="0-#ppt_w/2"/>
                                          </p:val>
                                        </p:tav>
                                        <p:tav tm="100000">
                                          <p:val>
                                            <p:strVal val="#ppt_x"/>
                                          </p:val>
                                        </p:tav>
                                      </p:tavLst>
                                    </p:anim>
                                    <p:anim calcmode="lin" valueType="num">
                                      <p:cBhvr additive="base">
                                        <p:cTn id="21"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4104"/>
                                        </p:tgtEl>
                                        <p:attrNameLst>
                                          <p:attrName>style.visibility</p:attrName>
                                        </p:attrNameLst>
                                      </p:cBhvr>
                                      <p:to>
                                        <p:strVal val="visible"/>
                                      </p:to>
                                    </p:set>
                                    <p:anim calcmode="lin" valueType="num">
                                      <p:cBhvr>
                                        <p:cTn id="26" dur="1000" fill="hold"/>
                                        <p:tgtEl>
                                          <p:spTgt spid="4104"/>
                                        </p:tgtEl>
                                        <p:attrNameLst>
                                          <p:attrName>ppt_w</p:attrName>
                                        </p:attrNameLst>
                                      </p:cBhvr>
                                      <p:tavLst>
                                        <p:tav tm="0">
                                          <p:val>
                                            <p:fltVal val="0"/>
                                          </p:val>
                                        </p:tav>
                                        <p:tav tm="100000">
                                          <p:val>
                                            <p:strVal val="#ppt_w"/>
                                          </p:val>
                                        </p:tav>
                                      </p:tavLst>
                                    </p:anim>
                                    <p:anim calcmode="lin" valueType="num">
                                      <p:cBhvr>
                                        <p:cTn id="27" dur="1000" fill="hold"/>
                                        <p:tgtEl>
                                          <p:spTgt spid="4104"/>
                                        </p:tgtEl>
                                        <p:attrNameLst>
                                          <p:attrName>ppt_h</p:attrName>
                                        </p:attrNameLst>
                                      </p:cBhvr>
                                      <p:tavLst>
                                        <p:tav tm="0">
                                          <p:val>
                                            <p:fltVal val="0"/>
                                          </p:val>
                                        </p:tav>
                                        <p:tav tm="100000">
                                          <p:val>
                                            <p:strVal val="#ppt_h"/>
                                          </p:val>
                                        </p:tav>
                                      </p:tavLst>
                                    </p:anim>
                                    <p:anim calcmode="lin" valueType="num">
                                      <p:cBhvr>
                                        <p:cTn id="28" dur="1000" fill="hold"/>
                                        <p:tgtEl>
                                          <p:spTgt spid="4104"/>
                                        </p:tgtEl>
                                        <p:attrNameLst>
                                          <p:attrName>style.rotation</p:attrName>
                                        </p:attrNameLst>
                                      </p:cBhvr>
                                      <p:tavLst>
                                        <p:tav tm="0">
                                          <p:val>
                                            <p:fltVal val="90"/>
                                          </p:val>
                                        </p:tav>
                                        <p:tav tm="100000">
                                          <p:val>
                                            <p:fltVal val="0"/>
                                          </p:val>
                                        </p:tav>
                                      </p:tavLst>
                                    </p:anim>
                                    <p:animEffect transition="in" filter="fade">
                                      <p:cBhvr>
                                        <p:cTn id="29" dur="1000"/>
                                        <p:tgtEl>
                                          <p:spTgt spid="4104"/>
                                        </p:tgtEl>
                                      </p:cBhvr>
                                    </p:animEffect>
                                  </p:childTnLst>
                                </p:cTn>
                              </p:par>
                            </p:childTnLst>
                          </p:cTn>
                        </p:par>
                        <p:par>
                          <p:cTn id="30" fill="hold" nodeType="afterGroup">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4105"/>
                                        </p:tgtEl>
                                        <p:attrNameLst>
                                          <p:attrName>style.visibility</p:attrName>
                                        </p:attrNameLst>
                                      </p:cBhvr>
                                      <p:to>
                                        <p:strVal val="visible"/>
                                      </p:to>
                                    </p:set>
                                    <p:anim calcmode="lin" valueType="num">
                                      <p:cBhvr additive="base">
                                        <p:cTn id="33" dur="500" fill="hold"/>
                                        <p:tgtEl>
                                          <p:spTgt spid="4105"/>
                                        </p:tgtEl>
                                        <p:attrNameLst>
                                          <p:attrName>ppt_x</p:attrName>
                                        </p:attrNameLst>
                                      </p:cBhvr>
                                      <p:tavLst>
                                        <p:tav tm="0">
                                          <p:val>
                                            <p:strVal val="0-#ppt_w/2"/>
                                          </p:val>
                                        </p:tav>
                                        <p:tav tm="100000">
                                          <p:val>
                                            <p:strVal val="#ppt_x"/>
                                          </p:val>
                                        </p:tav>
                                      </p:tavLst>
                                    </p:anim>
                                    <p:anim calcmode="lin" valueType="num">
                                      <p:cBhvr additive="base">
                                        <p:cTn id="34"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4107"/>
                                        </p:tgtEl>
                                        <p:attrNameLst>
                                          <p:attrName>style.visibility</p:attrName>
                                        </p:attrNameLst>
                                      </p:cBhvr>
                                      <p:to>
                                        <p:strVal val="visible"/>
                                      </p:to>
                                    </p:set>
                                    <p:anim calcmode="lin" valueType="num">
                                      <p:cBhvr>
                                        <p:cTn id="39" dur="1000" fill="hold"/>
                                        <p:tgtEl>
                                          <p:spTgt spid="4107"/>
                                        </p:tgtEl>
                                        <p:attrNameLst>
                                          <p:attrName>ppt_w</p:attrName>
                                        </p:attrNameLst>
                                      </p:cBhvr>
                                      <p:tavLst>
                                        <p:tav tm="0">
                                          <p:val>
                                            <p:strVal val="#ppt_w+.3"/>
                                          </p:val>
                                        </p:tav>
                                        <p:tav tm="100000">
                                          <p:val>
                                            <p:strVal val="#ppt_w"/>
                                          </p:val>
                                        </p:tav>
                                      </p:tavLst>
                                    </p:anim>
                                    <p:anim calcmode="lin" valueType="num">
                                      <p:cBhvr>
                                        <p:cTn id="40" dur="1000" fill="hold"/>
                                        <p:tgtEl>
                                          <p:spTgt spid="4107"/>
                                        </p:tgtEl>
                                        <p:attrNameLst>
                                          <p:attrName>ppt_h</p:attrName>
                                        </p:attrNameLst>
                                      </p:cBhvr>
                                      <p:tavLst>
                                        <p:tav tm="0">
                                          <p:val>
                                            <p:strVal val="#ppt_h"/>
                                          </p:val>
                                        </p:tav>
                                        <p:tav tm="100000">
                                          <p:val>
                                            <p:strVal val="#ppt_h"/>
                                          </p:val>
                                        </p:tav>
                                      </p:tavLst>
                                    </p:anim>
                                    <p:animEffect transition="in" filter="fade">
                                      <p:cBhvr>
                                        <p:cTn id="41" dur="1000"/>
                                        <p:tgtEl>
                                          <p:spTgt spid="4107"/>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4114"/>
                                        </p:tgtEl>
                                        <p:attrNameLst>
                                          <p:attrName>style.visibility</p:attrName>
                                        </p:attrNameLst>
                                      </p:cBhvr>
                                      <p:to>
                                        <p:strVal val="visible"/>
                                      </p:to>
                                    </p:set>
                                    <p:anim calcmode="lin" valueType="num">
                                      <p:cBhvr>
                                        <p:cTn id="44" dur="1000" fill="hold"/>
                                        <p:tgtEl>
                                          <p:spTgt spid="4114"/>
                                        </p:tgtEl>
                                        <p:attrNameLst>
                                          <p:attrName>ppt_w</p:attrName>
                                        </p:attrNameLst>
                                      </p:cBhvr>
                                      <p:tavLst>
                                        <p:tav tm="0">
                                          <p:val>
                                            <p:strVal val="#ppt_w*0.70"/>
                                          </p:val>
                                        </p:tav>
                                        <p:tav tm="100000">
                                          <p:val>
                                            <p:strVal val="#ppt_w"/>
                                          </p:val>
                                        </p:tav>
                                      </p:tavLst>
                                    </p:anim>
                                    <p:anim calcmode="lin" valueType="num">
                                      <p:cBhvr>
                                        <p:cTn id="45" dur="1000" fill="hold"/>
                                        <p:tgtEl>
                                          <p:spTgt spid="4114"/>
                                        </p:tgtEl>
                                        <p:attrNameLst>
                                          <p:attrName>ppt_h</p:attrName>
                                        </p:attrNameLst>
                                      </p:cBhvr>
                                      <p:tavLst>
                                        <p:tav tm="0">
                                          <p:val>
                                            <p:strVal val="#ppt_h"/>
                                          </p:val>
                                        </p:tav>
                                        <p:tav tm="100000">
                                          <p:val>
                                            <p:strVal val="#ppt_h"/>
                                          </p:val>
                                        </p:tav>
                                      </p:tavLst>
                                    </p:anim>
                                    <p:animEffect transition="in" filter="fade">
                                      <p:cBhvr>
                                        <p:cTn id="46" dur="1000"/>
                                        <p:tgtEl>
                                          <p:spTgt spid="4114"/>
                                        </p:tgtEl>
                                      </p:cBhvr>
                                    </p:animEffect>
                                  </p:childTnLst>
                                </p:cTn>
                              </p:par>
                            </p:childTnLst>
                          </p:cTn>
                        </p:par>
                        <p:par>
                          <p:cTn id="47" fill="hold" nodeType="afterGroup">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109"/>
                                        </p:tgtEl>
                                        <p:attrNameLst>
                                          <p:attrName>style.visibility</p:attrName>
                                        </p:attrNameLst>
                                      </p:cBhvr>
                                      <p:to>
                                        <p:strVal val="visible"/>
                                      </p:to>
                                    </p:set>
                                    <p:anim calcmode="lin" valueType="num">
                                      <p:cBhvr>
                                        <p:cTn id="50" dur="1000" fill="hold"/>
                                        <p:tgtEl>
                                          <p:spTgt spid="4109"/>
                                        </p:tgtEl>
                                        <p:attrNameLst>
                                          <p:attrName>ppt_w</p:attrName>
                                        </p:attrNameLst>
                                      </p:cBhvr>
                                      <p:tavLst>
                                        <p:tav tm="0">
                                          <p:val>
                                            <p:strVal val="#ppt_w+.3"/>
                                          </p:val>
                                        </p:tav>
                                        <p:tav tm="100000">
                                          <p:val>
                                            <p:strVal val="#ppt_w"/>
                                          </p:val>
                                        </p:tav>
                                      </p:tavLst>
                                    </p:anim>
                                    <p:anim calcmode="lin" valueType="num">
                                      <p:cBhvr>
                                        <p:cTn id="51" dur="1000" fill="hold"/>
                                        <p:tgtEl>
                                          <p:spTgt spid="4109"/>
                                        </p:tgtEl>
                                        <p:attrNameLst>
                                          <p:attrName>ppt_h</p:attrName>
                                        </p:attrNameLst>
                                      </p:cBhvr>
                                      <p:tavLst>
                                        <p:tav tm="0">
                                          <p:val>
                                            <p:strVal val="#ppt_h"/>
                                          </p:val>
                                        </p:tav>
                                        <p:tav tm="100000">
                                          <p:val>
                                            <p:strVal val="#ppt_h"/>
                                          </p:val>
                                        </p:tav>
                                      </p:tavLst>
                                    </p:anim>
                                    <p:animEffect transition="in" filter="fade">
                                      <p:cBhvr>
                                        <p:cTn id="52" dur="1000"/>
                                        <p:tgtEl>
                                          <p:spTgt spid="4109"/>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115"/>
                                        </p:tgtEl>
                                        <p:attrNameLst>
                                          <p:attrName>style.visibility</p:attrName>
                                        </p:attrNameLst>
                                      </p:cBhvr>
                                      <p:to>
                                        <p:strVal val="visible"/>
                                      </p:to>
                                    </p:set>
                                    <p:anim calcmode="lin" valueType="num">
                                      <p:cBhvr>
                                        <p:cTn id="55" dur="1000" fill="hold"/>
                                        <p:tgtEl>
                                          <p:spTgt spid="4115"/>
                                        </p:tgtEl>
                                        <p:attrNameLst>
                                          <p:attrName>ppt_w</p:attrName>
                                        </p:attrNameLst>
                                      </p:cBhvr>
                                      <p:tavLst>
                                        <p:tav tm="0">
                                          <p:val>
                                            <p:strVal val="#ppt_w*0.70"/>
                                          </p:val>
                                        </p:tav>
                                        <p:tav tm="100000">
                                          <p:val>
                                            <p:strVal val="#ppt_w"/>
                                          </p:val>
                                        </p:tav>
                                      </p:tavLst>
                                    </p:anim>
                                    <p:anim calcmode="lin" valueType="num">
                                      <p:cBhvr>
                                        <p:cTn id="56" dur="1000" fill="hold"/>
                                        <p:tgtEl>
                                          <p:spTgt spid="4115"/>
                                        </p:tgtEl>
                                        <p:attrNameLst>
                                          <p:attrName>ppt_h</p:attrName>
                                        </p:attrNameLst>
                                      </p:cBhvr>
                                      <p:tavLst>
                                        <p:tav tm="0">
                                          <p:val>
                                            <p:strVal val="#ppt_h"/>
                                          </p:val>
                                        </p:tav>
                                        <p:tav tm="100000">
                                          <p:val>
                                            <p:strVal val="#ppt_h"/>
                                          </p:val>
                                        </p:tav>
                                      </p:tavLst>
                                    </p:anim>
                                    <p:animEffect transition="in" filter="fade">
                                      <p:cBhvr>
                                        <p:cTn id="57" dur="1000"/>
                                        <p:tgtEl>
                                          <p:spTgt spid="4115"/>
                                        </p:tgtEl>
                                      </p:cBhvr>
                                    </p:animEffect>
                                  </p:childTnLst>
                                </p:cTn>
                              </p:par>
                            </p:childTnLst>
                          </p:cTn>
                        </p:par>
                        <p:par>
                          <p:cTn id="58" fill="hold" nodeType="afterGroup">
                            <p:stCondLst>
                              <p:cond delay="2000"/>
                            </p:stCondLst>
                            <p:childTnLst>
                              <p:par>
                                <p:cTn id="59" presetID="50" presetClass="entr" presetSubtype="0" decel="100000" fill="hold" nodeType="afterEffect">
                                  <p:stCondLst>
                                    <p:cond delay="0"/>
                                  </p:stCondLst>
                                  <p:childTnLst>
                                    <p:set>
                                      <p:cBhvr>
                                        <p:cTn id="60" dur="1" fill="hold">
                                          <p:stCondLst>
                                            <p:cond delay="0"/>
                                          </p:stCondLst>
                                        </p:cTn>
                                        <p:tgtEl>
                                          <p:spTgt spid="4111"/>
                                        </p:tgtEl>
                                        <p:attrNameLst>
                                          <p:attrName>style.visibility</p:attrName>
                                        </p:attrNameLst>
                                      </p:cBhvr>
                                      <p:to>
                                        <p:strVal val="visible"/>
                                      </p:to>
                                    </p:set>
                                    <p:anim calcmode="lin" valueType="num">
                                      <p:cBhvr>
                                        <p:cTn id="61" dur="1000" fill="hold"/>
                                        <p:tgtEl>
                                          <p:spTgt spid="4111"/>
                                        </p:tgtEl>
                                        <p:attrNameLst>
                                          <p:attrName>ppt_w</p:attrName>
                                        </p:attrNameLst>
                                      </p:cBhvr>
                                      <p:tavLst>
                                        <p:tav tm="0">
                                          <p:val>
                                            <p:strVal val="#ppt_w+.3"/>
                                          </p:val>
                                        </p:tav>
                                        <p:tav tm="100000">
                                          <p:val>
                                            <p:strVal val="#ppt_w"/>
                                          </p:val>
                                        </p:tav>
                                      </p:tavLst>
                                    </p:anim>
                                    <p:anim calcmode="lin" valueType="num">
                                      <p:cBhvr>
                                        <p:cTn id="62" dur="1000" fill="hold"/>
                                        <p:tgtEl>
                                          <p:spTgt spid="4111"/>
                                        </p:tgtEl>
                                        <p:attrNameLst>
                                          <p:attrName>ppt_h</p:attrName>
                                        </p:attrNameLst>
                                      </p:cBhvr>
                                      <p:tavLst>
                                        <p:tav tm="0">
                                          <p:val>
                                            <p:strVal val="#ppt_h"/>
                                          </p:val>
                                        </p:tav>
                                        <p:tav tm="100000">
                                          <p:val>
                                            <p:strVal val="#ppt_h"/>
                                          </p:val>
                                        </p:tav>
                                      </p:tavLst>
                                    </p:anim>
                                    <p:animEffect transition="in" filter="fade">
                                      <p:cBhvr>
                                        <p:cTn id="63" dur="1000"/>
                                        <p:tgtEl>
                                          <p:spTgt spid="4111"/>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4116"/>
                                        </p:tgtEl>
                                        <p:attrNameLst>
                                          <p:attrName>style.visibility</p:attrName>
                                        </p:attrNameLst>
                                      </p:cBhvr>
                                      <p:to>
                                        <p:strVal val="visible"/>
                                      </p:to>
                                    </p:set>
                                    <p:anim calcmode="lin" valueType="num">
                                      <p:cBhvr>
                                        <p:cTn id="66" dur="1000" fill="hold"/>
                                        <p:tgtEl>
                                          <p:spTgt spid="4116"/>
                                        </p:tgtEl>
                                        <p:attrNameLst>
                                          <p:attrName>ppt_w</p:attrName>
                                        </p:attrNameLst>
                                      </p:cBhvr>
                                      <p:tavLst>
                                        <p:tav tm="0">
                                          <p:val>
                                            <p:strVal val="#ppt_w*0.70"/>
                                          </p:val>
                                        </p:tav>
                                        <p:tav tm="100000">
                                          <p:val>
                                            <p:strVal val="#ppt_w"/>
                                          </p:val>
                                        </p:tav>
                                      </p:tavLst>
                                    </p:anim>
                                    <p:anim calcmode="lin" valueType="num">
                                      <p:cBhvr>
                                        <p:cTn id="67" dur="1000" fill="hold"/>
                                        <p:tgtEl>
                                          <p:spTgt spid="4116"/>
                                        </p:tgtEl>
                                        <p:attrNameLst>
                                          <p:attrName>ppt_h</p:attrName>
                                        </p:attrNameLst>
                                      </p:cBhvr>
                                      <p:tavLst>
                                        <p:tav tm="0">
                                          <p:val>
                                            <p:strVal val="#ppt_h"/>
                                          </p:val>
                                        </p:tav>
                                        <p:tav tm="100000">
                                          <p:val>
                                            <p:strVal val="#ppt_h"/>
                                          </p:val>
                                        </p:tav>
                                      </p:tavLst>
                                    </p:anim>
                                    <p:animEffect transition="in" filter="fade">
                                      <p:cBhvr>
                                        <p:cTn id="68" dur="1000"/>
                                        <p:tgtEl>
                                          <p:spTgt spid="4116"/>
                                        </p:tgtEl>
                                      </p:cBhvr>
                                    </p:animEffect>
                                  </p:childTnLst>
                                </p:cTn>
                              </p:par>
                            </p:childTnLst>
                          </p:cTn>
                        </p:par>
                        <p:par>
                          <p:cTn id="69" fill="hold" nodeType="afterGroup">
                            <p:stCondLst>
                              <p:cond delay="3000"/>
                            </p:stCondLst>
                            <p:childTnLst>
                              <p:par>
                                <p:cTn id="70" presetID="50" presetClass="entr" presetSubtype="0" decel="100000" fill="hold" nodeType="afterEffect">
                                  <p:stCondLst>
                                    <p:cond delay="0"/>
                                  </p:stCondLst>
                                  <p:childTnLst>
                                    <p:set>
                                      <p:cBhvr>
                                        <p:cTn id="71" dur="1" fill="hold">
                                          <p:stCondLst>
                                            <p:cond delay="0"/>
                                          </p:stCondLst>
                                        </p:cTn>
                                        <p:tgtEl>
                                          <p:spTgt spid="4113"/>
                                        </p:tgtEl>
                                        <p:attrNameLst>
                                          <p:attrName>style.visibility</p:attrName>
                                        </p:attrNameLst>
                                      </p:cBhvr>
                                      <p:to>
                                        <p:strVal val="visible"/>
                                      </p:to>
                                    </p:set>
                                    <p:anim calcmode="lin" valueType="num">
                                      <p:cBhvr>
                                        <p:cTn id="72" dur="1000" fill="hold"/>
                                        <p:tgtEl>
                                          <p:spTgt spid="4113"/>
                                        </p:tgtEl>
                                        <p:attrNameLst>
                                          <p:attrName>ppt_w</p:attrName>
                                        </p:attrNameLst>
                                      </p:cBhvr>
                                      <p:tavLst>
                                        <p:tav tm="0">
                                          <p:val>
                                            <p:strVal val="#ppt_w+.3"/>
                                          </p:val>
                                        </p:tav>
                                        <p:tav tm="100000">
                                          <p:val>
                                            <p:strVal val="#ppt_w"/>
                                          </p:val>
                                        </p:tav>
                                      </p:tavLst>
                                    </p:anim>
                                    <p:anim calcmode="lin" valueType="num">
                                      <p:cBhvr>
                                        <p:cTn id="73" dur="1000" fill="hold"/>
                                        <p:tgtEl>
                                          <p:spTgt spid="4113"/>
                                        </p:tgtEl>
                                        <p:attrNameLst>
                                          <p:attrName>ppt_h</p:attrName>
                                        </p:attrNameLst>
                                      </p:cBhvr>
                                      <p:tavLst>
                                        <p:tav tm="0">
                                          <p:val>
                                            <p:strVal val="#ppt_h"/>
                                          </p:val>
                                        </p:tav>
                                        <p:tav tm="100000">
                                          <p:val>
                                            <p:strVal val="#ppt_h"/>
                                          </p:val>
                                        </p:tav>
                                      </p:tavLst>
                                    </p:anim>
                                    <p:animEffect transition="in" filter="fade">
                                      <p:cBhvr>
                                        <p:cTn id="74" dur="1000"/>
                                        <p:tgtEl>
                                          <p:spTgt spid="4113"/>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4117"/>
                                        </p:tgtEl>
                                        <p:attrNameLst>
                                          <p:attrName>style.visibility</p:attrName>
                                        </p:attrNameLst>
                                      </p:cBhvr>
                                      <p:to>
                                        <p:strVal val="visible"/>
                                      </p:to>
                                    </p:set>
                                    <p:anim calcmode="lin" valueType="num">
                                      <p:cBhvr>
                                        <p:cTn id="77" dur="1000" fill="hold"/>
                                        <p:tgtEl>
                                          <p:spTgt spid="4117"/>
                                        </p:tgtEl>
                                        <p:attrNameLst>
                                          <p:attrName>ppt_w</p:attrName>
                                        </p:attrNameLst>
                                      </p:cBhvr>
                                      <p:tavLst>
                                        <p:tav tm="0">
                                          <p:val>
                                            <p:strVal val="#ppt_w*0.70"/>
                                          </p:val>
                                        </p:tav>
                                        <p:tav tm="100000">
                                          <p:val>
                                            <p:strVal val="#ppt_w"/>
                                          </p:val>
                                        </p:tav>
                                      </p:tavLst>
                                    </p:anim>
                                    <p:anim calcmode="lin" valueType="num">
                                      <p:cBhvr>
                                        <p:cTn id="78" dur="1000" fill="hold"/>
                                        <p:tgtEl>
                                          <p:spTgt spid="4117"/>
                                        </p:tgtEl>
                                        <p:attrNameLst>
                                          <p:attrName>ppt_h</p:attrName>
                                        </p:attrNameLst>
                                      </p:cBhvr>
                                      <p:tavLst>
                                        <p:tav tm="0">
                                          <p:val>
                                            <p:strVal val="#ppt_h"/>
                                          </p:val>
                                        </p:tav>
                                        <p:tav tm="100000">
                                          <p:val>
                                            <p:strVal val="#ppt_h"/>
                                          </p:val>
                                        </p:tav>
                                      </p:tavLst>
                                    </p:anim>
                                    <p:animEffect transition="in" filter="fade">
                                      <p:cBhvr>
                                        <p:cTn id="79" dur="1000"/>
                                        <p:tgtEl>
                                          <p:spTgt spid="4117"/>
                                        </p:tgtEl>
                                      </p:cBhvr>
                                    </p:animEffect>
                                  </p:childTnLst>
                                </p:cTn>
                              </p:par>
                            </p:childTnLst>
                          </p:cTn>
                        </p:par>
                        <p:par>
                          <p:cTn id="80" fill="hold" nodeType="afterGroup">
                            <p:stCondLst>
                              <p:cond delay="4000"/>
                            </p:stCondLst>
                            <p:childTnLst>
                              <p:par>
                                <p:cTn id="81" presetID="50" presetClass="entr" presetSubtype="0" decel="100000" fill="hold" nodeType="afterEffect">
                                  <p:stCondLst>
                                    <p:cond delay="0"/>
                                  </p:stCondLst>
                                  <p:childTnLst>
                                    <p:set>
                                      <p:cBhvr>
                                        <p:cTn id="82" dur="1" fill="hold">
                                          <p:stCondLst>
                                            <p:cond delay="0"/>
                                          </p:stCondLst>
                                        </p:cTn>
                                        <p:tgtEl>
                                          <p:spTgt spid="4119"/>
                                        </p:tgtEl>
                                        <p:attrNameLst>
                                          <p:attrName>style.visibility</p:attrName>
                                        </p:attrNameLst>
                                      </p:cBhvr>
                                      <p:to>
                                        <p:strVal val="visible"/>
                                      </p:to>
                                    </p:set>
                                    <p:anim calcmode="lin" valueType="num">
                                      <p:cBhvr>
                                        <p:cTn id="83" dur="1000" fill="hold"/>
                                        <p:tgtEl>
                                          <p:spTgt spid="4119"/>
                                        </p:tgtEl>
                                        <p:attrNameLst>
                                          <p:attrName>ppt_w</p:attrName>
                                        </p:attrNameLst>
                                      </p:cBhvr>
                                      <p:tavLst>
                                        <p:tav tm="0">
                                          <p:val>
                                            <p:strVal val="#ppt_w+.3"/>
                                          </p:val>
                                        </p:tav>
                                        <p:tav tm="100000">
                                          <p:val>
                                            <p:strVal val="#ppt_w"/>
                                          </p:val>
                                        </p:tav>
                                      </p:tavLst>
                                    </p:anim>
                                    <p:anim calcmode="lin" valueType="num">
                                      <p:cBhvr>
                                        <p:cTn id="84" dur="1000" fill="hold"/>
                                        <p:tgtEl>
                                          <p:spTgt spid="4119"/>
                                        </p:tgtEl>
                                        <p:attrNameLst>
                                          <p:attrName>ppt_h</p:attrName>
                                        </p:attrNameLst>
                                      </p:cBhvr>
                                      <p:tavLst>
                                        <p:tav tm="0">
                                          <p:val>
                                            <p:strVal val="#ppt_h"/>
                                          </p:val>
                                        </p:tav>
                                        <p:tav tm="100000">
                                          <p:val>
                                            <p:strVal val="#ppt_h"/>
                                          </p:val>
                                        </p:tav>
                                      </p:tavLst>
                                    </p:anim>
                                    <p:animEffect transition="in" filter="fade">
                                      <p:cBhvr>
                                        <p:cTn id="85" dur="1000"/>
                                        <p:tgtEl>
                                          <p:spTgt spid="4119"/>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4120"/>
                                        </p:tgtEl>
                                        <p:attrNameLst>
                                          <p:attrName>style.visibility</p:attrName>
                                        </p:attrNameLst>
                                      </p:cBhvr>
                                      <p:to>
                                        <p:strVal val="visible"/>
                                      </p:to>
                                    </p:set>
                                    <p:anim calcmode="lin" valueType="num">
                                      <p:cBhvr>
                                        <p:cTn id="88" dur="1000" fill="hold"/>
                                        <p:tgtEl>
                                          <p:spTgt spid="4120"/>
                                        </p:tgtEl>
                                        <p:attrNameLst>
                                          <p:attrName>ppt_w</p:attrName>
                                        </p:attrNameLst>
                                      </p:cBhvr>
                                      <p:tavLst>
                                        <p:tav tm="0">
                                          <p:val>
                                            <p:strVal val="#ppt_w*0.70"/>
                                          </p:val>
                                        </p:tav>
                                        <p:tav tm="100000">
                                          <p:val>
                                            <p:strVal val="#ppt_w"/>
                                          </p:val>
                                        </p:tav>
                                      </p:tavLst>
                                    </p:anim>
                                    <p:anim calcmode="lin" valueType="num">
                                      <p:cBhvr>
                                        <p:cTn id="89" dur="1000" fill="hold"/>
                                        <p:tgtEl>
                                          <p:spTgt spid="4120"/>
                                        </p:tgtEl>
                                        <p:attrNameLst>
                                          <p:attrName>ppt_h</p:attrName>
                                        </p:attrNameLst>
                                      </p:cBhvr>
                                      <p:tavLst>
                                        <p:tav tm="0">
                                          <p:val>
                                            <p:strVal val="#ppt_h"/>
                                          </p:val>
                                        </p:tav>
                                        <p:tav tm="100000">
                                          <p:val>
                                            <p:strVal val="#ppt_h"/>
                                          </p:val>
                                        </p:tav>
                                      </p:tavLst>
                                    </p:anim>
                                    <p:animEffect transition="in" filter="fade">
                                      <p:cBhvr>
                                        <p:cTn id="90" dur="1000"/>
                                        <p:tgtEl>
                                          <p:spTgt spid="4120"/>
                                        </p:tgtEl>
                                      </p:cBhvr>
                                    </p:animEffect>
                                  </p:childTnLst>
                                </p:cTn>
                              </p:par>
                            </p:childTnLst>
                          </p:cTn>
                        </p:par>
                        <p:par>
                          <p:cTn id="91" fill="hold" nodeType="afterGroup">
                            <p:stCondLst>
                              <p:cond delay="5000"/>
                            </p:stCondLst>
                            <p:childTnLst>
                              <p:par>
                                <p:cTn id="92" presetID="50" presetClass="entr" presetSubtype="0" decel="100000" fill="hold" nodeType="afterEffect">
                                  <p:stCondLst>
                                    <p:cond delay="0"/>
                                  </p:stCondLst>
                                  <p:childTnLst>
                                    <p:set>
                                      <p:cBhvr>
                                        <p:cTn id="93" dur="1" fill="hold">
                                          <p:stCondLst>
                                            <p:cond delay="0"/>
                                          </p:stCondLst>
                                        </p:cTn>
                                        <p:tgtEl>
                                          <p:spTgt spid="4124"/>
                                        </p:tgtEl>
                                        <p:attrNameLst>
                                          <p:attrName>style.visibility</p:attrName>
                                        </p:attrNameLst>
                                      </p:cBhvr>
                                      <p:to>
                                        <p:strVal val="visible"/>
                                      </p:to>
                                    </p:set>
                                    <p:anim calcmode="lin" valueType="num">
                                      <p:cBhvr>
                                        <p:cTn id="94" dur="1000" fill="hold"/>
                                        <p:tgtEl>
                                          <p:spTgt spid="4124"/>
                                        </p:tgtEl>
                                        <p:attrNameLst>
                                          <p:attrName>ppt_w</p:attrName>
                                        </p:attrNameLst>
                                      </p:cBhvr>
                                      <p:tavLst>
                                        <p:tav tm="0">
                                          <p:val>
                                            <p:strVal val="#ppt_w+.3"/>
                                          </p:val>
                                        </p:tav>
                                        <p:tav tm="100000">
                                          <p:val>
                                            <p:strVal val="#ppt_w"/>
                                          </p:val>
                                        </p:tav>
                                      </p:tavLst>
                                    </p:anim>
                                    <p:anim calcmode="lin" valueType="num">
                                      <p:cBhvr>
                                        <p:cTn id="95" dur="1000" fill="hold"/>
                                        <p:tgtEl>
                                          <p:spTgt spid="4124"/>
                                        </p:tgtEl>
                                        <p:attrNameLst>
                                          <p:attrName>ppt_h</p:attrName>
                                        </p:attrNameLst>
                                      </p:cBhvr>
                                      <p:tavLst>
                                        <p:tav tm="0">
                                          <p:val>
                                            <p:strVal val="#ppt_h"/>
                                          </p:val>
                                        </p:tav>
                                        <p:tav tm="100000">
                                          <p:val>
                                            <p:strVal val="#ppt_h"/>
                                          </p:val>
                                        </p:tav>
                                      </p:tavLst>
                                    </p:anim>
                                    <p:animEffect transition="in" filter="fade">
                                      <p:cBhvr>
                                        <p:cTn id="96" dur="1000"/>
                                        <p:tgtEl>
                                          <p:spTgt spid="4124"/>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4125"/>
                                        </p:tgtEl>
                                        <p:attrNameLst>
                                          <p:attrName>style.visibility</p:attrName>
                                        </p:attrNameLst>
                                      </p:cBhvr>
                                      <p:to>
                                        <p:strVal val="visible"/>
                                      </p:to>
                                    </p:set>
                                    <p:anim calcmode="lin" valueType="num">
                                      <p:cBhvr>
                                        <p:cTn id="99" dur="1000" fill="hold"/>
                                        <p:tgtEl>
                                          <p:spTgt spid="4125"/>
                                        </p:tgtEl>
                                        <p:attrNameLst>
                                          <p:attrName>ppt_w</p:attrName>
                                        </p:attrNameLst>
                                      </p:cBhvr>
                                      <p:tavLst>
                                        <p:tav tm="0">
                                          <p:val>
                                            <p:strVal val="#ppt_w*0.70"/>
                                          </p:val>
                                        </p:tav>
                                        <p:tav tm="100000">
                                          <p:val>
                                            <p:strVal val="#ppt_w"/>
                                          </p:val>
                                        </p:tav>
                                      </p:tavLst>
                                    </p:anim>
                                    <p:anim calcmode="lin" valueType="num">
                                      <p:cBhvr>
                                        <p:cTn id="100" dur="1000" fill="hold"/>
                                        <p:tgtEl>
                                          <p:spTgt spid="4125"/>
                                        </p:tgtEl>
                                        <p:attrNameLst>
                                          <p:attrName>ppt_h</p:attrName>
                                        </p:attrNameLst>
                                      </p:cBhvr>
                                      <p:tavLst>
                                        <p:tav tm="0">
                                          <p:val>
                                            <p:strVal val="#ppt_h"/>
                                          </p:val>
                                        </p:tav>
                                        <p:tav tm="100000">
                                          <p:val>
                                            <p:strVal val="#ppt_h"/>
                                          </p:val>
                                        </p:tav>
                                      </p:tavLst>
                                    </p:anim>
                                    <p:animEffect transition="in" filter="fade">
                                      <p:cBhvr>
                                        <p:cTn id="101" dur="10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5" grpId="0"/>
      <p:bldP spid="4114" grpId="0"/>
      <p:bldP spid="4115" grpId="0"/>
      <p:bldP spid="4116" grpId="0"/>
      <p:bldP spid="4117" grpId="0"/>
      <p:bldP spid="4120" grpId="0"/>
      <p:bldP spid="4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228600" y="228600"/>
          <a:ext cx="4800600" cy="598488"/>
        </p:xfrm>
        <a:graphic>
          <a:graphicData uri="http://schemas.openxmlformats.org/presentationml/2006/ole">
            <mc:AlternateContent xmlns:mc="http://schemas.openxmlformats.org/markup-compatibility/2006">
              <mc:Choice xmlns:v="urn:schemas-microsoft-com:vml" Requires="v">
                <p:oleObj spid="_x0000_s3081" name="Image" r:id="rId3" imgW="5871951" imgH="731521" progId="">
                  <p:embed/>
                </p:oleObj>
              </mc:Choice>
              <mc:Fallback>
                <p:oleObj name="Image" r:id="rId3" imgW="5871951" imgH="731521"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28600"/>
                        <a:ext cx="48006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p:cNvSpPr txBox="1">
            <a:spLocks noChangeArrowheads="1"/>
          </p:cNvSpPr>
          <p:nvPr/>
        </p:nvSpPr>
        <p:spPr bwMode="auto">
          <a:xfrm>
            <a:off x="152400" y="7620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The study of human life and culture</a:t>
            </a:r>
          </a:p>
        </p:txBody>
      </p:sp>
      <p:pic>
        <p:nvPicPr>
          <p:cNvPr id="3078" name="Picture 7" descr="Image:8403452 36f7580a25 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04800"/>
            <a:ext cx="28194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8" name="Object 8"/>
          <p:cNvGraphicFramePr>
            <a:graphicFrameLocks noChangeAspect="1"/>
          </p:cNvGraphicFramePr>
          <p:nvPr/>
        </p:nvGraphicFramePr>
        <p:xfrm>
          <a:off x="304800" y="1219200"/>
          <a:ext cx="2209800" cy="500063"/>
        </p:xfrm>
        <a:graphic>
          <a:graphicData uri="http://schemas.openxmlformats.org/presentationml/2006/ole">
            <mc:AlternateContent xmlns:mc="http://schemas.openxmlformats.org/markup-compatibility/2006">
              <mc:Choice xmlns:v="urn:schemas-microsoft-com:vml" Requires="v">
                <p:oleObj spid="_x0000_s3082" name="Image" r:id="rId7" imgW="2862805" imgH="649060" progId="">
                  <p:embed/>
                </p:oleObj>
              </mc:Choice>
              <mc:Fallback>
                <p:oleObj name="Image" r:id="rId7" imgW="2862805" imgH="649060" progId="">
                  <p:embed/>
                  <p:pic>
                    <p:nvPicPr>
                      <p:cNvPr id="0" name="Object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219200"/>
                        <a:ext cx="2209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9"/>
          <p:cNvSpPr txBox="1">
            <a:spLocks noChangeArrowheads="1"/>
          </p:cNvSpPr>
          <p:nvPr/>
        </p:nvSpPr>
        <p:spPr bwMode="auto">
          <a:xfrm>
            <a:off x="152400" y="1828800"/>
            <a:ext cx="8305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The remains of ancient plants and animals.</a:t>
            </a:r>
          </a:p>
          <a:p>
            <a:pPr eaLnBrk="1" hangingPunct="1">
              <a:spcBef>
                <a:spcPct val="50000"/>
              </a:spcBef>
            </a:pPr>
            <a:r>
              <a:rPr lang="en-US"/>
              <a:t>By studying fossils archaeologists and anthropologists can learn about what people ate, what animals they had around, and their way of life. </a:t>
            </a:r>
          </a:p>
        </p:txBody>
      </p:sp>
      <p:graphicFrame>
        <p:nvGraphicFramePr>
          <p:cNvPr id="5130" name="Object 10"/>
          <p:cNvGraphicFramePr>
            <a:graphicFrameLocks noChangeAspect="1"/>
          </p:cNvGraphicFramePr>
          <p:nvPr/>
        </p:nvGraphicFramePr>
        <p:xfrm>
          <a:off x="304800" y="2971800"/>
          <a:ext cx="4572000" cy="531813"/>
        </p:xfrm>
        <a:graphic>
          <a:graphicData uri="http://schemas.openxmlformats.org/presentationml/2006/ole">
            <mc:AlternateContent xmlns:mc="http://schemas.openxmlformats.org/markup-compatibility/2006">
              <mc:Choice xmlns:v="urn:schemas-microsoft-com:vml" Requires="v">
                <p:oleObj spid="_x0000_s3083" name="Image" r:id="rId9" imgW="5972561" imgH="694769" progId="">
                  <p:embed/>
                </p:oleObj>
              </mc:Choice>
              <mc:Fallback>
                <p:oleObj name="Image" r:id="rId9" imgW="5972561" imgH="694769" progId="">
                  <p:embed/>
                  <p:pic>
                    <p:nvPicPr>
                      <p:cNvPr id="0" name="Object 1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971800"/>
                        <a:ext cx="4572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Text Box 12"/>
          <p:cNvSpPr txBox="1">
            <a:spLocks noChangeArrowheads="1"/>
          </p:cNvSpPr>
          <p:nvPr/>
        </p:nvSpPr>
        <p:spPr bwMode="auto">
          <a:xfrm>
            <a:off x="228600" y="3505200"/>
            <a:ext cx="8610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sz="1900" u="sng"/>
              <a:t>Carbon dating can be used to date organic artifacts, or things that were once alive</a:t>
            </a:r>
          </a:p>
          <a:p>
            <a:pPr eaLnBrk="1" hangingPunct="1">
              <a:spcBef>
                <a:spcPct val="50000"/>
              </a:spcBef>
            </a:pPr>
            <a:r>
              <a:rPr lang="en-US" sz="1900"/>
              <a:t>All living things contain a radioactive isotope of Carbon called Carbon 14 which they absorb from the sun while they are alive.</a:t>
            </a:r>
          </a:p>
          <a:p>
            <a:pPr eaLnBrk="1" hangingPunct="1">
              <a:spcBef>
                <a:spcPct val="50000"/>
              </a:spcBef>
            </a:pPr>
            <a:r>
              <a:rPr lang="en-US" sz="1900" u="sng"/>
              <a:t>Carbon 14 has a half-life of 5000 years.  That means it takes 5,000 years for half of the Carbon 14 in something to break down.</a:t>
            </a:r>
          </a:p>
          <a:p>
            <a:pPr eaLnBrk="1" hangingPunct="1">
              <a:spcBef>
                <a:spcPct val="50000"/>
              </a:spcBef>
            </a:pPr>
            <a:r>
              <a:rPr lang="en-US" sz="1900" u="sng"/>
              <a:t>If we know how much Carbon 14 something has left we can count back to how much is had to begin with to determine the age of the artifact. Is limited to things 50,000 years old or 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strVal val="#ppt_w*0.70"/>
                                          </p:val>
                                        </p:tav>
                                        <p:tav tm="100000">
                                          <p:val>
                                            <p:strVal val="#ppt_w"/>
                                          </p:val>
                                        </p:tav>
                                      </p:tavLst>
                                    </p:anim>
                                    <p:anim calcmode="lin" valueType="num">
                                      <p:cBhvr>
                                        <p:cTn id="8" dur="1000" fill="hold"/>
                                        <p:tgtEl>
                                          <p:spTgt spid="5124"/>
                                        </p:tgtEl>
                                        <p:attrNameLst>
                                          <p:attrName>ppt_h</p:attrName>
                                        </p:attrNameLst>
                                      </p:cBhvr>
                                      <p:tavLst>
                                        <p:tav tm="0">
                                          <p:val>
                                            <p:strVal val="#ppt_h"/>
                                          </p:val>
                                        </p:tav>
                                        <p:tav tm="100000">
                                          <p:val>
                                            <p:strVal val="#ppt_h"/>
                                          </p:val>
                                        </p:tav>
                                      </p:tavLst>
                                    </p:anim>
                                    <p:animEffect transition="in" filter="fade">
                                      <p:cBhvr>
                                        <p:cTn id="9" dur="1000"/>
                                        <p:tgtEl>
                                          <p:spTgt spid="5124"/>
                                        </p:tgtEl>
                                      </p:cBhvr>
                                    </p:animEffec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1000" fill="hold"/>
                                        <p:tgtEl>
                                          <p:spTgt spid="5128"/>
                                        </p:tgtEl>
                                        <p:attrNameLst>
                                          <p:attrName>ppt_w</p:attrName>
                                        </p:attrNameLst>
                                      </p:cBhvr>
                                      <p:tavLst>
                                        <p:tav tm="0">
                                          <p:val>
                                            <p:strVal val="#ppt_w*0.70"/>
                                          </p:val>
                                        </p:tav>
                                        <p:tav tm="100000">
                                          <p:val>
                                            <p:strVal val="#ppt_w"/>
                                          </p:val>
                                        </p:tav>
                                      </p:tavLst>
                                    </p:anim>
                                    <p:anim calcmode="lin" valueType="num">
                                      <p:cBhvr>
                                        <p:cTn id="20" dur="1000" fill="hold"/>
                                        <p:tgtEl>
                                          <p:spTgt spid="5128"/>
                                        </p:tgtEl>
                                        <p:attrNameLst>
                                          <p:attrName>ppt_h</p:attrName>
                                        </p:attrNameLst>
                                      </p:cBhvr>
                                      <p:tavLst>
                                        <p:tav tm="0">
                                          <p:val>
                                            <p:strVal val="#ppt_h"/>
                                          </p:val>
                                        </p:tav>
                                        <p:tav tm="100000">
                                          <p:val>
                                            <p:strVal val="#ppt_h"/>
                                          </p:val>
                                        </p:tav>
                                      </p:tavLst>
                                    </p:anim>
                                    <p:animEffect transition="in" filter="fade">
                                      <p:cBhvr>
                                        <p:cTn id="21" dur="1000"/>
                                        <p:tgtEl>
                                          <p:spTgt spid="5128"/>
                                        </p:tgtEl>
                                      </p:cBhvr>
                                    </p:animEffect>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5129">
                                            <p:txEl>
                                              <p:pRg st="0" end="0"/>
                                            </p:txEl>
                                          </p:spTgt>
                                        </p:tgtEl>
                                        <p:attrNameLst>
                                          <p:attrName>style.visibility</p:attrName>
                                        </p:attrNameLst>
                                      </p:cBhvr>
                                      <p:to>
                                        <p:strVal val="visible"/>
                                      </p:to>
                                    </p:set>
                                    <p:anim calcmode="lin" valueType="num">
                                      <p:cBhvr additive="base">
                                        <p:cTn id="25" dur="500" fill="hold"/>
                                        <p:tgtEl>
                                          <p:spTgt spid="512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9">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5129">
                                            <p:txEl>
                                              <p:pRg st="1" end="1"/>
                                            </p:txEl>
                                          </p:spTgt>
                                        </p:tgtEl>
                                        <p:attrNameLst>
                                          <p:attrName>style.visibility</p:attrName>
                                        </p:attrNameLst>
                                      </p:cBhvr>
                                      <p:to>
                                        <p:strVal val="visible"/>
                                      </p:to>
                                    </p:set>
                                    <p:anim calcmode="lin" valueType="num">
                                      <p:cBhvr additive="base">
                                        <p:cTn id="30" dur="500" fill="hold"/>
                                        <p:tgtEl>
                                          <p:spTgt spid="5129">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1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5130"/>
                                        </p:tgtEl>
                                        <p:attrNameLst>
                                          <p:attrName>style.visibility</p:attrName>
                                        </p:attrNameLst>
                                      </p:cBhvr>
                                      <p:to>
                                        <p:strVal val="visible"/>
                                      </p:to>
                                    </p:set>
                                    <p:anim calcmode="lin" valueType="num">
                                      <p:cBhvr>
                                        <p:cTn id="36" dur="1000" fill="hold"/>
                                        <p:tgtEl>
                                          <p:spTgt spid="5130"/>
                                        </p:tgtEl>
                                        <p:attrNameLst>
                                          <p:attrName>ppt_w</p:attrName>
                                        </p:attrNameLst>
                                      </p:cBhvr>
                                      <p:tavLst>
                                        <p:tav tm="0">
                                          <p:val>
                                            <p:strVal val="#ppt_w*0.70"/>
                                          </p:val>
                                        </p:tav>
                                        <p:tav tm="100000">
                                          <p:val>
                                            <p:strVal val="#ppt_w"/>
                                          </p:val>
                                        </p:tav>
                                      </p:tavLst>
                                    </p:anim>
                                    <p:anim calcmode="lin" valueType="num">
                                      <p:cBhvr>
                                        <p:cTn id="37" dur="1000" fill="hold"/>
                                        <p:tgtEl>
                                          <p:spTgt spid="5130"/>
                                        </p:tgtEl>
                                        <p:attrNameLst>
                                          <p:attrName>ppt_h</p:attrName>
                                        </p:attrNameLst>
                                      </p:cBhvr>
                                      <p:tavLst>
                                        <p:tav tm="0">
                                          <p:val>
                                            <p:strVal val="#ppt_h"/>
                                          </p:val>
                                        </p:tav>
                                        <p:tav tm="100000">
                                          <p:val>
                                            <p:strVal val="#ppt_h"/>
                                          </p:val>
                                        </p:tav>
                                      </p:tavLst>
                                    </p:anim>
                                    <p:animEffect transition="in" filter="fade">
                                      <p:cBhvr>
                                        <p:cTn id="38" dur="1000"/>
                                        <p:tgtEl>
                                          <p:spTgt spid="5130"/>
                                        </p:tgtEl>
                                      </p:cBhvr>
                                    </p:animEffect>
                                  </p:childTnLst>
                                </p:cTn>
                              </p:par>
                            </p:childTnLst>
                          </p:cTn>
                        </p:par>
                        <p:par>
                          <p:cTn id="39" fill="hold" nodeType="afterGroup">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5132">
                                            <p:txEl>
                                              <p:pRg st="0" end="0"/>
                                            </p:txEl>
                                          </p:spTgt>
                                        </p:tgtEl>
                                        <p:attrNameLst>
                                          <p:attrName>style.visibility</p:attrName>
                                        </p:attrNameLst>
                                      </p:cBhvr>
                                      <p:to>
                                        <p:strVal val="visible"/>
                                      </p:to>
                                    </p:set>
                                    <p:anim calcmode="lin" valueType="num">
                                      <p:cBhvr additive="base">
                                        <p:cTn id="42" dur="1000" fill="hold"/>
                                        <p:tgtEl>
                                          <p:spTgt spid="5132">
                                            <p:txEl>
                                              <p:pRg st="0" end="0"/>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5132">
                                            <p:txEl>
                                              <p:pRg st="0" end="0"/>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5132">
                                            <p:txEl>
                                              <p:pRg st="1" end="1"/>
                                            </p:txEl>
                                          </p:spTgt>
                                        </p:tgtEl>
                                        <p:attrNameLst>
                                          <p:attrName>style.visibility</p:attrName>
                                        </p:attrNameLst>
                                      </p:cBhvr>
                                      <p:to>
                                        <p:strVal val="visible"/>
                                      </p:to>
                                    </p:set>
                                    <p:anim calcmode="lin" valueType="num">
                                      <p:cBhvr additive="base">
                                        <p:cTn id="47" dur="1000" fill="hold"/>
                                        <p:tgtEl>
                                          <p:spTgt spid="5132">
                                            <p:txEl>
                                              <p:pRg st="1" end="1"/>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5132">
                                            <p:txEl>
                                              <p:pRg st="1" end="1"/>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5132">
                                            <p:txEl>
                                              <p:pRg st="2" end="2"/>
                                            </p:txEl>
                                          </p:spTgt>
                                        </p:tgtEl>
                                        <p:attrNameLst>
                                          <p:attrName>style.visibility</p:attrName>
                                        </p:attrNameLst>
                                      </p:cBhvr>
                                      <p:to>
                                        <p:strVal val="visible"/>
                                      </p:to>
                                    </p:set>
                                    <p:anim calcmode="lin" valueType="num">
                                      <p:cBhvr additive="base">
                                        <p:cTn id="52" dur="1000" fill="hold"/>
                                        <p:tgtEl>
                                          <p:spTgt spid="5132">
                                            <p:txEl>
                                              <p:pRg st="2" end="2"/>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5132">
                                            <p:txEl>
                                              <p:pRg st="2" end="2"/>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000"/>
                            </p:stCondLst>
                            <p:childTnLst>
                              <p:par>
                                <p:cTn id="55" presetID="2" presetClass="entr" presetSubtype="8" fill="hold" grpId="0" nodeType="afterEffect">
                                  <p:stCondLst>
                                    <p:cond delay="0"/>
                                  </p:stCondLst>
                                  <p:childTnLst>
                                    <p:set>
                                      <p:cBhvr>
                                        <p:cTn id="56" dur="1" fill="hold">
                                          <p:stCondLst>
                                            <p:cond delay="0"/>
                                          </p:stCondLst>
                                        </p:cTn>
                                        <p:tgtEl>
                                          <p:spTgt spid="5132">
                                            <p:txEl>
                                              <p:pRg st="3" end="3"/>
                                            </p:txEl>
                                          </p:spTgt>
                                        </p:tgtEl>
                                        <p:attrNameLst>
                                          <p:attrName>style.visibility</p:attrName>
                                        </p:attrNameLst>
                                      </p:cBhvr>
                                      <p:to>
                                        <p:strVal val="visible"/>
                                      </p:to>
                                    </p:set>
                                    <p:anim calcmode="lin" valueType="num">
                                      <p:cBhvr additive="base">
                                        <p:cTn id="57" dur="1000" fill="hold"/>
                                        <p:tgtEl>
                                          <p:spTgt spid="5132">
                                            <p:txEl>
                                              <p:pRg st="3" end="3"/>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51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9" grpId="0" build="p"/>
      <p:bldP spid="51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0" name="Object 6"/>
          <p:cNvGraphicFramePr>
            <a:graphicFrameLocks noChangeAspect="1"/>
          </p:cNvGraphicFramePr>
          <p:nvPr/>
        </p:nvGraphicFramePr>
        <p:xfrm>
          <a:off x="381000" y="1295400"/>
          <a:ext cx="5334000" cy="527050"/>
        </p:xfrm>
        <a:graphic>
          <a:graphicData uri="http://schemas.openxmlformats.org/presentationml/2006/ole">
            <mc:AlternateContent xmlns:mc="http://schemas.openxmlformats.org/markup-compatibility/2006">
              <mc:Choice xmlns:v="urn:schemas-microsoft-com:vml" Requires="v">
                <p:oleObj spid="_x0000_s4107" name="Image" r:id="rId3" imgW="7319449" imgH="724321" progId="">
                  <p:embed/>
                </p:oleObj>
              </mc:Choice>
              <mc:Fallback>
                <p:oleObj name="Image" r:id="rId3" imgW="7319449" imgH="724321" progId="">
                  <p:embed/>
                  <p:pic>
                    <p:nvPicPr>
                      <p:cNvPr id="0" name="Object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295400"/>
                        <a:ext cx="5334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381000" y="231775"/>
          <a:ext cx="3048000" cy="606425"/>
        </p:xfrm>
        <a:graphic>
          <a:graphicData uri="http://schemas.openxmlformats.org/presentationml/2006/ole">
            <mc:AlternateContent xmlns:mc="http://schemas.openxmlformats.org/markup-compatibility/2006">
              <mc:Choice xmlns:v="urn:schemas-microsoft-com:vml" Requires="v">
                <p:oleObj spid="_x0000_s4108" name="Image" r:id="rId5" imgW="3570773" imgH="711362" progId="">
                  <p:embed/>
                </p:oleObj>
              </mc:Choice>
              <mc:Fallback>
                <p:oleObj name="Image" r:id="rId5" imgW="3570773" imgH="711362" progId="">
                  <p:embed/>
                  <p:pic>
                    <p:nvPicPr>
                      <p:cNvPr id="0" name="Object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31775"/>
                        <a:ext cx="30480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8"/>
          <p:cNvSpPr txBox="1">
            <a:spLocks noChangeArrowheads="1"/>
          </p:cNvSpPr>
          <p:nvPr/>
        </p:nvSpPr>
        <p:spPr bwMode="auto">
          <a:xfrm>
            <a:off x="4114800" y="3048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endParaRPr lang="en-US"/>
          </a:p>
        </p:txBody>
      </p:sp>
      <p:sp>
        <p:nvSpPr>
          <p:cNvPr id="6153" name="Text Box 9"/>
          <p:cNvSpPr txBox="1">
            <a:spLocks noChangeArrowheads="1"/>
          </p:cNvSpPr>
          <p:nvPr/>
        </p:nvSpPr>
        <p:spPr bwMode="auto">
          <a:xfrm>
            <a:off x="228600" y="8382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Humans and other creatures that walk upright on two feet.</a:t>
            </a:r>
          </a:p>
        </p:txBody>
      </p:sp>
      <p:pic>
        <p:nvPicPr>
          <p:cNvPr id="6157" name="Picture 13" descr="0000241143-005"/>
          <p:cNvPicPr>
            <a:picLocks noChangeAspect="1" noChangeArrowheads="1"/>
          </p:cNvPicPr>
          <p:nvPr/>
        </p:nvPicPr>
        <p:blipFill>
          <a:blip r:embed="rId7">
            <a:extLst>
              <a:ext uri="{28A0092B-C50C-407E-A947-70E740481C1C}">
                <a14:useLocalDpi xmlns:a14="http://schemas.microsoft.com/office/drawing/2010/main" val="0"/>
              </a:ext>
            </a:extLst>
          </a:blip>
          <a:srcRect l="7764" t="16667" r="30124"/>
          <a:stretch>
            <a:fillRect/>
          </a:stretch>
        </p:blipFill>
        <p:spPr bwMode="auto">
          <a:xfrm>
            <a:off x="7543800" y="228600"/>
            <a:ext cx="1181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14"/>
          <p:cNvSpPr txBox="1">
            <a:spLocks noChangeArrowheads="1"/>
          </p:cNvSpPr>
          <p:nvPr/>
        </p:nvSpPr>
        <p:spPr bwMode="auto">
          <a:xfrm>
            <a:off x="381000" y="1905000"/>
            <a:ext cx="75438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The first Hominids, they are thought to have emerged in East Africa in the Great Rift Valley between 3-4 million years ago.</a:t>
            </a:r>
          </a:p>
          <a:p>
            <a:pPr eaLnBrk="1" hangingPunct="1">
              <a:spcBef>
                <a:spcPct val="50000"/>
              </a:spcBef>
            </a:pPr>
            <a:r>
              <a:rPr lang="en-US" b="1" i="1"/>
              <a:t>Homo habilis- </a:t>
            </a:r>
            <a:r>
              <a:rPr lang="en-US"/>
              <a:t>meaning</a:t>
            </a:r>
            <a:r>
              <a:rPr lang="en-US" i="1"/>
              <a:t> </a:t>
            </a:r>
            <a:r>
              <a:rPr lang="en-US"/>
              <a:t>handy human was a phase between Australopithecus and Homo Erectus that emerged between 2.5-1.6 million years ago. </a:t>
            </a:r>
          </a:p>
          <a:p>
            <a:pPr eaLnBrk="1" hangingPunct="1">
              <a:spcBef>
                <a:spcPct val="50000"/>
              </a:spcBef>
            </a:pPr>
            <a:endParaRPr lang="en-US"/>
          </a:p>
          <a:p>
            <a:pPr eaLnBrk="1" hangingPunct="1">
              <a:spcBef>
                <a:spcPct val="50000"/>
              </a:spcBef>
            </a:pPr>
            <a:endParaRPr lang="en-US"/>
          </a:p>
        </p:txBody>
      </p:sp>
      <p:graphicFrame>
        <p:nvGraphicFramePr>
          <p:cNvPr id="6160" name="Object 16"/>
          <p:cNvGraphicFramePr>
            <a:graphicFrameLocks noChangeAspect="1"/>
          </p:cNvGraphicFramePr>
          <p:nvPr/>
        </p:nvGraphicFramePr>
        <p:xfrm>
          <a:off x="457200" y="3790950"/>
          <a:ext cx="4419600" cy="554038"/>
        </p:xfrm>
        <a:graphic>
          <a:graphicData uri="http://schemas.openxmlformats.org/presentationml/2006/ole">
            <mc:AlternateContent xmlns:mc="http://schemas.openxmlformats.org/markup-compatibility/2006">
              <mc:Choice xmlns:v="urn:schemas-microsoft-com:vml" Requires="v">
                <p:oleObj spid="_x0000_s4109" name="Image" r:id="rId8" imgW="5680198" imgH="711362" progId="">
                  <p:embed/>
                </p:oleObj>
              </mc:Choice>
              <mc:Fallback>
                <p:oleObj name="Image" r:id="rId8" imgW="5680198" imgH="711362" progId="">
                  <p:embed/>
                  <p:pic>
                    <p:nvPicPr>
                      <p:cNvPr id="0" name="Object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790950"/>
                        <a:ext cx="441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1" name="Text Box 17"/>
          <p:cNvSpPr txBox="1">
            <a:spLocks noChangeArrowheads="1"/>
          </p:cNvSpPr>
          <p:nvPr/>
        </p:nvSpPr>
        <p:spPr bwMode="auto">
          <a:xfrm>
            <a:off x="457200" y="4384675"/>
            <a:ext cx="6553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Second stage in early human development, Homo erectus, which means upright human being, emerged about 1.8 million years ago.</a:t>
            </a:r>
          </a:p>
          <a:p>
            <a:pPr eaLnBrk="1" hangingPunct="1">
              <a:spcBef>
                <a:spcPct val="50000"/>
              </a:spcBef>
            </a:pPr>
            <a:r>
              <a:rPr lang="en-US" u="sng"/>
              <a:t>These were the first hominids to leave Africa and moved into Europe and Asia.</a:t>
            </a:r>
          </a:p>
          <a:p>
            <a:pPr eaLnBrk="1" hangingPunct="1">
              <a:spcBef>
                <a:spcPct val="50000"/>
              </a:spcBef>
            </a:pPr>
            <a:r>
              <a:rPr lang="en-US"/>
              <a:t>They also used more complex tools</a:t>
            </a:r>
          </a:p>
        </p:txBody>
      </p:sp>
      <p:pic>
        <p:nvPicPr>
          <p:cNvPr id="6163" name="Picture 19" descr="homo_erectus_jh_ergaster_wall3_f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191000"/>
            <a:ext cx="15303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153"/>
                                        </p:tgtEl>
                                        <p:attrNameLst>
                                          <p:attrName>style.visibility</p:attrName>
                                        </p:attrNameLst>
                                      </p:cBhvr>
                                      <p:to>
                                        <p:strVal val="visible"/>
                                      </p:to>
                                    </p:set>
                                    <p:anim calcmode="lin" valueType="num">
                                      <p:cBhvr additive="base">
                                        <p:cTn id="14" dur="500" fill="hold"/>
                                        <p:tgtEl>
                                          <p:spTgt spid="6153"/>
                                        </p:tgtEl>
                                        <p:attrNameLst>
                                          <p:attrName>ppt_x</p:attrName>
                                        </p:attrNameLst>
                                      </p:cBhvr>
                                      <p:tavLst>
                                        <p:tav tm="0">
                                          <p:val>
                                            <p:strVal val="0-#ppt_w/2"/>
                                          </p:val>
                                        </p:tav>
                                        <p:tav tm="100000">
                                          <p:val>
                                            <p:strVal val="#ppt_x"/>
                                          </p:val>
                                        </p:tav>
                                      </p:tavLst>
                                    </p:anim>
                                    <p:anim calcmode="lin" valueType="num">
                                      <p:cBhvr additive="base">
                                        <p:cTn id="15"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anim calcmode="lin" valueType="num">
                                      <p:cBhvr>
                                        <p:cTn id="20" dur="500" fill="hold"/>
                                        <p:tgtEl>
                                          <p:spTgt spid="6150"/>
                                        </p:tgtEl>
                                        <p:attrNameLst>
                                          <p:attrName>ppt_w</p:attrName>
                                        </p:attrNameLst>
                                      </p:cBhvr>
                                      <p:tavLst>
                                        <p:tav tm="0">
                                          <p:val>
                                            <p:fltVal val="0"/>
                                          </p:val>
                                        </p:tav>
                                        <p:tav tm="100000">
                                          <p:val>
                                            <p:strVal val="#ppt_w"/>
                                          </p:val>
                                        </p:tav>
                                      </p:tavLst>
                                    </p:anim>
                                    <p:anim calcmode="lin" valueType="num">
                                      <p:cBhvr>
                                        <p:cTn id="21" dur="500" fill="hold"/>
                                        <p:tgtEl>
                                          <p:spTgt spid="6150"/>
                                        </p:tgtEl>
                                        <p:attrNameLst>
                                          <p:attrName>ppt_h</p:attrName>
                                        </p:attrNameLst>
                                      </p:cBhvr>
                                      <p:tavLst>
                                        <p:tav tm="0">
                                          <p:val>
                                            <p:fltVal val="0"/>
                                          </p:val>
                                        </p:tav>
                                        <p:tav tm="100000">
                                          <p:val>
                                            <p:strVal val="#ppt_h"/>
                                          </p:val>
                                        </p:tav>
                                      </p:tavLst>
                                    </p:anim>
                                    <p:animEffect transition="in" filter="fade">
                                      <p:cBhvr>
                                        <p:cTn id="22" dur="500"/>
                                        <p:tgtEl>
                                          <p:spTgt spid="6150"/>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6157"/>
                                        </p:tgtEl>
                                        <p:attrNameLst>
                                          <p:attrName>style.visibility</p:attrName>
                                        </p:attrNameLst>
                                      </p:cBhvr>
                                      <p:to>
                                        <p:strVal val="visible"/>
                                      </p:to>
                                    </p:set>
                                    <p:anim calcmode="lin" valueType="num">
                                      <p:cBhvr>
                                        <p:cTn id="25" dur="1000" fill="hold"/>
                                        <p:tgtEl>
                                          <p:spTgt spid="6157"/>
                                        </p:tgtEl>
                                        <p:attrNameLst>
                                          <p:attrName>ppt_w</p:attrName>
                                        </p:attrNameLst>
                                      </p:cBhvr>
                                      <p:tavLst>
                                        <p:tav tm="0">
                                          <p:val>
                                            <p:strVal val="#ppt_w+.3"/>
                                          </p:val>
                                        </p:tav>
                                        <p:tav tm="100000">
                                          <p:val>
                                            <p:strVal val="#ppt_w"/>
                                          </p:val>
                                        </p:tav>
                                      </p:tavLst>
                                    </p:anim>
                                    <p:anim calcmode="lin" valueType="num">
                                      <p:cBhvr>
                                        <p:cTn id="26" dur="1000" fill="hold"/>
                                        <p:tgtEl>
                                          <p:spTgt spid="6157"/>
                                        </p:tgtEl>
                                        <p:attrNameLst>
                                          <p:attrName>ppt_h</p:attrName>
                                        </p:attrNameLst>
                                      </p:cBhvr>
                                      <p:tavLst>
                                        <p:tav tm="0">
                                          <p:val>
                                            <p:strVal val="#ppt_h"/>
                                          </p:val>
                                        </p:tav>
                                        <p:tav tm="100000">
                                          <p:val>
                                            <p:strVal val="#ppt_h"/>
                                          </p:val>
                                        </p:tav>
                                      </p:tavLst>
                                    </p:anim>
                                    <p:animEffect transition="in" filter="fade">
                                      <p:cBhvr>
                                        <p:cTn id="27" dur="1000"/>
                                        <p:tgtEl>
                                          <p:spTgt spid="61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158"/>
                                        </p:tgtEl>
                                        <p:attrNameLst>
                                          <p:attrName>style.visibility</p:attrName>
                                        </p:attrNameLst>
                                      </p:cBhvr>
                                      <p:to>
                                        <p:strVal val="visible"/>
                                      </p:to>
                                    </p:set>
                                    <p:anim calcmode="lin" valueType="num">
                                      <p:cBhvr additive="base">
                                        <p:cTn id="32" dur="500" fill="hold"/>
                                        <p:tgtEl>
                                          <p:spTgt spid="6158"/>
                                        </p:tgtEl>
                                        <p:attrNameLst>
                                          <p:attrName>ppt_x</p:attrName>
                                        </p:attrNameLst>
                                      </p:cBhvr>
                                      <p:tavLst>
                                        <p:tav tm="0">
                                          <p:val>
                                            <p:strVal val="0-#ppt_w/2"/>
                                          </p:val>
                                        </p:tav>
                                        <p:tav tm="100000">
                                          <p:val>
                                            <p:strVal val="#ppt_x"/>
                                          </p:val>
                                        </p:tav>
                                      </p:tavLst>
                                    </p:anim>
                                    <p:anim calcmode="lin" valueType="num">
                                      <p:cBhvr additive="base">
                                        <p:cTn id="33"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6160"/>
                                        </p:tgtEl>
                                        <p:attrNameLst>
                                          <p:attrName>style.visibility</p:attrName>
                                        </p:attrNameLst>
                                      </p:cBhvr>
                                      <p:to>
                                        <p:strVal val="visible"/>
                                      </p:to>
                                    </p:set>
                                    <p:anim calcmode="lin" valueType="num">
                                      <p:cBhvr>
                                        <p:cTn id="38" dur="500" fill="hold"/>
                                        <p:tgtEl>
                                          <p:spTgt spid="6160"/>
                                        </p:tgtEl>
                                        <p:attrNameLst>
                                          <p:attrName>ppt_w</p:attrName>
                                        </p:attrNameLst>
                                      </p:cBhvr>
                                      <p:tavLst>
                                        <p:tav tm="0">
                                          <p:val>
                                            <p:fltVal val="0"/>
                                          </p:val>
                                        </p:tav>
                                        <p:tav tm="100000">
                                          <p:val>
                                            <p:strVal val="#ppt_w"/>
                                          </p:val>
                                        </p:tav>
                                      </p:tavLst>
                                    </p:anim>
                                    <p:anim calcmode="lin" valueType="num">
                                      <p:cBhvr>
                                        <p:cTn id="39" dur="500" fill="hold"/>
                                        <p:tgtEl>
                                          <p:spTgt spid="6160"/>
                                        </p:tgtEl>
                                        <p:attrNameLst>
                                          <p:attrName>ppt_h</p:attrName>
                                        </p:attrNameLst>
                                      </p:cBhvr>
                                      <p:tavLst>
                                        <p:tav tm="0">
                                          <p:val>
                                            <p:fltVal val="0"/>
                                          </p:val>
                                        </p:tav>
                                        <p:tav tm="100000">
                                          <p:val>
                                            <p:strVal val="#ppt_h"/>
                                          </p:val>
                                        </p:tav>
                                      </p:tavLst>
                                    </p:anim>
                                    <p:animEffect transition="in" filter="fade">
                                      <p:cBhvr>
                                        <p:cTn id="40" dur="500"/>
                                        <p:tgtEl>
                                          <p:spTgt spid="6160"/>
                                        </p:tgtEl>
                                      </p:cBhvr>
                                    </p:animEffect>
                                  </p:childTnLst>
                                </p:cTn>
                              </p:par>
                              <p:par>
                                <p:cTn id="41" presetID="50" presetClass="entr" presetSubtype="0" decel="100000" fill="hold" nodeType="withEffect">
                                  <p:stCondLst>
                                    <p:cond delay="0"/>
                                  </p:stCondLst>
                                  <p:childTnLst>
                                    <p:set>
                                      <p:cBhvr>
                                        <p:cTn id="42" dur="1" fill="hold">
                                          <p:stCondLst>
                                            <p:cond delay="0"/>
                                          </p:stCondLst>
                                        </p:cTn>
                                        <p:tgtEl>
                                          <p:spTgt spid="6163"/>
                                        </p:tgtEl>
                                        <p:attrNameLst>
                                          <p:attrName>style.visibility</p:attrName>
                                        </p:attrNameLst>
                                      </p:cBhvr>
                                      <p:to>
                                        <p:strVal val="visible"/>
                                      </p:to>
                                    </p:set>
                                    <p:anim calcmode="lin" valueType="num">
                                      <p:cBhvr>
                                        <p:cTn id="43" dur="1000" fill="hold"/>
                                        <p:tgtEl>
                                          <p:spTgt spid="6163"/>
                                        </p:tgtEl>
                                        <p:attrNameLst>
                                          <p:attrName>ppt_w</p:attrName>
                                        </p:attrNameLst>
                                      </p:cBhvr>
                                      <p:tavLst>
                                        <p:tav tm="0">
                                          <p:val>
                                            <p:strVal val="#ppt_w+.3"/>
                                          </p:val>
                                        </p:tav>
                                        <p:tav tm="100000">
                                          <p:val>
                                            <p:strVal val="#ppt_w"/>
                                          </p:val>
                                        </p:tav>
                                      </p:tavLst>
                                    </p:anim>
                                    <p:anim calcmode="lin" valueType="num">
                                      <p:cBhvr>
                                        <p:cTn id="44" dur="1000" fill="hold"/>
                                        <p:tgtEl>
                                          <p:spTgt spid="6163"/>
                                        </p:tgtEl>
                                        <p:attrNameLst>
                                          <p:attrName>ppt_h</p:attrName>
                                        </p:attrNameLst>
                                      </p:cBhvr>
                                      <p:tavLst>
                                        <p:tav tm="0">
                                          <p:val>
                                            <p:strVal val="#ppt_h"/>
                                          </p:val>
                                        </p:tav>
                                        <p:tav tm="100000">
                                          <p:val>
                                            <p:strVal val="#ppt_h"/>
                                          </p:val>
                                        </p:tav>
                                      </p:tavLst>
                                    </p:anim>
                                    <p:animEffect transition="in" filter="fade">
                                      <p:cBhvr>
                                        <p:cTn id="45" dur="1000"/>
                                        <p:tgtEl>
                                          <p:spTgt spid="616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6161">
                                            <p:txEl>
                                              <p:pRg st="0" end="0"/>
                                            </p:txEl>
                                          </p:spTgt>
                                        </p:tgtEl>
                                        <p:attrNameLst>
                                          <p:attrName>style.visibility</p:attrName>
                                        </p:attrNameLst>
                                      </p:cBhvr>
                                      <p:to>
                                        <p:strVal val="visible"/>
                                      </p:to>
                                    </p:set>
                                    <p:anim calcmode="lin" valueType="num">
                                      <p:cBhvr additive="base">
                                        <p:cTn id="50" dur="500" fill="hold"/>
                                        <p:tgtEl>
                                          <p:spTgt spid="6161">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61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6161">
                                            <p:txEl>
                                              <p:pRg st="1" end="1"/>
                                            </p:txEl>
                                          </p:spTgt>
                                        </p:tgtEl>
                                        <p:attrNameLst>
                                          <p:attrName>style.visibility</p:attrName>
                                        </p:attrNameLst>
                                      </p:cBhvr>
                                      <p:to>
                                        <p:strVal val="visible"/>
                                      </p:to>
                                    </p:set>
                                    <p:anim calcmode="lin" valueType="num">
                                      <p:cBhvr additive="base">
                                        <p:cTn id="56" dur="500" fill="hold"/>
                                        <p:tgtEl>
                                          <p:spTgt spid="6161">
                                            <p:txEl>
                                              <p:pRg st="1" end="1"/>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61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6161">
                                            <p:txEl>
                                              <p:pRg st="2" end="2"/>
                                            </p:txEl>
                                          </p:spTgt>
                                        </p:tgtEl>
                                        <p:attrNameLst>
                                          <p:attrName>style.visibility</p:attrName>
                                        </p:attrNameLst>
                                      </p:cBhvr>
                                      <p:to>
                                        <p:strVal val="visible"/>
                                      </p:to>
                                    </p:set>
                                    <p:anim calcmode="lin" valueType="num">
                                      <p:cBhvr additive="base">
                                        <p:cTn id="62" dur="500" fill="hold"/>
                                        <p:tgtEl>
                                          <p:spTgt spid="6161">
                                            <p:txEl>
                                              <p:pRg st="2" end="2"/>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616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8" grpId="0"/>
      <p:bldP spid="616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4"/>
          <p:cNvGraphicFramePr>
            <a:graphicFrameLocks noChangeAspect="1"/>
          </p:cNvGraphicFramePr>
          <p:nvPr/>
        </p:nvGraphicFramePr>
        <p:xfrm>
          <a:off x="228600" y="228600"/>
          <a:ext cx="4419600" cy="584200"/>
        </p:xfrm>
        <a:graphic>
          <a:graphicData uri="http://schemas.openxmlformats.org/presentationml/2006/ole">
            <mc:AlternateContent xmlns:mc="http://schemas.openxmlformats.org/markup-compatibility/2006">
              <mc:Choice xmlns:v="urn:schemas-microsoft-com:vml" Requires="v">
                <p:oleObj spid="_x0000_s5130" name="Image" r:id="rId3" imgW="5469512" imgH="722561" progId="">
                  <p:embed/>
                </p:oleObj>
              </mc:Choice>
              <mc:Fallback>
                <p:oleObj name="Image" r:id="rId3" imgW="5469512" imgH="722561"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28600"/>
                        <a:ext cx="441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5"/>
          <p:cNvSpPr txBox="1">
            <a:spLocks noChangeArrowheads="1"/>
          </p:cNvSpPr>
          <p:nvPr/>
        </p:nvSpPr>
        <p:spPr bwMode="auto">
          <a:xfrm>
            <a:off x="228600" y="990600"/>
            <a:ext cx="7315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u="sng"/>
              <a:t>About 250,000 years ago </a:t>
            </a:r>
            <a:r>
              <a:rPr lang="en-US" b="1" u="sng"/>
              <a:t>Homo sapiens</a:t>
            </a:r>
            <a:r>
              <a:rPr lang="en-US" u="sng"/>
              <a:t> emerged.</a:t>
            </a:r>
          </a:p>
          <a:p>
            <a:pPr eaLnBrk="1" hangingPunct="1">
              <a:spcBef>
                <a:spcPct val="50000"/>
              </a:spcBef>
            </a:pPr>
            <a:r>
              <a:rPr lang="en-US" u="sng"/>
              <a:t>Homo Sapiens means “Wise Person.”</a:t>
            </a:r>
          </a:p>
          <a:p>
            <a:pPr eaLnBrk="1" hangingPunct="1">
              <a:spcBef>
                <a:spcPct val="50000"/>
              </a:spcBef>
            </a:pPr>
            <a:r>
              <a:rPr lang="en-US" u="sng"/>
              <a:t>This group split into two distinct groups:</a:t>
            </a:r>
          </a:p>
          <a:p>
            <a:pPr eaLnBrk="1" hangingPunct="1">
              <a:spcBef>
                <a:spcPct val="50000"/>
              </a:spcBef>
            </a:pPr>
            <a:r>
              <a:rPr lang="en-US" b="1" u="sng"/>
              <a:t>Neanderthals</a:t>
            </a:r>
            <a:r>
              <a:rPr lang="en-US" u="sng"/>
              <a:t> and </a:t>
            </a:r>
            <a:r>
              <a:rPr lang="en-US" b="1" u="sng"/>
              <a:t>Homo Sapiens Sapiens</a:t>
            </a:r>
          </a:p>
        </p:txBody>
      </p:sp>
      <p:graphicFrame>
        <p:nvGraphicFramePr>
          <p:cNvPr id="7174" name="Object 6"/>
          <p:cNvGraphicFramePr>
            <a:graphicFrameLocks noChangeAspect="1"/>
          </p:cNvGraphicFramePr>
          <p:nvPr/>
        </p:nvGraphicFramePr>
        <p:xfrm>
          <a:off x="304800" y="2743200"/>
          <a:ext cx="4343400" cy="563563"/>
        </p:xfrm>
        <a:graphic>
          <a:graphicData uri="http://schemas.openxmlformats.org/presentationml/2006/ole">
            <mc:AlternateContent xmlns:mc="http://schemas.openxmlformats.org/markup-compatibility/2006">
              <mc:Choice xmlns:v="urn:schemas-microsoft-com:vml" Requires="v">
                <p:oleObj spid="_x0000_s5131" name="Image" r:id="rId5" imgW="5560976" imgH="722561" progId="">
                  <p:embed/>
                </p:oleObj>
              </mc:Choice>
              <mc:Fallback>
                <p:oleObj name="Image" r:id="rId5" imgW="5560976" imgH="722561" progId="">
                  <p:embed/>
                  <p:pic>
                    <p:nvPicPr>
                      <p:cNvPr id="0" name="Object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743200"/>
                        <a:ext cx="4343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6" name="Picture 8" descr="42-16941461"/>
          <p:cNvPicPr>
            <a:picLocks noChangeAspect="1" noChangeArrowheads="1"/>
          </p:cNvPicPr>
          <p:nvPr/>
        </p:nvPicPr>
        <p:blipFill>
          <a:blip r:embed="rId7">
            <a:clrChange>
              <a:clrFrom>
                <a:srgbClr val="F5F3F6"/>
              </a:clrFrom>
              <a:clrTo>
                <a:srgbClr val="F5F3F6">
                  <a:alpha val="0"/>
                </a:srgbClr>
              </a:clrTo>
            </a:clrChange>
            <a:extLst>
              <a:ext uri="{28A0092B-C50C-407E-A947-70E740481C1C}">
                <a14:useLocalDpi xmlns:a14="http://schemas.microsoft.com/office/drawing/2010/main" val="0"/>
              </a:ext>
            </a:extLst>
          </a:blip>
          <a:srcRect/>
          <a:stretch>
            <a:fillRect/>
          </a:stretch>
        </p:blipFill>
        <p:spPr bwMode="auto">
          <a:xfrm>
            <a:off x="6172200" y="228600"/>
            <a:ext cx="26670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Image:Neandertal vs Sapiens.jpg">
            <a:hlinkClick r:id="rId8"/>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3975" y="2057400"/>
            <a:ext cx="25876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1"/>
          <p:cNvSpPr txBox="1">
            <a:spLocks noChangeArrowheads="1"/>
          </p:cNvSpPr>
          <p:nvPr/>
        </p:nvSpPr>
        <p:spPr bwMode="auto">
          <a:xfrm>
            <a:off x="6400800" y="58674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400" b="1"/>
              <a:t>Homo Sapiens Sapiens</a:t>
            </a:r>
          </a:p>
        </p:txBody>
      </p:sp>
      <p:sp>
        <p:nvSpPr>
          <p:cNvPr id="7180" name="Text Box 12"/>
          <p:cNvSpPr txBox="1">
            <a:spLocks noChangeArrowheads="1"/>
          </p:cNvSpPr>
          <p:nvPr/>
        </p:nvSpPr>
        <p:spPr bwMode="auto">
          <a:xfrm>
            <a:off x="7696200" y="5791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1400" b="1"/>
              <a:t>Neanderthals</a:t>
            </a:r>
          </a:p>
        </p:txBody>
      </p:sp>
      <p:sp>
        <p:nvSpPr>
          <p:cNvPr id="7181" name="Text Box 13"/>
          <p:cNvSpPr txBox="1">
            <a:spLocks noChangeArrowheads="1"/>
          </p:cNvSpPr>
          <p:nvPr/>
        </p:nvSpPr>
        <p:spPr bwMode="auto">
          <a:xfrm>
            <a:off x="76200" y="3429000"/>
            <a:ext cx="632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hangingPunct="1">
              <a:spcBef>
                <a:spcPct val="50000"/>
              </a:spcBef>
            </a:pPr>
            <a:r>
              <a:rPr lang="en-US"/>
              <a:t>Discovered in the Neander Valley in Germany.  </a:t>
            </a:r>
          </a:p>
          <a:p>
            <a:pPr eaLnBrk="1" hangingPunct="1">
              <a:spcBef>
                <a:spcPct val="50000"/>
              </a:spcBef>
            </a:pPr>
            <a:r>
              <a:rPr lang="en-US"/>
              <a:t>Thought to have lived between 100,000 and 30,000 years ago; they lived in Europe and Turkey.</a:t>
            </a:r>
          </a:p>
          <a:p>
            <a:pPr eaLnBrk="1" hangingPunct="1">
              <a:spcBef>
                <a:spcPct val="50000"/>
              </a:spcBef>
            </a:pPr>
            <a:r>
              <a:rPr lang="en-US"/>
              <a:t>They used stone tools, and buried their dead.  It is thought they had some primitive religious beliefs.</a:t>
            </a:r>
          </a:p>
          <a:p>
            <a:pPr eaLnBrk="1" hangingPunct="1">
              <a:spcBef>
                <a:spcPct val="50000"/>
              </a:spcBef>
            </a:pPr>
            <a:r>
              <a:rPr lang="en-US" u="sng"/>
              <a:t>It was originally thought that they were killed off by </a:t>
            </a:r>
            <a:r>
              <a:rPr lang="en-US" i="1" u="sng"/>
              <a:t>homo sapiens sapiens</a:t>
            </a:r>
            <a:r>
              <a:rPr lang="en-US" u="sng"/>
              <a:t>, but new evidence has recently emerged that shows that there was some genetic mixing between the two groups. </a:t>
            </a:r>
          </a:p>
          <a:p>
            <a:pPr eaLnBrk="1" hangingPunct="1">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73">
                                            <p:txEl>
                                              <p:pRg st="0" end="0"/>
                                            </p:txEl>
                                          </p:spTgt>
                                        </p:tgtEl>
                                        <p:attrNameLst>
                                          <p:attrName>style.visibility</p:attrName>
                                        </p:attrNameLst>
                                      </p:cBhvr>
                                      <p:to>
                                        <p:strVal val="visible"/>
                                      </p:to>
                                    </p:set>
                                    <p:anim calcmode="lin" valueType="num">
                                      <p:cBhvr>
                                        <p:cTn id="14" dur="10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17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717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73">
                                            <p:txEl>
                                              <p:pRg st="1" end="1"/>
                                            </p:txEl>
                                          </p:spTgt>
                                        </p:tgtEl>
                                        <p:attrNameLst>
                                          <p:attrName>style.visibility</p:attrName>
                                        </p:attrNameLst>
                                      </p:cBhvr>
                                      <p:to>
                                        <p:strVal val="visible"/>
                                      </p:to>
                                    </p:set>
                                    <p:anim calcmode="lin" valueType="num">
                                      <p:cBhvr>
                                        <p:cTn id="21" dur="1000" fill="hold"/>
                                        <p:tgtEl>
                                          <p:spTgt spid="717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717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717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73">
                                            <p:txEl>
                                              <p:pRg st="2" end="2"/>
                                            </p:txEl>
                                          </p:spTgt>
                                        </p:tgtEl>
                                        <p:attrNameLst>
                                          <p:attrName>style.visibility</p:attrName>
                                        </p:attrNameLst>
                                      </p:cBhvr>
                                      <p:to>
                                        <p:strVal val="visible"/>
                                      </p:to>
                                    </p:set>
                                    <p:anim calcmode="lin" valueType="num">
                                      <p:cBhvr>
                                        <p:cTn id="28" dur="1000" fill="hold"/>
                                        <p:tgtEl>
                                          <p:spTgt spid="717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717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717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173">
                                            <p:txEl>
                                              <p:pRg st="3" end="3"/>
                                            </p:txEl>
                                          </p:spTgt>
                                        </p:tgtEl>
                                        <p:attrNameLst>
                                          <p:attrName>style.visibility</p:attrName>
                                        </p:attrNameLst>
                                      </p:cBhvr>
                                      <p:to>
                                        <p:strVal val="visible"/>
                                      </p:to>
                                    </p:set>
                                    <p:anim calcmode="lin" valueType="num">
                                      <p:cBhvr>
                                        <p:cTn id="35" dur="1000" fill="hold"/>
                                        <p:tgtEl>
                                          <p:spTgt spid="717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717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717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7174"/>
                                        </p:tgtEl>
                                        <p:attrNameLst>
                                          <p:attrName>style.visibility</p:attrName>
                                        </p:attrNameLst>
                                      </p:cBhvr>
                                      <p:to>
                                        <p:strVal val="visible"/>
                                      </p:to>
                                    </p:set>
                                    <p:anim calcmode="lin" valueType="num">
                                      <p:cBhvr>
                                        <p:cTn id="42" dur="1000" fill="hold"/>
                                        <p:tgtEl>
                                          <p:spTgt spid="7174"/>
                                        </p:tgtEl>
                                        <p:attrNameLst>
                                          <p:attrName>ppt_w</p:attrName>
                                        </p:attrNameLst>
                                      </p:cBhvr>
                                      <p:tavLst>
                                        <p:tav tm="0">
                                          <p:val>
                                            <p:strVal val="#ppt_w*0.70"/>
                                          </p:val>
                                        </p:tav>
                                        <p:tav tm="100000">
                                          <p:val>
                                            <p:strVal val="#ppt_w"/>
                                          </p:val>
                                        </p:tav>
                                      </p:tavLst>
                                    </p:anim>
                                    <p:anim calcmode="lin" valueType="num">
                                      <p:cBhvr>
                                        <p:cTn id="43" dur="1000" fill="hold"/>
                                        <p:tgtEl>
                                          <p:spTgt spid="7174"/>
                                        </p:tgtEl>
                                        <p:attrNameLst>
                                          <p:attrName>ppt_h</p:attrName>
                                        </p:attrNameLst>
                                      </p:cBhvr>
                                      <p:tavLst>
                                        <p:tav tm="0">
                                          <p:val>
                                            <p:strVal val="#ppt_h"/>
                                          </p:val>
                                        </p:tav>
                                        <p:tav tm="100000">
                                          <p:val>
                                            <p:strVal val="#ppt_h"/>
                                          </p:val>
                                        </p:tav>
                                      </p:tavLst>
                                    </p:anim>
                                    <p:animEffect transition="in" filter="fade">
                                      <p:cBhvr>
                                        <p:cTn id="44" dur="1000"/>
                                        <p:tgtEl>
                                          <p:spTgt spid="7174"/>
                                        </p:tgtEl>
                                      </p:cBhvr>
                                    </p:animEffect>
                                  </p:childTnLst>
                                </p:cTn>
                              </p:par>
                              <p:par>
                                <p:cTn id="45" presetID="55" presetClass="entr" presetSubtype="0" fill="hold" nodeType="withEffect">
                                  <p:stCondLst>
                                    <p:cond delay="0"/>
                                  </p:stCondLst>
                                  <p:childTnLst>
                                    <p:set>
                                      <p:cBhvr>
                                        <p:cTn id="46" dur="1" fill="hold">
                                          <p:stCondLst>
                                            <p:cond delay="0"/>
                                          </p:stCondLst>
                                        </p:cTn>
                                        <p:tgtEl>
                                          <p:spTgt spid="7176"/>
                                        </p:tgtEl>
                                        <p:attrNameLst>
                                          <p:attrName>style.visibility</p:attrName>
                                        </p:attrNameLst>
                                      </p:cBhvr>
                                      <p:to>
                                        <p:strVal val="visible"/>
                                      </p:to>
                                    </p:set>
                                    <p:anim calcmode="lin" valueType="num">
                                      <p:cBhvr>
                                        <p:cTn id="47" dur="1000" fill="hold"/>
                                        <p:tgtEl>
                                          <p:spTgt spid="7176"/>
                                        </p:tgtEl>
                                        <p:attrNameLst>
                                          <p:attrName>ppt_w</p:attrName>
                                        </p:attrNameLst>
                                      </p:cBhvr>
                                      <p:tavLst>
                                        <p:tav tm="0">
                                          <p:val>
                                            <p:strVal val="#ppt_w*0.70"/>
                                          </p:val>
                                        </p:tav>
                                        <p:tav tm="100000">
                                          <p:val>
                                            <p:strVal val="#ppt_w"/>
                                          </p:val>
                                        </p:tav>
                                      </p:tavLst>
                                    </p:anim>
                                    <p:anim calcmode="lin" valueType="num">
                                      <p:cBhvr>
                                        <p:cTn id="48" dur="1000" fill="hold"/>
                                        <p:tgtEl>
                                          <p:spTgt spid="7176"/>
                                        </p:tgtEl>
                                        <p:attrNameLst>
                                          <p:attrName>ppt_h</p:attrName>
                                        </p:attrNameLst>
                                      </p:cBhvr>
                                      <p:tavLst>
                                        <p:tav tm="0">
                                          <p:val>
                                            <p:strVal val="#ppt_h"/>
                                          </p:val>
                                        </p:tav>
                                        <p:tav tm="100000">
                                          <p:val>
                                            <p:strVal val="#ppt_h"/>
                                          </p:val>
                                        </p:tav>
                                      </p:tavLst>
                                    </p:anim>
                                    <p:animEffect transition="in" filter="fade">
                                      <p:cBhvr>
                                        <p:cTn id="49" dur="1000"/>
                                        <p:tgtEl>
                                          <p:spTgt spid="717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7181">
                                            <p:txEl>
                                              <p:pRg st="0" end="0"/>
                                            </p:txEl>
                                          </p:spTgt>
                                        </p:tgtEl>
                                        <p:attrNameLst>
                                          <p:attrName>style.visibility</p:attrName>
                                        </p:attrNameLst>
                                      </p:cBhvr>
                                      <p:to>
                                        <p:strVal val="visible"/>
                                      </p:to>
                                    </p:set>
                                    <p:anim calcmode="lin" valueType="num">
                                      <p:cBhvr>
                                        <p:cTn id="54" dur="1000" fill="hold"/>
                                        <p:tgtEl>
                                          <p:spTgt spid="7181">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7181">
                                            <p:txEl>
                                              <p:pRg st="0" end="0"/>
                                            </p:txEl>
                                          </p:spTgt>
                                        </p:tgtEl>
                                        <p:attrNameLst>
                                          <p:attrName>ppt_h</p:attrName>
                                        </p:attrNameLst>
                                      </p:cBhvr>
                                      <p:tavLst>
                                        <p:tav tm="0">
                                          <p:val>
                                            <p:fltVal val="0"/>
                                          </p:val>
                                        </p:tav>
                                        <p:tav tm="100000">
                                          <p:val>
                                            <p:strVal val="#ppt_h"/>
                                          </p:val>
                                        </p:tav>
                                      </p:tavLst>
                                    </p:anim>
                                    <p:animEffect transition="in" filter="fade">
                                      <p:cBhvr>
                                        <p:cTn id="56" dur="1000"/>
                                        <p:tgtEl>
                                          <p:spTgt spid="7181">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7181">
                                            <p:txEl>
                                              <p:pRg st="1" end="1"/>
                                            </p:txEl>
                                          </p:spTgt>
                                        </p:tgtEl>
                                        <p:attrNameLst>
                                          <p:attrName>style.visibility</p:attrName>
                                        </p:attrNameLst>
                                      </p:cBhvr>
                                      <p:to>
                                        <p:strVal val="visible"/>
                                      </p:to>
                                    </p:set>
                                    <p:anim calcmode="lin" valueType="num">
                                      <p:cBhvr>
                                        <p:cTn id="61" dur="1000" fill="hold"/>
                                        <p:tgtEl>
                                          <p:spTgt spid="7181">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7181">
                                            <p:txEl>
                                              <p:pRg st="1" end="1"/>
                                            </p:txEl>
                                          </p:spTgt>
                                        </p:tgtEl>
                                        <p:attrNameLst>
                                          <p:attrName>ppt_h</p:attrName>
                                        </p:attrNameLst>
                                      </p:cBhvr>
                                      <p:tavLst>
                                        <p:tav tm="0">
                                          <p:val>
                                            <p:fltVal val="0"/>
                                          </p:val>
                                        </p:tav>
                                        <p:tav tm="100000">
                                          <p:val>
                                            <p:strVal val="#ppt_h"/>
                                          </p:val>
                                        </p:tav>
                                      </p:tavLst>
                                    </p:anim>
                                    <p:animEffect transition="in" filter="fade">
                                      <p:cBhvr>
                                        <p:cTn id="63" dur="1000"/>
                                        <p:tgtEl>
                                          <p:spTgt spid="7181">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7181">
                                            <p:txEl>
                                              <p:pRg st="2" end="2"/>
                                            </p:txEl>
                                          </p:spTgt>
                                        </p:tgtEl>
                                        <p:attrNameLst>
                                          <p:attrName>style.visibility</p:attrName>
                                        </p:attrNameLst>
                                      </p:cBhvr>
                                      <p:to>
                                        <p:strVal val="visible"/>
                                      </p:to>
                                    </p:set>
                                    <p:anim calcmode="lin" valueType="num">
                                      <p:cBhvr>
                                        <p:cTn id="68" dur="1000" fill="hold"/>
                                        <p:tgtEl>
                                          <p:spTgt spid="7181">
                                            <p:txEl>
                                              <p:pRg st="2" end="2"/>
                                            </p:txEl>
                                          </p:spTgt>
                                        </p:tgtEl>
                                        <p:attrNameLst>
                                          <p:attrName>ppt_w</p:attrName>
                                        </p:attrNameLst>
                                      </p:cBhvr>
                                      <p:tavLst>
                                        <p:tav tm="0">
                                          <p:val>
                                            <p:fltVal val="0"/>
                                          </p:val>
                                        </p:tav>
                                        <p:tav tm="100000">
                                          <p:val>
                                            <p:strVal val="#ppt_w"/>
                                          </p:val>
                                        </p:tav>
                                      </p:tavLst>
                                    </p:anim>
                                    <p:anim calcmode="lin" valueType="num">
                                      <p:cBhvr>
                                        <p:cTn id="69" dur="1000" fill="hold"/>
                                        <p:tgtEl>
                                          <p:spTgt spid="7181">
                                            <p:txEl>
                                              <p:pRg st="2" end="2"/>
                                            </p:txEl>
                                          </p:spTgt>
                                        </p:tgtEl>
                                        <p:attrNameLst>
                                          <p:attrName>ppt_h</p:attrName>
                                        </p:attrNameLst>
                                      </p:cBhvr>
                                      <p:tavLst>
                                        <p:tav tm="0">
                                          <p:val>
                                            <p:fltVal val="0"/>
                                          </p:val>
                                        </p:tav>
                                        <p:tav tm="100000">
                                          <p:val>
                                            <p:strVal val="#ppt_h"/>
                                          </p:val>
                                        </p:tav>
                                      </p:tavLst>
                                    </p:anim>
                                    <p:animEffect transition="in" filter="fade">
                                      <p:cBhvr>
                                        <p:cTn id="70" dur="1000"/>
                                        <p:tgtEl>
                                          <p:spTgt spid="7181">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7181">
                                            <p:txEl>
                                              <p:pRg st="3" end="3"/>
                                            </p:txEl>
                                          </p:spTgt>
                                        </p:tgtEl>
                                        <p:attrNameLst>
                                          <p:attrName>style.visibility</p:attrName>
                                        </p:attrNameLst>
                                      </p:cBhvr>
                                      <p:to>
                                        <p:strVal val="visible"/>
                                      </p:to>
                                    </p:set>
                                    <p:anim calcmode="lin" valueType="num">
                                      <p:cBhvr>
                                        <p:cTn id="75" dur="1000" fill="hold"/>
                                        <p:tgtEl>
                                          <p:spTgt spid="7181">
                                            <p:txEl>
                                              <p:pRg st="3" end="3"/>
                                            </p:txEl>
                                          </p:spTgt>
                                        </p:tgtEl>
                                        <p:attrNameLst>
                                          <p:attrName>ppt_w</p:attrName>
                                        </p:attrNameLst>
                                      </p:cBhvr>
                                      <p:tavLst>
                                        <p:tav tm="0">
                                          <p:val>
                                            <p:fltVal val="0"/>
                                          </p:val>
                                        </p:tav>
                                        <p:tav tm="100000">
                                          <p:val>
                                            <p:strVal val="#ppt_w"/>
                                          </p:val>
                                        </p:tav>
                                      </p:tavLst>
                                    </p:anim>
                                    <p:anim calcmode="lin" valueType="num">
                                      <p:cBhvr>
                                        <p:cTn id="76" dur="1000" fill="hold"/>
                                        <p:tgtEl>
                                          <p:spTgt spid="7181">
                                            <p:txEl>
                                              <p:pRg st="3" end="3"/>
                                            </p:txEl>
                                          </p:spTgt>
                                        </p:tgtEl>
                                        <p:attrNameLst>
                                          <p:attrName>ppt_h</p:attrName>
                                        </p:attrNameLst>
                                      </p:cBhvr>
                                      <p:tavLst>
                                        <p:tav tm="0">
                                          <p:val>
                                            <p:fltVal val="0"/>
                                          </p:val>
                                        </p:tav>
                                        <p:tav tm="100000">
                                          <p:val>
                                            <p:strVal val="#ppt_h"/>
                                          </p:val>
                                        </p:tav>
                                      </p:tavLst>
                                    </p:anim>
                                    <p:animEffect transition="in" filter="fade">
                                      <p:cBhvr>
                                        <p:cTn id="77" dur="1000"/>
                                        <p:tgtEl>
                                          <p:spTgt spid="7181">
                                            <p:txEl>
                                              <p:pRg st="3" end="3"/>
                                            </p:txEl>
                                          </p:spTgt>
                                        </p:tgtEl>
                                      </p:cBhvr>
                                    </p:animEffect>
                                  </p:childTnLst>
                                </p:cTn>
                              </p:par>
                              <p:par>
                                <p:cTn id="78" presetID="55" presetClass="entr" presetSubtype="0" fill="hold" nodeType="withEffect">
                                  <p:stCondLst>
                                    <p:cond delay="0"/>
                                  </p:stCondLst>
                                  <p:childTnLst>
                                    <p:set>
                                      <p:cBhvr>
                                        <p:cTn id="79" dur="1" fill="hold">
                                          <p:stCondLst>
                                            <p:cond delay="0"/>
                                          </p:stCondLst>
                                        </p:cTn>
                                        <p:tgtEl>
                                          <p:spTgt spid="7178"/>
                                        </p:tgtEl>
                                        <p:attrNameLst>
                                          <p:attrName>style.visibility</p:attrName>
                                        </p:attrNameLst>
                                      </p:cBhvr>
                                      <p:to>
                                        <p:strVal val="visible"/>
                                      </p:to>
                                    </p:set>
                                    <p:anim calcmode="lin" valueType="num">
                                      <p:cBhvr>
                                        <p:cTn id="80" dur="1000" fill="hold"/>
                                        <p:tgtEl>
                                          <p:spTgt spid="7178"/>
                                        </p:tgtEl>
                                        <p:attrNameLst>
                                          <p:attrName>ppt_w</p:attrName>
                                        </p:attrNameLst>
                                      </p:cBhvr>
                                      <p:tavLst>
                                        <p:tav tm="0">
                                          <p:val>
                                            <p:strVal val="#ppt_w*0.70"/>
                                          </p:val>
                                        </p:tav>
                                        <p:tav tm="100000">
                                          <p:val>
                                            <p:strVal val="#ppt_w"/>
                                          </p:val>
                                        </p:tav>
                                      </p:tavLst>
                                    </p:anim>
                                    <p:anim calcmode="lin" valueType="num">
                                      <p:cBhvr>
                                        <p:cTn id="81" dur="1000" fill="hold"/>
                                        <p:tgtEl>
                                          <p:spTgt spid="7178"/>
                                        </p:tgtEl>
                                        <p:attrNameLst>
                                          <p:attrName>ppt_h</p:attrName>
                                        </p:attrNameLst>
                                      </p:cBhvr>
                                      <p:tavLst>
                                        <p:tav tm="0">
                                          <p:val>
                                            <p:strVal val="#ppt_h"/>
                                          </p:val>
                                        </p:tav>
                                        <p:tav tm="100000">
                                          <p:val>
                                            <p:strVal val="#ppt_h"/>
                                          </p:val>
                                        </p:tav>
                                      </p:tavLst>
                                    </p:anim>
                                    <p:animEffect transition="in" filter="fade">
                                      <p:cBhvr>
                                        <p:cTn id="82" dur="1000"/>
                                        <p:tgtEl>
                                          <p:spTgt spid="7178"/>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7179"/>
                                        </p:tgtEl>
                                        <p:attrNameLst>
                                          <p:attrName>style.visibility</p:attrName>
                                        </p:attrNameLst>
                                      </p:cBhvr>
                                      <p:to>
                                        <p:strVal val="visible"/>
                                      </p:to>
                                    </p:set>
                                    <p:anim calcmode="lin" valueType="num">
                                      <p:cBhvr>
                                        <p:cTn id="85" dur="1000" fill="hold"/>
                                        <p:tgtEl>
                                          <p:spTgt spid="7179"/>
                                        </p:tgtEl>
                                        <p:attrNameLst>
                                          <p:attrName>ppt_w</p:attrName>
                                        </p:attrNameLst>
                                      </p:cBhvr>
                                      <p:tavLst>
                                        <p:tav tm="0">
                                          <p:val>
                                            <p:strVal val="#ppt_w*0.70"/>
                                          </p:val>
                                        </p:tav>
                                        <p:tav tm="100000">
                                          <p:val>
                                            <p:strVal val="#ppt_w"/>
                                          </p:val>
                                        </p:tav>
                                      </p:tavLst>
                                    </p:anim>
                                    <p:anim calcmode="lin" valueType="num">
                                      <p:cBhvr>
                                        <p:cTn id="86" dur="1000" fill="hold"/>
                                        <p:tgtEl>
                                          <p:spTgt spid="7179"/>
                                        </p:tgtEl>
                                        <p:attrNameLst>
                                          <p:attrName>ppt_h</p:attrName>
                                        </p:attrNameLst>
                                      </p:cBhvr>
                                      <p:tavLst>
                                        <p:tav tm="0">
                                          <p:val>
                                            <p:strVal val="#ppt_h"/>
                                          </p:val>
                                        </p:tav>
                                        <p:tav tm="100000">
                                          <p:val>
                                            <p:strVal val="#ppt_h"/>
                                          </p:val>
                                        </p:tav>
                                      </p:tavLst>
                                    </p:anim>
                                    <p:animEffect transition="in" filter="fade">
                                      <p:cBhvr>
                                        <p:cTn id="87" dur="1000"/>
                                        <p:tgtEl>
                                          <p:spTgt spid="7179"/>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7180"/>
                                        </p:tgtEl>
                                        <p:attrNameLst>
                                          <p:attrName>style.visibility</p:attrName>
                                        </p:attrNameLst>
                                      </p:cBhvr>
                                      <p:to>
                                        <p:strVal val="visible"/>
                                      </p:to>
                                    </p:set>
                                    <p:anim calcmode="lin" valueType="num">
                                      <p:cBhvr>
                                        <p:cTn id="90" dur="1000" fill="hold"/>
                                        <p:tgtEl>
                                          <p:spTgt spid="7180"/>
                                        </p:tgtEl>
                                        <p:attrNameLst>
                                          <p:attrName>ppt_w</p:attrName>
                                        </p:attrNameLst>
                                      </p:cBhvr>
                                      <p:tavLst>
                                        <p:tav tm="0">
                                          <p:val>
                                            <p:strVal val="#ppt_w*0.70"/>
                                          </p:val>
                                        </p:tav>
                                        <p:tav tm="100000">
                                          <p:val>
                                            <p:strVal val="#ppt_w"/>
                                          </p:val>
                                        </p:tav>
                                      </p:tavLst>
                                    </p:anim>
                                    <p:anim calcmode="lin" valueType="num">
                                      <p:cBhvr>
                                        <p:cTn id="91" dur="1000" fill="hold"/>
                                        <p:tgtEl>
                                          <p:spTgt spid="7180"/>
                                        </p:tgtEl>
                                        <p:attrNameLst>
                                          <p:attrName>ppt_h</p:attrName>
                                        </p:attrNameLst>
                                      </p:cBhvr>
                                      <p:tavLst>
                                        <p:tav tm="0">
                                          <p:val>
                                            <p:strVal val="#ppt_h"/>
                                          </p:val>
                                        </p:tav>
                                        <p:tav tm="100000">
                                          <p:val>
                                            <p:strVal val="#ppt_h"/>
                                          </p:val>
                                        </p:tav>
                                      </p:tavLst>
                                    </p:anim>
                                    <p:animEffect transition="in" filter="fade">
                                      <p:cBhvr>
                                        <p:cTn id="92"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9" grpId="0"/>
      <p:bldP spid="7180" grpId="0"/>
      <p:bldP spid="718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nvGraphicFramePr>
        <p:xfrm>
          <a:off x="838200" y="228600"/>
          <a:ext cx="7467600" cy="614363"/>
        </p:xfrm>
        <a:graphic>
          <a:graphicData uri="http://schemas.openxmlformats.org/presentationml/2006/ole">
            <mc:AlternateContent xmlns:mc="http://schemas.openxmlformats.org/markup-compatibility/2006">
              <mc:Choice xmlns:v="urn:schemas-microsoft-com:vml" Requires="v">
                <p:oleObj spid="_x0000_s6148" name="Image" r:id="rId3" imgW="8661585" imgH="713233" progId="">
                  <p:embed/>
                </p:oleObj>
              </mc:Choice>
              <mc:Fallback>
                <p:oleObj name="Image" r:id="rId3" imgW="8661585" imgH="713233" progId="">
                  <p:embed/>
                  <p:pic>
                    <p:nvPicPr>
                      <p:cNvPr id="0" name="Object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28600"/>
                        <a:ext cx="7467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6"/>
          <p:cNvSpPr txBox="1">
            <a:spLocks noChangeArrowheads="1"/>
          </p:cNvSpPr>
          <p:nvPr/>
        </p:nvSpPr>
        <p:spPr bwMode="auto">
          <a:xfrm>
            <a:off x="152400" y="914400"/>
            <a:ext cx="8839200"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2100" u="sng"/>
              <a:t>Modern Human Beings</a:t>
            </a:r>
          </a:p>
          <a:p>
            <a:pPr algn="ctr" eaLnBrk="1" hangingPunct="1">
              <a:spcBef>
                <a:spcPct val="50000"/>
              </a:spcBef>
            </a:pPr>
            <a:r>
              <a:rPr lang="en-US" sz="2100" u="sng"/>
              <a:t>Believed to have appeared in Africa between 150,000-200,000 years ago</a:t>
            </a:r>
          </a:p>
          <a:p>
            <a:pPr algn="ctr" eaLnBrk="1" hangingPunct="1">
              <a:spcBef>
                <a:spcPct val="50000"/>
              </a:spcBef>
            </a:pPr>
            <a:r>
              <a:rPr lang="en-US" sz="2100" u="sng"/>
              <a:t>Began to migrate outside of Africa 100,000 years ago.</a:t>
            </a:r>
          </a:p>
          <a:p>
            <a:pPr algn="ctr" eaLnBrk="1" hangingPunct="1">
              <a:spcBef>
                <a:spcPct val="50000"/>
              </a:spcBef>
            </a:pPr>
            <a:r>
              <a:rPr lang="en-US" sz="2100" u="sng"/>
              <a:t>Believed by many to have replaced the Neanderthals by 30,000 B.C..</a:t>
            </a:r>
          </a:p>
          <a:p>
            <a:pPr algn="ctr" eaLnBrk="1" hangingPunct="1">
              <a:spcBef>
                <a:spcPct val="50000"/>
              </a:spcBef>
            </a:pPr>
            <a:r>
              <a:rPr lang="en-US" sz="2100" u="sng"/>
              <a:t>By 10,000 B.C. </a:t>
            </a:r>
            <a:r>
              <a:rPr lang="en-US" sz="2100" i="1" u="sng"/>
              <a:t>Homo Sapiens Sapiens </a:t>
            </a:r>
            <a:r>
              <a:rPr lang="en-US" sz="2100" u="sng"/>
              <a:t>could be found throughout the world due to migration.</a:t>
            </a:r>
          </a:p>
          <a:p>
            <a:pPr algn="ctr" eaLnBrk="1" hangingPunct="1">
              <a:spcBef>
                <a:spcPct val="50000"/>
              </a:spcBef>
            </a:pPr>
            <a:r>
              <a:rPr lang="en-US" sz="2100" b="1"/>
              <a:t>There are two theories for this migration:</a:t>
            </a:r>
          </a:p>
          <a:p>
            <a:pPr algn="ctr" eaLnBrk="1" hangingPunct="1">
              <a:spcBef>
                <a:spcPct val="50000"/>
              </a:spcBef>
            </a:pPr>
            <a:r>
              <a:rPr lang="en-US" sz="2100"/>
              <a:t>One is the “</a:t>
            </a:r>
            <a:r>
              <a:rPr lang="en-US" sz="2100" b="1" u="sng"/>
              <a:t>out of Africa</a:t>
            </a:r>
            <a:r>
              <a:rPr lang="en-US" sz="2100" u="sng"/>
              <a:t>” model which states that </a:t>
            </a:r>
            <a:r>
              <a:rPr lang="en-US" sz="2100" i="1" u="sng"/>
              <a:t>homo sapiens sapiens </a:t>
            </a:r>
            <a:r>
              <a:rPr lang="en-US" sz="2100" u="sng"/>
              <a:t>migrated out of Africa and slowly replaced other groups they encountered throughout the world.</a:t>
            </a:r>
          </a:p>
          <a:p>
            <a:pPr algn="ctr" eaLnBrk="1" hangingPunct="1">
              <a:spcBef>
                <a:spcPct val="50000"/>
              </a:spcBef>
            </a:pPr>
            <a:r>
              <a:rPr lang="en-US" sz="2100" u="sng"/>
              <a:t>The other theory is the </a:t>
            </a:r>
            <a:r>
              <a:rPr lang="en-US" sz="2100" b="1" u="sng"/>
              <a:t>multiregional model</a:t>
            </a:r>
            <a:r>
              <a:rPr lang="en-US" sz="2100" u="sng"/>
              <a:t>, which states that development from earlier hominids to modern humans occurred in different locations in Africa, Asia, and Europe at different times</a:t>
            </a:r>
            <a:r>
              <a:rPr lang="en-US" sz="21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8">
                                            <p:txEl>
                                              <p:pRg st="0" end="0"/>
                                            </p:txEl>
                                          </p:spTgt>
                                        </p:tgtEl>
                                        <p:attrNameLst>
                                          <p:attrName>style.visibility</p:attrName>
                                        </p:attrNameLst>
                                      </p:cBhvr>
                                      <p:to>
                                        <p:strVal val="visible"/>
                                      </p:to>
                                    </p:set>
                                    <p:anim calcmode="lin" valueType="num">
                                      <p:cBhvr>
                                        <p:cTn id="14" dur="1000" fill="hold"/>
                                        <p:tgtEl>
                                          <p:spTgt spid="819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19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8">
                                            <p:txEl>
                                              <p:pRg st="1" end="1"/>
                                            </p:txEl>
                                          </p:spTgt>
                                        </p:tgtEl>
                                        <p:attrNameLst>
                                          <p:attrName>style.visibility</p:attrName>
                                        </p:attrNameLst>
                                      </p:cBhvr>
                                      <p:to>
                                        <p:strVal val="visible"/>
                                      </p:to>
                                    </p:set>
                                    <p:anim calcmode="lin" valueType="num">
                                      <p:cBhvr>
                                        <p:cTn id="21" dur="1000" fill="hold"/>
                                        <p:tgtEl>
                                          <p:spTgt spid="8198">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8198">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819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198">
                                            <p:txEl>
                                              <p:pRg st="2" end="2"/>
                                            </p:txEl>
                                          </p:spTgt>
                                        </p:tgtEl>
                                        <p:attrNameLst>
                                          <p:attrName>style.visibility</p:attrName>
                                        </p:attrNameLst>
                                      </p:cBhvr>
                                      <p:to>
                                        <p:strVal val="visible"/>
                                      </p:to>
                                    </p:set>
                                    <p:anim calcmode="lin" valueType="num">
                                      <p:cBhvr>
                                        <p:cTn id="28" dur="1000" fill="hold"/>
                                        <p:tgtEl>
                                          <p:spTgt spid="8198">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8198">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819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198">
                                            <p:txEl>
                                              <p:pRg st="3" end="3"/>
                                            </p:txEl>
                                          </p:spTgt>
                                        </p:tgtEl>
                                        <p:attrNameLst>
                                          <p:attrName>style.visibility</p:attrName>
                                        </p:attrNameLst>
                                      </p:cBhvr>
                                      <p:to>
                                        <p:strVal val="visible"/>
                                      </p:to>
                                    </p:set>
                                    <p:anim calcmode="lin" valueType="num">
                                      <p:cBhvr>
                                        <p:cTn id="35" dur="1000" fill="hold"/>
                                        <p:tgtEl>
                                          <p:spTgt spid="8198">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8198">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819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198">
                                            <p:txEl>
                                              <p:pRg st="4" end="4"/>
                                            </p:txEl>
                                          </p:spTgt>
                                        </p:tgtEl>
                                        <p:attrNameLst>
                                          <p:attrName>style.visibility</p:attrName>
                                        </p:attrNameLst>
                                      </p:cBhvr>
                                      <p:to>
                                        <p:strVal val="visible"/>
                                      </p:to>
                                    </p:set>
                                    <p:anim calcmode="lin" valueType="num">
                                      <p:cBhvr>
                                        <p:cTn id="42" dur="1000" fill="hold"/>
                                        <p:tgtEl>
                                          <p:spTgt spid="8198">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8198">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8198">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198">
                                            <p:txEl>
                                              <p:pRg st="5" end="5"/>
                                            </p:txEl>
                                          </p:spTgt>
                                        </p:tgtEl>
                                        <p:attrNameLst>
                                          <p:attrName>style.visibility</p:attrName>
                                        </p:attrNameLst>
                                      </p:cBhvr>
                                      <p:to>
                                        <p:strVal val="visible"/>
                                      </p:to>
                                    </p:set>
                                    <p:anim calcmode="lin" valueType="num">
                                      <p:cBhvr>
                                        <p:cTn id="49" dur="1000" fill="hold"/>
                                        <p:tgtEl>
                                          <p:spTgt spid="8198">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8198">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8198">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198">
                                            <p:txEl>
                                              <p:pRg st="6" end="6"/>
                                            </p:txEl>
                                          </p:spTgt>
                                        </p:tgtEl>
                                        <p:attrNameLst>
                                          <p:attrName>style.visibility</p:attrName>
                                        </p:attrNameLst>
                                      </p:cBhvr>
                                      <p:to>
                                        <p:strVal val="visible"/>
                                      </p:to>
                                    </p:set>
                                    <p:anim calcmode="lin" valueType="num">
                                      <p:cBhvr>
                                        <p:cTn id="56" dur="1000" fill="hold"/>
                                        <p:tgtEl>
                                          <p:spTgt spid="8198">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8198">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8198">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8198">
                                            <p:txEl>
                                              <p:pRg st="7" end="7"/>
                                            </p:txEl>
                                          </p:spTgt>
                                        </p:tgtEl>
                                        <p:attrNameLst>
                                          <p:attrName>style.visibility</p:attrName>
                                        </p:attrNameLst>
                                      </p:cBhvr>
                                      <p:to>
                                        <p:strVal val="visible"/>
                                      </p:to>
                                    </p:set>
                                    <p:anim calcmode="lin" valueType="num">
                                      <p:cBhvr>
                                        <p:cTn id="63" dur="1000" fill="hold"/>
                                        <p:tgtEl>
                                          <p:spTgt spid="8198">
                                            <p:txEl>
                                              <p:pRg st="7" end="7"/>
                                            </p:txEl>
                                          </p:spTgt>
                                        </p:tgtEl>
                                        <p:attrNameLst>
                                          <p:attrName>ppt_w</p:attrName>
                                        </p:attrNameLst>
                                      </p:cBhvr>
                                      <p:tavLst>
                                        <p:tav tm="0">
                                          <p:val>
                                            <p:strVal val="#ppt_w*0.70"/>
                                          </p:val>
                                        </p:tav>
                                        <p:tav tm="100000">
                                          <p:val>
                                            <p:strVal val="#ppt_w"/>
                                          </p:val>
                                        </p:tav>
                                      </p:tavLst>
                                    </p:anim>
                                    <p:anim calcmode="lin" valueType="num">
                                      <p:cBhvr>
                                        <p:cTn id="64" dur="1000" fill="hold"/>
                                        <p:tgtEl>
                                          <p:spTgt spid="8198">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81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533400" y="56896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eaLnBrk="1" hangingPunct="1">
              <a:spcBef>
                <a:spcPct val="50000"/>
              </a:spcBef>
            </a:pPr>
            <a:r>
              <a:rPr lang="en-US" sz="2000" b="1"/>
              <a:t>During the last ice age between 100,000 B.C. and 8000 B.C. the water level in the oceans dropped revealing a </a:t>
            </a:r>
            <a:r>
              <a:rPr lang="en-US" sz="2000" b="1" u="sng"/>
              <a:t>land bridge </a:t>
            </a:r>
            <a:r>
              <a:rPr lang="en-US" sz="2000" b="1"/>
              <a:t>over the </a:t>
            </a:r>
            <a:r>
              <a:rPr lang="en-US" sz="2000" b="1" u="sng"/>
              <a:t>Bering Strait </a:t>
            </a:r>
            <a:r>
              <a:rPr lang="en-US" sz="2000" b="1"/>
              <a:t>connecting Asia and North America</a:t>
            </a:r>
          </a:p>
        </p:txBody>
      </p:sp>
      <p:sp>
        <p:nvSpPr>
          <p:cNvPr id="4" name="Line 9"/>
          <p:cNvSpPr>
            <a:spLocks noChangeShapeType="1"/>
          </p:cNvSpPr>
          <p:nvPr/>
        </p:nvSpPr>
        <p:spPr bwMode="auto">
          <a:xfrm flipH="1" flipV="1">
            <a:off x="5257800" y="1447800"/>
            <a:ext cx="30480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48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52388"/>
            <a:ext cx="7553325"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0" presetClass="path" presetSubtype="0" accel="50000" decel="50000" fill="hold" grpId="1" nodeType="withEffect">
                                  <p:stCondLst>
                                    <p:cond delay="0"/>
                                  </p:stCondLst>
                                  <p:childTnLst>
                                    <p:animMotion origin="layout" path="M 0.34166 0.01112 L 3.33333E-6 2.38184E-6 " pathEditMode="relative" rAng="0" ptsTypes="AA">
                                      <p:cBhvr>
                                        <p:cTn id="18" dur="2000" fill="hold"/>
                                        <p:tgtEl>
                                          <p:spTgt spid="4"/>
                                        </p:tgtEl>
                                        <p:attrNameLst>
                                          <p:attrName>ppt_x</p:attrName>
                                          <p:attrName>ppt_y</p:attrName>
                                        </p:attrNameLst>
                                      </p:cBhvr>
                                      <p:rCtr x="-171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2095</Words>
  <Application>Microsoft Office PowerPoint</Application>
  <PresentationFormat>On-screen Show (4:3)</PresentationFormat>
  <Paragraphs>216</Paragraphs>
  <Slides>29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Comic Sans MS</vt:lpstr>
      <vt:lpstr>Arial</vt:lpstr>
      <vt:lpstr>Calibri</vt:lpstr>
      <vt:lpstr>CAC Moose</vt:lpstr>
      <vt:lpstr>CCWiccanSpecial</vt:lpstr>
      <vt:lpstr>Times</vt:lpstr>
      <vt:lpstr>Times New Roman</vt:lpstr>
      <vt:lpstr>Default Design</vt:lpstr>
      <vt:lpstr>Image</vt:lpstr>
      <vt:lpstr>PowerPoint Presentation</vt:lpstr>
      <vt:lpstr>SOL Standards 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Mesolithic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Cities</vt:lpstr>
      <vt:lpstr>Government</vt:lpstr>
      <vt:lpstr>Religion</vt:lpstr>
      <vt:lpstr>Social Structure</vt:lpstr>
      <vt:lpstr>Writing</vt:lpstr>
      <vt:lpstr>Art</vt:lpstr>
    </vt:vector>
  </TitlesOfParts>
  <Company>Harrisonburg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Cara Walton</dc:creator>
  <cp:lastModifiedBy>Teacher E-Solutions</cp:lastModifiedBy>
  <cp:revision>229</cp:revision>
  <dcterms:created xsi:type="dcterms:W3CDTF">2007-01-16T13:53:53Z</dcterms:created>
  <dcterms:modified xsi:type="dcterms:W3CDTF">2019-01-18T16:58:42Z</dcterms:modified>
</cp:coreProperties>
</file>