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9"/>
  </p:handoutMasterIdLst>
  <p:sldIdLst>
    <p:sldId id="256" r:id="rId2"/>
    <p:sldId id="264" r:id="rId3"/>
    <p:sldId id="265" r:id="rId4"/>
    <p:sldId id="270" r:id="rId5"/>
    <p:sldId id="261" r:id="rId6"/>
    <p:sldId id="266" r:id="rId7"/>
    <p:sldId id="259" r:id="rId8"/>
    <p:sldId id="271" r:id="rId9"/>
    <p:sldId id="260" r:id="rId10"/>
    <p:sldId id="267" r:id="rId11"/>
    <p:sldId id="268" r:id="rId12"/>
    <p:sldId id="269" r:id="rId13"/>
    <p:sldId id="272" r:id="rId14"/>
    <p:sldId id="263" r:id="rId15"/>
    <p:sldId id="262" r:id="rId16"/>
    <p:sldId id="258" r:id="rId17"/>
    <p:sldId id="25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-72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90245D62-18DC-4464-B517-5DE8916D99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7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sp>
        <p:nvSpPr>
          <p:cNvPr id="410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AB2243-E070-47C5-A411-CDA5B3DBF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B11D5-29CD-46BA-87BF-16FED960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1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4191B-516C-4128-A449-C77E7B88D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5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F4BC0-0D12-4028-A89B-F3E7178F8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2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B72AC-D99A-460E-B20E-C2C265729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6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CF2A9-BEA9-4102-8981-9F0B52EC3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9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D8221-D1A5-435C-9D69-5843D7C38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1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8A46F-4EFF-472A-B56C-5F86945D8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5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B37D8-9660-44AD-AA01-073AA256D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56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EDB69-7881-407A-A6A1-293A637FF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5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E8212-B8DC-4033-8AF4-872639C14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2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3075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77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78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08B72A05-B820-4A36-A324-128671596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/>
              <a:t>The Story of Early Man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Hunting, Gathering, and </a:t>
            </a:r>
          </a:p>
          <a:p>
            <a:r>
              <a:rPr lang="en-US" smtClean="0"/>
              <a:t>Cave Painting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Agriculture</a:t>
            </a:r>
          </a:p>
        </p:txBody>
      </p:sp>
      <p:pic>
        <p:nvPicPr>
          <p:cNvPr id="12291" name="Picture 3" descr="agricul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3" y="2106613"/>
            <a:ext cx="7126287" cy="45926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Hunting</a:t>
            </a:r>
          </a:p>
        </p:txBody>
      </p:sp>
      <p:pic>
        <p:nvPicPr>
          <p:cNvPr id="13315" name="Picture 5" descr="hun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13" y="2055813"/>
            <a:ext cx="5349875" cy="48021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Big Game Hunting</a:t>
            </a:r>
          </a:p>
        </p:txBody>
      </p:sp>
      <p:pic>
        <p:nvPicPr>
          <p:cNvPr id="14339" name="Picture 3" descr="big game hun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2014538"/>
            <a:ext cx="7974013" cy="4643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Tools</a:t>
            </a:r>
          </a:p>
        </p:txBody>
      </p:sp>
      <p:pic>
        <p:nvPicPr>
          <p:cNvPr id="15363" name="Picture 3" descr="too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62138"/>
            <a:ext cx="7281863" cy="47926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Taming Fire</a:t>
            </a:r>
          </a:p>
        </p:txBody>
      </p:sp>
      <p:pic>
        <p:nvPicPr>
          <p:cNvPr id="16387" name="Picture 5" descr="fi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3"/>
          <a:stretch>
            <a:fillRect/>
          </a:stretch>
        </p:blipFill>
        <p:spPr bwMode="auto">
          <a:xfrm>
            <a:off x="914400" y="1981200"/>
            <a:ext cx="6675438" cy="4876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Stone Lamps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57150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Color Pigments</a:t>
            </a:r>
          </a:p>
        </p:txBody>
      </p:sp>
      <p:pic>
        <p:nvPicPr>
          <p:cNvPr id="18435" name="Picture 5" descr="Paint po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41" b="4739"/>
          <a:stretch>
            <a:fillRect/>
          </a:stretch>
        </p:blipFill>
        <p:spPr bwMode="auto">
          <a:xfrm>
            <a:off x="1752600" y="2209800"/>
            <a:ext cx="5791200" cy="44053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Ritual Painting</a:t>
            </a:r>
          </a:p>
        </p:txBody>
      </p:sp>
      <p:pic>
        <p:nvPicPr>
          <p:cNvPr id="19459" name="Picture 5" descr="Cave Gro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7" r="5826"/>
          <a:stretch>
            <a:fillRect/>
          </a:stretch>
        </p:blipFill>
        <p:spPr bwMode="auto">
          <a:xfrm>
            <a:off x="1143000" y="2286000"/>
            <a:ext cx="6705600" cy="428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 Sapiens</a:t>
            </a:r>
          </a:p>
        </p:txBody>
      </p:sp>
      <p:pic>
        <p:nvPicPr>
          <p:cNvPr id="4099" name="Picture 3" descr="homo sapi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2528888"/>
            <a:ext cx="8778875" cy="39481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Early Family</a:t>
            </a:r>
          </a:p>
        </p:txBody>
      </p:sp>
      <p:pic>
        <p:nvPicPr>
          <p:cNvPr id="5123" name="Picture 4" descr="early fami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8"/>
          <a:stretch>
            <a:fillRect/>
          </a:stretch>
        </p:blipFill>
        <p:spPr bwMode="auto">
          <a:xfrm>
            <a:off x="1295400" y="1905000"/>
            <a:ext cx="6424613" cy="4953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 Base</a:t>
            </a:r>
          </a:p>
        </p:txBody>
      </p:sp>
      <p:pic>
        <p:nvPicPr>
          <p:cNvPr id="6147" name="Picture 1027" descr="home 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2049463"/>
            <a:ext cx="6777037" cy="4540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Human Society</a:t>
            </a:r>
          </a:p>
        </p:txBody>
      </p:sp>
      <p:pic>
        <p:nvPicPr>
          <p:cNvPr id="7171" name="Picture 3" descr="socie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6424613" cy="47402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Decorative Objects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525" y="2128838"/>
            <a:ext cx="4257675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Music with a Bone Flute</a:t>
            </a:r>
          </a:p>
        </p:txBody>
      </p:sp>
      <p:pic>
        <p:nvPicPr>
          <p:cNvPr id="9219" name="Picture 3" descr="bone flu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6915150" cy="30432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Shelters</a:t>
            </a:r>
          </a:p>
        </p:txBody>
      </p:sp>
      <p:pic>
        <p:nvPicPr>
          <p:cNvPr id="10243" name="Picture 3" descr="shelt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" y="1871663"/>
            <a:ext cx="7435850" cy="49863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Huts and Caves</a:t>
            </a:r>
          </a:p>
        </p:txBody>
      </p:sp>
      <p:pic>
        <p:nvPicPr>
          <p:cNvPr id="11267" name="Picture 3" descr="h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25675"/>
            <a:ext cx="6705600" cy="46323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1559</TotalTime>
  <Words>46</Words>
  <Application>Microsoft Office PowerPoint</Application>
  <PresentationFormat>On-screen Show (4:3)</PresentationFormat>
  <Paragraphs>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Calibri</vt:lpstr>
      <vt:lpstr>FIREBALL</vt:lpstr>
      <vt:lpstr>The Story of Early Man</vt:lpstr>
      <vt:lpstr>Homo Sapiens</vt:lpstr>
      <vt:lpstr>An Early Family</vt:lpstr>
      <vt:lpstr>Home Base</vt:lpstr>
      <vt:lpstr>Human Society</vt:lpstr>
      <vt:lpstr>Decorative Objects</vt:lpstr>
      <vt:lpstr>Music with a Bone Flute</vt:lpstr>
      <vt:lpstr>Shelters</vt:lpstr>
      <vt:lpstr>Huts and Caves</vt:lpstr>
      <vt:lpstr>Agriculture</vt:lpstr>
      <vt:lpstr>Hunting</vt:lpstr>
      <vt:lpstr>Big Game Hunting</vt:lpstr>
      <vt:lpstr>Tools</vt:lpstr>
      <vt:lpstr>Taming Fire</vt:lpstr>
      <vt:lpstr>Stone Lamps</vt:lpstr>
      <vt:lpstr>Color Pigments</vt:lpstr>
      <vt:lpstr>Ritual Painting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Story of Early Man</dc:title>
  <dc:creator>Edrene S. Montgomery</dc:creator>
  <cp:lastModifiedBy>Teacher E-Solutions</cp:lastModifiedBy>
  <cp:revision>5</cp:revision>
  <dcterms:created xsi:type="dcterms:W3CDTF">2000-05-27T20:04:09Z</dcterms:created>
  <dcterms:modified xsi:type="dcterms:W3CDTF">2019-01-18T16:58:37Z</dcterms:modified>
</cp:coreProperties>
</file>