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72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925E15-A024-40FC-A7D2-7156494E5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7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0591BF-2441-4851-AE7D-F2B7291DB879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B2D771-DDF4-459C-A69F-50062C1B1601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4CBE82-7AD6-436A-9EB0-81B61BD31063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CB235B-4328-44D8-B82B-83B5847DB8D7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AD128B-19FE-49AB-B032-537BD181BCFA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1DE93F-F98E-4A7E-BF14-93EF049D25D6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107D30-3F5D-45BC-A281-DCE5CD90DD6B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6DD583A-FFD3-4B32-B492-7438F9FEFDE0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0081B6-45CE-4B9D-971B-F5091B4F26DB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815438-A59B-4B25-ABF6-468D2B8362F6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07F71B-73A5-441D-8AF9-062CE534FA09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B0ACAD-CF64-487D-9D68-8E8105836EF6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71442D-85C1-4EBE-B2A2-D2A4182FFA63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627CF68-DF46-42B1-8D98-8CADE10156B9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E02F11-2AE9-4460-A84B-652FB01DAAC4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CC2B8E-4317-47CA-8774-C94C515EBB65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02905CA-4A18-4D40-9689-B8A30C731957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5FAC23-35C3-4608-981E-5522C8D53783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AF18F73-07FF-4B3A-914D-78579A7DC287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F81440-2DEE-46C7-931D-7AABCBB24DA8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487E4A-0504-45D6-9FB4-AC2568B434E0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6E7A9B-8A0B-4478-A1EC-AB9B3F64F455}" type="slidenum">
              <a:rPr lang="en-US" sz="1200" smtClean="0"/>
              <a:pPr eaLnBrk="1" hangingPunct="1"/>
              <a:t>29</a:t>
            </a:fld>
            <a:endParaRPr lang="en-US" sz="1200" smtClean="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E53E53-E3F2-45E5-9D52-F373E6C4AB77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0C0E85-C309-45EB-A68C-A3627D88F0E0}" type="slidenum">
              <a:rPr lang="en-US" sz="1200" smtClean="0"/>
              <a:pPr eaLnBrk="1" hangingPunct="1"/>
              <a:t>30</a:t>
            </a:fld>
            <a:endParaRPr lang="en-US" sz="1200" smtClean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E994BD-F0FF-4181-88CC-5C6B3E641183}" type="slidenum">
              <a:rPr lang="en-US" sz="1200" smtClean="0"/>
              <a:pPr eaLnBrk="1" hangingPunct="1"/>
              <a:t>31</a:t>
            </a:fld>
            <a:endParaRPr lang="en-US" sz="1200" smtClean="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C1DAE8-E4A7-49D2-BA9F-46329A08CE87}" type="slidenum">
              <a:rPr lang="en-US" sz="1200" smtClean="0"/>
              <a:pPr eaLnBrk="1" hangingPunct="1"/>
              <a:t>32</a:t>
            </a:fld>
            <a:endParaRPr lang="en-US" sz="1200" smtClean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D648F7-D2F0-44B7-8D09-1C63373CDA16}" type="slidenum">
              <a:rPr lang="en-US" sz="1200" smtClean="0"/>
              <a:pPr eaLnBrk="1" hangingPunct="1"/>
              <a:t>33</a:t>
            </a:fld>
            <a:endParaRPr lang="en-US" sz="1200" smtClean="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95AB22-470C-4828-A268-8643A9FC3B4F}" type="slidenum">
              <a:rPr lang="en-US" sz="1200" smtClean="0"/>
              <a:pPr eaLnBrk="1" hangingPunct="1"/>
              <a:t>34</a:t>
            </a:fld>
            <a:endParaRPr lang="en-US" sz="1200" smtClean="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9E0C19-5E08-4AE5-9360-FF17F16F153F}" type="slidenum">
              <a:rPr lang="en-US" sz="1200" smtClean="0"/>
              <a:pPr eaLnBrk="1" hangingPunct="1"/>
              <a:t>35</a:t>
            </a:fld>
            <a:endParaRPr lang="en-US" sz="1200" smtClean="0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F0D5CC-4392-4569-B041-9B346E4999EC}" type="slidenum">
              <a:rPr lang="en-US" sz="1200" smtClean="0"/>
              <a:pPr eaLnBrk="1" hangingPunct="1"/>
              <a:t>36</a:t>
            </a:fld>
            <a:endParaRPr lang="en-US" sz="1200" smtClean="0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3E6672-751F-451F-9E59-5F49DB13C8F5}" type="slidenum">
              <a:rPr lang="en-US" sz="1200" smtClean="0"/>
              <a:pPr eaLnBrk="1" hangingPunct="1"/>
              <a:t>37</a:t>
            </a:fld>
            <a:endParaRPr lang="en-US" sz="1200" smtClean="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8DC88C-63F1-4F3A-A9F6-64CC96F86CBE}" type="slidenum">
              <a:rPr lang="en-US" sz="1200" smtClean="0"/>
              <a:pPr eaLnBrk="1" hangingPunct="1"/>
              <a:t>38</a:t>
            </a:fld>
            <a:endParaRPr lang="en-US" sz="1200" smtClean="0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1213A5-9717-46DE-9EE9-665B7311D48D}" type="slidenum">
              <a:rPr lang="en-US" sz="1200" smtClean="0"/>
              <a:pPr eaLnBrk="1" hangingPunct="1"/>
              <a:t>39</a:t>
            </a:fld>
            <a:endParaRPr lang="en-US" sz="1200" smtClean="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384436-D974-420F-B574-768B646C761F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E986B6-8553-4D28-99EB-2763A7AC73B4}" type="slidenum">
              <a:rPr lang="en-US" sz="1200" smtClean="0"/>
              <a:pPr eaLnBrk="1" hangingPunct="1"/>
              <a:t>40</a:t>
            </a:fld>
            <a:endParaRPr lang="en-US" sz="1200" smtClean="0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0F0DD7-0E5F-46E1-BF82-EC5B37F8F07B}" type="slidenum">
              <a:rPr lang="en-US" sz="1200" smtClean="0"/>
              <a:pPr eaLnBrk="1" hangingPunct="1"/>
              <a:t>41</a:t>
            </a:fld>
            <a:endParaRPr lang="en-US" sz="1200" smtClean="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CE2469-80E1-469B-A315-67FC4F55435C}" type="slidenum">
              <a:rPr lang="en-US" sz="1200" smtClean="0"/>
              <a:pPr eaLnBrk="1" hangingPunct="1"/>
              <a:t>42</a:t>
            </a:fld>
            <a:endParaRPr lang="en-US" sz="1200" smtClean="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EB7363-F4F3-4E7F-BAA0-D6AB3B6C0669}" type="slidenum">
              <a:rPr lang="en-US" sz="1200" smtClean="0"/>
              <a:pPr eaLnBrk="1" hangingPunct="1"/>
              <a:t>43</a:t>
            </a:fld>
            <a:endParaRPr lang="en-US" sz="1200" smtClean="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9D5857-9B1A-4018-9B85-A0952B6B230C}" type="slidenum">
              <a:rPr lang="en-US" sz="1200" smtClean="0"/>
              <a:pPr eaLnBrk="1" hangingPunct="1"/>
              <a:t>44</a:t>
            </a:fld>
            <a:endParaRPr lang="en-US" sz="1200" smtClean="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48D512-16E3-42B5-8B7B-B843CE74E475}" type="slidenum">
              <a:rPr lang="en-US" sz="1200" smtClean="0"/>
              <a:pPr eaLnBrk="1" hangingPunct="1"/>
              <a:t>45</a:t>
            </a:fld>
            <a:endParaRPr lang="en-US" sz="1200" smtClean="0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EB8A19-24CA-4277-9B69-8A5483BE5A4F}" type="slidenum">
              <a:rPr lang="en-US" sz="1200" smtClean="0"/>
              <a:pPr eaLnBrk="1" hangingPunct="1"/>
              <a:t>46</a:t>
            </a:fld>
            <a:endParaRPr lang="en-US" sz="1200" smtClean="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6B35B8-D02A-4251-9A15-AC2BAE0EFDF2}" type="slidenum">
              <a:rPr lang="en-US" sz="1200" smtClean="0"/>
              <a:pPr eaLnBrk="1" hangingPunct="1"/>
              <a:t>47</a:t>
            </a:fld>
            <a:endParaRPr lang="en-US" sz="1200" smtClean="0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BEB996-D910-49CA-8313-8E9474BF1E32}" type="slidenum">
              <a:rPr lang="en-US" sz="1200" smtClean="0"/>
              <a:pPr eaLnBrk="1" hangingPunct="1"/>
              <a:t>48</a:t>
            </a:fld>
            <a:endParaRPr lang="en-US" sz="1200" smtClean="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2BC68E-7451-4A95-B3A4-3BE4A4928465}" type="slidenum">
              <a:rPr lang="en-US" sz="1200" smtClean="0"/>
              <a:pPr eaLnBrk="1" hangingPunct="1"/>
              <a:t>49</a:t>
            </a:fld>
            <a:endParaRPr lang="en-US" sz="1200" smtClean="0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6ACC09-77A0-4B68-B65F-51CA5DA47B6B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10E8AB-FBAB-42C9-A11E-8D709050F0A7}" type="slidenum">
              <a:rPr lang="en-US" sz="1200" smtClean="0"/>
              <a:pPr eaLnBrk="1" hangingPunct="1"/>
              <a:t>50</a:t>
            </a:fld>
            <a:endParaRPr lang="en-US" sz="1200" smtClean="0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8751C6-3F97-4DFD-857D-64E08E8B4A97}" type="slidenum">
              <a:rPr lang="en-US" sz="1200" smtClean="0"/>
              <a:pPr eaLnBrk="1" hangingPunct="1"/>
              <a:t>51</a:t>
            </a:fld>
            <a:endParaRPr lang="en-US" sz="1200" smtClean="0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388A2AE-7BC1-4AEE-AE5B-482C42EC30AB}" type="slidenum">
              <a:rPr lang="en-US" sz="1200" smtClean="0"/>
              <a:pPr eaLnBrk="1" hangingPunct="1"/>
              <a:t>52</a:t>
            </a:fld>
            <a:endParaRPr lang="en-US" sz="1200" smtClean="0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0DA5A8-7B58-4698-B220-AA835DF8F50C}" type="slidenum">
              <a:rPr lang="en-US" sz="1200" smtClean="0"/>
              <a:pPr eaLnBrk="1" hangingPunct="1"/>
              <a:t>53</a:t>
            </a:fld>
            <a:endParaRPr lang="en-US" sz="1200" smtClean="0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3A9358-4A85-4D68-B41E-F8089D9A2F49}" type="slidenum">
              <a:rPr lang="en-US" sz="1200" smtClean="0"/>
              <a:pPr eaLnBrk="1" hangingPunct="1"/>
              <a:t>54</a:t>
            </a:fld>
            <a:endParaRPr lang="en-US" sz="1200" smtClean="0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70642D-F1DE-4D88-AD4D-EE912D5B8699}" type="slidenum">
              <a:rPr lang="en-US" sz="1200" smtClean="0"/>
              <a:pPr eaLnBrk="1" hangingPunct="1"/>
              <a:t>55</a:t>
            </a:fld>
            <a:endParaRPr lang="en-US" sz="1200" smtClean="0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9AC0DF-6A32-45A9-9F4D-FC8B7E7E5839}" type="slidenum">
              <a:rPr lang="en-US" sz="1200" smtClean="0"/>
              <a:pPr eaLnBrk="1" hangingPunct="1"/>
              <a:t>56</a:t>
            </a:fld>
            <a:endParaRPr lang="en-US" sz="1200" smtClean="0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95C7F0-48B0-46F6-A248-656A7C055414}" type="slidenum">
              <a:rPr lang="en-US" sz="1200" smtClean="0"/>
              <a:pPr eaLnBrk="1" hangingPunct="1"/>
              <a:t>57</a:t>
            </a:fld>
            <a:endParaRPr lang="en-US" sz="1200" smtClean="0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D37D97-36AD-42CD-8A6F-E78641A6ED67}" type="slidenum">
              <a:rPr lang="en-US" sz="1200" smtClean="0"/>
              <a:pPr eaLnBrk="1" hangingPunct="1"/>
              <a:t>58</a:t>
            </a:fld>
            <a:endParaRPr lang="en-US" sz="1200" smtClean="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19ED18-2082-454B-B2F6-C3194E21B933}" type="slidenum">
              <a:rPr lang="en-US" sz="1200" smtClean="0"/>
              <a:pPr eaLnBrk="1" hangingPunct="1"/>
              <a:t>59</a:t>
            </a:fld>
            <a:endParaRPr lang="en-US" sz="1200" smtClean="0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2CD972-F6FA-4C67-B218-9EC242555668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2BA020-EB94-4D78-B43F-71B2B8D7DF5A}" type="slidenum">
              <a:rPr lang="en-US" sz="1200" smtClean="0"/>
              <a:pPr eaLnBrk="1" hangingPunct="1"/>
              <a:t>60</a:t>
            </a:fld>
            <a:endParaRPr lang="en-US" sz="1200" smtClean="0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BDA11C-2703-487D-9AF1-59FD9BB3B734}" type="slidenum">
              <a:rPr lang="en-US" sz="1200" smtClean="0"/>
              <a:pPr eaLnBrk="1" hangingPunct="1"/>
              <a:t>61</a:t>
            </a:fld>
            <a:endParaRPr lang="en-US" sz="1200" smtClean="0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979E42-3777-4903-ABDA-09FC66D64737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20BD72-604F-43FC-AD01-BE0C8D15D02A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BC4427E-E6DD-49C1-9812-3E8ADEF1FA34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BEE86-CD12-4CFD-9BF2-51E39FBF3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69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EA762-3605-4359-957E-F8BB97CAD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84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465F7-8004-4EC4-9717-FEE71C429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82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2A4AA-01D8-426B-BDC4-E0D165A340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5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9DF97-2D77-47DD-8D6C-CF403738B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2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06091-4096-4E62-A61E-05584E2D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91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DE180-95F2-48A5-915D-AA7F0399F1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29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CC664-643C-4DE8-9036-295C841D0E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9835-9865-423F-B7EF-1E6F343297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979A3-FD5F-4953-8E41-402A2805B8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111A9-3ED6-455D-83D6-C582E3228D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0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AA12AC1-EDBF-4D09-8D03-75C9AE3285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Mrs Mance’s Edition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name of the Earth’s satellite?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Apollo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Moon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name of the Earth’s satellite?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Apollo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Moon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name of the nearest star to Earth?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Orion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Goldie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Alpha Centurai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name of the nearest star to Earth?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Orion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Sun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Goldie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Alpha Centurai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was the name of the second man to walk on the moon?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Michael Collins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Neil Armstrong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Buzz Aldrin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Jim Lovell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was the name of the second man to walk on the moon?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Michael Collins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Neil Armstrong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Buzz Aldrin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Jim Lovell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the name of the largest planet in our solar system?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Saturn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the name of the largest planet in our solar system?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Venus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Earth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Saturn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Jupiter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long does it take for the moon to orbit the Earth?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24 hours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7 days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28 days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365 days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long does it take for the moon to orbit the Earth?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24 hours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7 days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28 days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365 days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many days does it take for the earth to orbit the Sun?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365 1/4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365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3650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one year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is the correct order of the planets from the Sun?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Mercury, Venus, Earth, Mars, Jupiter, Saturn, Uranus, Neptune.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Venus, Mercury, Earth, Mars, Jupiter, Saturn, Uranus, Neptune.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Mercury, Venus, Earth, Mars, Jupiter, Saturn, Neptune, Uranus.</a:t>
            </a: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Mercury, Venus, Mars, Earth, Jupiter, Saturn, Uranus, Neptune.</a:t>
            </a: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is the correct order of the planets from the Sun?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Mercury, Venus, Earth, Mars, Jupiter, Saturn, Uranus, Neptune.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Venus, Mercury, Earth, Mars, Jupiter, Saturn, Uranus, Neptune.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9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Mercury, Venus, Earth, Mars, Jupiter, Saturn, Neptune, Uranus.</a:t>
            </a: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mtClean="0">
                <a:latin typeface="Arial" pitchFamily="34" charset="0"/>
              </a:rPr>
              <a:t> </a:t>
            </a:r>
            <a:r>
              <a:rPr lang="en-GB" sz="1800" smtClean="0">
                <a:solidFill>
                  <a:schemeClr val="bg1"/>
                </a:solidFill>
                <a:latin typeface="Arial" pitchFamily="34" charset="0"/>
              </a:rPr>
              <a:t>Mercury, Venus, Mars, Earth, Jupiter, Saturn, Uranus, Neptune.</a:t>
            </a:r>
            <a:endParaRPr lang="en-US" sz="1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time is it when the Sun is at its highest point in the sky?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Midnight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4pm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Midday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7am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time is it when the Sun is at its highest point in the sky?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Midnight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4pm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Midday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7am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shape is the Earth?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Square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Cuboid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Sphere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Round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many days does it take for the earth to orbit the Sun?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365 1/4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365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3650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one year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shape is the Earth?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Square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Cuboid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Sphere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Round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the name of the Planet that is no longer classed as a planet?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Neptune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Bob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Saturn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is the name of the Planet that is no longer classed as a planet?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Neptune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Pluto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Bob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Saturn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average temperature of the Sun?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600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24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6,000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6,000,000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average temperature of the Sun?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600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24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6,000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6,000,000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◦C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How far is the Earth from the Sun?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1,500,000 km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150 km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15 km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150,000,000 km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How far is the Earth from the Sun?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1,500,000 km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150 km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15 km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150,000,000 km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galaxy is our solar system a part of?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Milky Way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Mars Bar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Galaxy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Andromeda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galaxy is our solar system a part of?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Milky Way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 Mars Bar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Galaxy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Andromeda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How long do you think it would take you to travel to Neptune?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Far too long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5 years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15 years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200 years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How long do you think it would take you to travel to Neptune?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Far too long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5 years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15 years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200 years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many planets are there in our solar system?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80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18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8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9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How many planets are there in our solar system?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80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18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8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9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911</Words>
  <Application>Microsoft Office PowerPoint</Application>
  <PresentationFormat>On-screen Show (4:3)</PresentationFormat>
  <Paragraphs>257</Paragraphs>
  <Slides>61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Arial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How many days does it take for the earth to orbit the Sun?</vt:lpstr>
      <vt:lpstr>How many days does it take for the earth to orbit the Sun?</vt:lpstr>
      <vt:lpstr>£100</vt:lpstr>
      <vt:lpstr>Question 2</vt:lpstr>
      <vt:lpstr>How many planets are there in our solar system?</vt:lpstr>
      <vt:lpstr>How many planets are there in our solar system?</vt:lpstr>
      <vt:lpstr>£200</vt:lpstr>
      <vt:lpstr>Question 3</vt:lpstr>
      <vt:lpstr>What is the name of the Earth’s satellite? </vt:lpstr>
      <vt:lpstr>What is the name of the Earth’s satellite?</vt:lpstr>
      <vt:lpstr>£300</vt:lpstr>
      <vt:lpstr>Question 4</vt:lpstr>
      <vt:lpstr>What is the name of the nearest star to Earth?</vt:lpstr>
      <vt:lpstr>What is the name of the nearest star to Earth?</vt:lpstr>
      <vt:lpstr>£500</vt:lpstr>
      <vt:lpstr>Question 5</vt:lpstr>
      <vt:lpstr>What was the name of the second man to walk on the moon?</vt:lpstr>
      <vt:lpstr>What was the name of the second man to walk on the moon?</vt:lpstr>
      <vt:lpstr>£1,000</vt:lpstr>
      <vt:lpstr>Question 6</vt:lpstr>
      <vt:lpstr>What is the name of the largest planet in our solar system?</vt:lpstr>
      <vt:lpstr>What is the name of the largest planet in our solar system?</vt:lpstr>
      <vt:lpstr>£2,000</vt:lpstr>
      <vt:lpstr>Question 7</vt:lpstr>
      <vt:lpstr>How long does it take for the moon to orbit the Earth?</vt:lpstr>
      <vt:lpstr>How long does it take for the moon to orbit the Earth?</vt:lpstr>
      <vt:lpstr>£4,000</vt:lpstr>
      <vt:lpstr>Question 8</vt:lpstr>
      <vt:lpstr>Which of these is the correct order of the planets from the Sun?</vt:lpstr>
      <vt:lpstr>Which of these is the correct order of the planets from the Sun?</vt:lpstr>
      <vt:lpstr>£8,000</vt:lpstr>
      <vt:lpstr>Question 9</vt:lpstr>
      <vt:lpstr>What time is it when the Sun is at its highest point in the sky?</vt:lpstr>
      <vt:lpstr>What time is it when the Sun is at its highest point in the sky?</vt:lpstr>
      <vt:lpstr>£16,000</vt:lpstr>
      <vt:lpstr>Question 10</vt:lpstr>
      <vt:lpstr>What shape is the Earth?</vt:lpstr>
      <vt:lpstr>What shape is the Earth?</vt:lpstr>
      <vt:lpstr>£32,000</vt:lpstr>
      <vt:lpstr>Question 11</vt:lpstr>
      <vt:lpstr>What is the name of the Planet that is no longer classed as a planet?</vt:lpstr>
      <vt:lpstr>What is the name of the Planet that is no longer classed as a planet?</vt:lpstr>
      <vt:lpstr>£64,000</vt:lpstr>
      <vt:lpstr>Question 12</vt:lpstr>
      <vt:lpstr>What is the average temperature of the Sun?</vt:lpstr>
      <vt:lpstr>What is the average temperature of the Sun?</vt:lpstr>
      <vt:lpstr>£125,000</vt:lpstr>
      <vt:lpstr>Question 13</vt:lpstr>
      <vt:lpstr>How far is the Earth from the Sun?</vt:lpstr>
      <vt:lpstr>How far is the Earth from the Sun?</vt:lpstr>
      <vt:lpstr>£250,000</vt:lpstr>
      <vt:lpstr>Question 14</vt:lpstr>
      <vt:lpstr>Which galaxy is our solar system a part of?</vt:lpstr>
      <vt:lpstr>Which galaxy is our solar system a part of?</vt:lpstr>
      <vt:lpstr>£500,000</vt:lpstr>
      <vt:lpstr>Question 15</vt:lpstr>
      <vt:lpstr>How long do you think it would take you to travel to Neptune?</vt:lpstr>
      <vt:lpstr>How long do you think it would take you to travel to Neptune?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9</cp:revision>
  <dcterms:created xsi:type="dcterms:W3CDTF">2003-05-20T13:35:24Z</dcterms:created>
  <dcterms:modified xsi:type="dcterms:W3CDTF">2019-01-18T17:15:50Z</dcterms:modified>
</cp:coreProperties>
</file>