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3"/>
  </p:notesMasterIdLst>
  <p:sldIdLst>
    <p:sldId id="257" r:id="rId2"/>
    <p:sldId id="258" r:id="rId3"/>
    <p:sldId id="259" r:id="rId4"/>
    <p:sldId id="262" r:id="rId5"/>
    <p:sldId id="261" r:id="rId6"/>
    <p:sldId id="263" r:id="rId7"/>
    <p:sldId id="264" r:id="rId8"/>
    <p:sldId id="265" r:id="rId9"/>
    <p:sldId id="266" r:id="rId10"/>
    <p:sldId id="315" r:id="rId11"/>
    <p:sldId id="316" r:id="rId12"/>
    <p:sldId id="317" r:id="rId13"/>
    <p:sldId id="318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60"/>
  </p:normalViewPr>
  <p:slideViewPr>
    <p:cSldViewPr>
      <p:cViewPr varScale="1">
        <p:scale>
          <a:sx n="45" d="100"/>
          <a:sy n="45" d="100"/>
        </p:scale>
        <p:origin x="-720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9925E15-A024-40FC-A7D2-7156494E5D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275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30591BF-2441-4851-AE7D-F2B7291DB879}" type="slidenum">
              <a:rPr lang="en-US" sz="1200" smtClean="0"/>
              <a:pPr eaLnBrk="1" hangingPunct="1"/>
              <a:t>1</a:t>
            </a:fld>
            <a:endParaRPr lang="en-US" sz="1200" smtClean="0"/>
          </a:p>
        </p:txBody>
      </p:sp>
      <p:sp>
        <p:nvSpPr>
          <p:cNvPr id="655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3B2D771-DDF4-459C-A69F-50062C1B1601}" type="slidenum">
              <a:rPr lang="en-US" sz="1200" smtClean="0"/>
              <a:pPr eaLnBrk="1" hangingPunct="1"/>
              <a:t>10</a:t>
            </a:fld>
            <a:endParaRPr lang="en-US" sz="1200" smtClean="0"/>
          </a:p>
        </p:txBody>
      </p:sp>
      <p:sp>
        <p:nvSpPr>
          <p:cNvPr id="747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34CBE82-7AD6-436A-9EB0-81B61BD31063}" type="slidenum">
              <a:rPr lang="en-US" sz="1200" smtClean="0"/>
              <a:pPr eaLnBrk="1" hangingPunct="1"/>
              <a:t>11</a:t>
            </a:fld>
            <a:endParaRPr lang="en-US" sz="1200" smtClean="0"/>
          </a:p>
        </p:txBody>
      </p:sp>
      <p:sp>
        <p:nvSpPr>
          <p:cNvPr id="757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0CB235B-4328-44D8-B82B-83B5847DB8D7}" type="slidenum">
              <a:rPr lang="en-US" sz="1200" smtClean="0"/>
              <a:pPr eaLnBrk="1" hangingPunct="1"/>
              <a:t>12</a:t>
            </a:fld>
            <a:endParaRPr lang="en-US" sz="1200" smtClean="0"/>
          </a:p>
        </p:txBody>
      </p:sp>
      <p:sp>
        <p:nvSpPr>
          <p:cNvPr id="768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6AD128B-19FE-49AB-B032-537BD181BCFA}" type="slidenum">
              <a:rPr lang="en-US" sz="1200" smtClean="0"/>
              <a:pPr eaLnBrk="1" hangingPunct="1"/>
              <a:t>13</a:t>
            </a:fld>
            <a:endParaRPr lang="en-US" sz="1200" smtClean="0"/>
          </a:p>
        </p:txBody>
      </p:sp>
      <p:sp>
        <p:nvSpPr>
          <p:cNvPr id="778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71DE93F-F98E-4A7E-BF14-93EF049D25D6}" type="slidenum">
              <a:rPr lang="en-US" sz="1200" smtClean="0"/>
              <a:pPr eaLnBrk="1" hangingPunct="1"/>
              <a:t>14</a:t>
            </a:fld>
            <a:endParaRPr lang="en-US" sz="1200" smtClean="0"/>
          </a:p>
        </p:txBody>
      </p:sp>
      <p:sp>
        <p:nvSpPr>
          <p:cNvPr id="788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6107D30-3F5D-45BC-A281-DCE5CD90DD6B}" type="slidenum">
              <a:rPr lang="en-US" sz="1200" smtClean="0"/>
              <a:pPr eaLnBrk="1" hangingPunct="1"/>
              <a:t>15</a:t>
            </a:fld>
            <a:endParaRPr lang="en-US" sz="1200" smtClean="0"/>
          </a:p>
        </p:txBody>
      </p:sp>
      <p:sp>
        <p:nvSpPr>
          <p:cNvPr id="798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6DD583A-FFD3-4B32-B492-7438F9FEFDE0}" type="slidenum">
              <a:rPr lang="en-US" sz="1200" smtClean="0"/>
              <a:pPr eaLnBrk="1" hangingPunct="1"/>
              <a:t>16</a:t>
            </a:fld>
            <a:endParaRPr lang="en-US" sz="1200" smtClean="0"/>
          </a:p>
        </p:txBody>
      </p:sp>
      <p:sp>
        <p:nvSpPr>
          <p:cNvPr id="808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40081B6-45CE-4B9D-971B-F5091B4F26DB}" type="slidenum">
              <a:rPr lang="en-US" sz="1200" smtClean="0"/>
              <a:pPr eaLnBrk="1" hangingPunct="1"/>
              <a:t>17</a:t>
            </a:fld>
            <a:endParaRPr lang="en-US" sz="1200" smtClean="0"/>
          </a:p>
        </p:txBody>
      </p:sp>
      <p:sp>
        <p:nvSpPr>
          <p:cNvPr id="819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8815438-A59B-4B25-ABF6-468D2B8362F6}" type="slidenum">
              <a:rPr lang="en-US" sz="1200" smtClean="0"/>
              <a:pPr eaLnBrk="1" hangingPunct="1"/>
              <a:t>18</a:t>
            </a:fld>
            <a:endParaRPr lang="en-US" sz="1200" smtClean="0"/>
          </a:p>
        </p:txBody>
      </p:sp>
      <p:sp>
        <p:nvSpPr>
          <p:cNvPr id="829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807F71B-73A5-441D-8AF9-062CE534FA09}" type="slidenum">
              <a:rPr lang="en-US" sz="1200" smtClean="0"/>
              <a:pPr eaLnBrk="1" hangingPunct="1"/>
              <a:t>19</a:t>
            </a:fld>
            <a:endParaRPr lang="en-US" sz="1200" smtClean="0"/>
          </a:p>
        </p:txBody>
      </p:sp>
      <p:sp>
        <p:nvSpPr>
          <p:cNvPr id="839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FB0ACAD-CF64-487D-9D68-8E8105836EF6}" type="slidenum">
              <a:rPr lang="en-US" sz="1200" smtClean="0"/>
              <a:pPr eaLnBrk="1" hangingPunct="1"/>
              <a:t>2</a:t>
            </a:fld>
            <a:endParaRPr lang="en-US" sz="1200" smtClean="0"/>
          </a:p>
        </p:txBody>
      </p:sp>
      <p:sp>
        <p:nvSpPr>
          <p:cNvPr id="665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C71442D-85C1-4EBE-B2A2-D2A4182FFA63}" type="slidenum">
              <a:rPr lang="en-US" sz="1200" smtClean="0"/>
              <a:pPr eaLnBrk="1" hangingPunct="1"/>
              <a:t>20</a:t>
            </a:fld>
            <a:endParaRPr lang="en-US" sz="1200" smtClean="0"/>
          </a:p>
        </p:txBody>
      </p:sp>
      <p:sp>
        <p:nvSpPr>
          <p:cNvPr id="849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627CF68-DF46-42B1-8D98-8CADE10156B9}" type="slidenum">
              <a:rPr lang="en-US" sz="1200" smtClean="0"/>
              <a:pPr eaLnBrk="1" hangingPunct="1"/>
              <a:t>21</a:t>
            </a:fld>
            <a:endParaRPr lang="en-US" sz="1200" smtClean="0"/>
          </a:p>
        </p:txBody>
      </p:sp>
      <p:sp>
        <p:nvSpPr>
          <p:cNvPr id="860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FE02F11-2AE9-4460-A84B-652FB01DAAC4}" type="slidenum">
              <a:rPr lang="en-US" sz="1200" smtClean="0"/>
              <a:pPr eaLnBrk="1" hangingPunct="1"/>
              <a:t>22</a:t>
            </a:fld>
            <a:endParaRPr lang="en-US" sz="1200" smtClean="0"/>
          </a:p>
        </p:txBody>
      </p:sp>
      <p:sp>
        <p:nvSpPr>
          <p:cNvPr id="870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7CC2B8E-4317-47CA-8774-C94C515EBB65}" type="slidenum">
              <a:rPr lang="en-US" sz="1200" smtClean="0"/>
              <a:pPr eaLnBrk="1" hangingPunct="1"/>
              <a:t>23</a:t>
            </a:fld>
            <a:endParaRPr lang="en-US" sz="1200" smtClean="0"/>
          </a:p>
        </p:txBody>
      </p:sp>
      <p:sp>
        <p:nvSpPr>
          <p:cNvPr id="880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02905CA-4A18-4D40-9689-B8A30C731957}" type="slidenum">
              <a:rPr lang="en-US" sz="1200" smtClean="0"/>
              <a:pPr eaLnBrk="1" hangingPunct="1"/>
              <a:t>24</a:t>
            </a:fld>
            <a:endParaRPr lang="en-US" sz="1200" smtClean="0"/>
          </a:p>
        </p:txBody>
      </p:sp>
      <p:sp>
        <p:nvSpPr>
          <p:cNvPr id="890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B5FAC23-35C3-4608-981E-5522C8D53783}" type="slidenum">
              <a:rPr lang="en-US" sz="1200" smtClean="0"/>
              <a:pPr eaLnBrk="1" hangingPunct="1"/>
              <a:t>25</a:t>
            </a:fld>
            <a:endParaRPr lang="en-US" sz="1200" smtClean="0"/>
          </a:p>
        </p:txBody>
      </p:sp>
      <p:sp>
        <p:nvSpPr>
          <p:cNvPr id="901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AF18F73-07FF-4B3A-914D-78579A7DC287}" type="slidenum">
              <a:rPr lang="en-US" sz="1200" smtClean="0"/>
              <a:pPr eaLnBrk="1" hangingPunct="1"/>
              <a:t>26</a:t>
            </a:fld>
            <a:endParaRPr lang="en-US" sz="1200" smtClean="0"/>
          </a:p>
        </p:txBody>
      </p:sp>
      <p:sp>
        <p:nvSpPr>
          <p:cNvPr id="911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EF81440-2DEE-46C7-931D-7AABCBB24DA8}" type="slidenum">
              <a:rPr lang="en-US" sz="1200" smtClean="0"/>
              <a:pPr eaLnBrk="1" hangingPunct="1"/>
              <a:t>27</a:t>
            </a:fld>
            <a:endParaRPr lang="en-US" sz="1200" smtClean="0"/>
          </a:p>
        </p:txBody>
      </p:sp>
      <p:sp>
        <p:nvSpPr>
          <p:cNvPr id="921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C487E4A-0504-45D6-9FB4-AC2568B434E0}" type="slidenum">
              <a:rPr lang="en-US" sz="1200" smtClean="0"/>
              <a:pPr eaLnBrk="1" hangingPunct="1"/>
              <a:t>28</a:t>
            </a:fld>
            <a:endParaRPr lang="en-US" sz="1200" smtClean="0"/>
          </a:p>
        </p:txBody>
      </p:sp>
      <p:sp>
        <p:nvSpPr>
          <p:cNvPr id="931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C6E7A9B-8A0B-4478-A1EC-AB9B3F64F455}" type="slidenum">
              <a:rPr lang="en-US" sz="1200" smtClean="0"/>
              <a:pPr eaLnBrk="1" hangingPunct="1"/>
              <a:t>29</a:t>
            </a:fld>
            <a:endParaRPr lang="en-US" sz="1200" smtClean="0"/>
          </a:p>
        </p:txBody>
      </p:sp>
      <p:sp>
        <p:nvSpPr>
          <p:cNvPr id="942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2E53E53-E3F2-45E5-9D52-F373E6C4AB77}" type="slidenum">
              <a:rPr lang="en-US" sz="1200" smtClean="0"/>
              <a:pPr eaLnBrk="1" hangingPunct="1"/>
              <a:t>3</a:t>
            </a:fld>
            <a:endParaRPr lang="en-US" sz="1200" smtClean="0"/>
          </a:p>
        </p:txBody>
      </p:sp>
      <p:sp>
        <p:nvSpPr>
          <p:cNvPr id="675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B0C0E85-C309-45EB-A68C-A3627D88F0E0}" type="slidenum">
              <a:rPr lang="en-US" sz="1200" smtClean="0"/>
              <a:pPr eaLnBrk="1" hangingPunct="1"/>
              <a:t>30</a:t>
            </a:fld>
            <a:endParaRPr lang="en-US" sz="1200" smtClean="0"/>
          </a:p>
        </p:txBody>
      </p:sp>
      <p:sp>
        <p:nvSpPr>
          <p:cNvPr id="952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0E994BD-F0FF-4181-88CC-5C6B3E641183}" type="slidenum">
              <a:rPr lang="en-US" sz="1200" smtClean="0"/>
              <a:pPr eaLnBrk="1" hangingPunct="1"/>
              <a:t>31</a:t>
            </a:fld>
            <a:endParaRPr lang="en-US" sz="1200" smtClean="0"/>
          </a:p>
        </p:txBody>
      </p:sp>
      <p:sp>
        <p:nvSpPr>
          <p:cNvPr id="962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8C1DAE8-E4A7-49D2-BA9F-46329A08CE87}" type="slidenum">
              <a:rPr lang="en-US" sz="1200" smtClean="0"/>
              <a:pPr eaLnBrk="1" hangingPunct="1"/>
              <a:t>32</a:t>
            </a:fld>
            <a:endParaRPr lang="en-US" sz="1200" smtClean="0"/>
          </a:p>
        </p:txBody>
      </p:sp>
      <p:sp>
        <p:nvSpPr>
          <p:cNvPr id="972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0D648F7-D2F0-44B7-8D09-1C63373CDA16}" type="slidenum">
              <a:rPr lang="en-US" sz="1200" smtClean="0"/>
              <a:pPr eaLnBrk="1" hangingPunct="1"/>
              <a:t>33</a:t>
            </a:fld>
            <a:endParaRPr lang="en-US" sz="1200" smtClean="0"/>
          </a:p>
        </p:txBody>
      </p:sp>
      <p:sp>
        <p:nvSpPr>
          <p:cNvPr id="983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F95AB22-470C-4828-A268-8643A9FC3B4F}" type="slidenum">
              <a:rPr lang="en-US" sz="1200" smtClean="0"/>
              <a:pPr eaLnBrk="1" hangingPunct="1"/>
              <a:t>34</a:t>
            </a:fld>
            <a:endParaRPr lang="en-US" sz="1200" smtClean="0"/>
          </a:p>
        </p:txBody>
      </p:sp>
      <p:sp>
        <p:nvSpPr>
          <p:cNvPr id="993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A9E0C19-5E08-4AE5-9360-FF17F16F153F}" type="slidenum">
              <a:rPr lang="en-US" sz="1200" smtClean="0"/>
              <a:pPr eaLnBrk="1" hangingPunct="1"/>
              <a:t>35</a:t>
            </a:fld>
            <a:endParaRPr lang="en-US" sz="1200" smtClean="0"/>
          </a:p>
        </p:txBody>
      </p:sp>
      <p:sp>
        <p:nvSpPr>
          <p:cNvPr id="1003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CF0D5CC-4392-4569-B041-9B346E4999EC}" type="slidenum">
              <a:rPr lang="en-US" sz="1200" smtClean="0"/>
              <a:pPr eaLnBrk="1" hangingPunct="1"/>
              <a:t>36</a:t>
            </a:fld>
            <a:endParaRPr lang="en-US" sz="1200" smtClean="0"/>
          </a:p>
        </p:txBody>
      </p:sp>
      <p:sp>
        <p:nvSpPr>
          <p:cNvPr id="1013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03E6672-751F-451F-9E59-5F49DB13C8F5}" type="slidenum">
              <a:rPr lang="en-US" sz="1200" smtClean="0"/>
              <a:pPr eaLnBrk="1" hangingPunct="1"/>
              <a:t>37</a:t>
            </a:fld>
            <a:endParaRPr lang="en-US" sz="1200" smtClean="0"/>
          </a:p>
        </p:txBody>
      </p:sp>
      <p:sp>
        <p:nvSpPr>
          <p:cNvPr id="1024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88DC88C-63F1-4F3A-A9F6-64CC96F86CBE}" type="slidenum">
              <a:rPr lang="en-US" sz="1200" smtClean="0"/>
              <a:pPr eaLnBrk="1" hangingPunct="1"/>
              <a:t>38</a:t>
            </a:fld>
            <a:endParaRPr lang="en-US" sz="1200" smtClean="0"/>
          </a:p>
        </p:txBody>
      </p:sp>
      <p:sp>
        <p:nvSpPr>
          <p:cNvPr id="1034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21213A5-9717-46DE-9EE9-665B7311D48D}" type="slidenum">
              <a:rPr lang="en-US" sz="1200" smtClean="0"/>
              <a:pPr eaLnBrk="1" hangingPunct="1"/>
              <a:t>39</a:t>
            </a:fld>
            <a:endParaRPr lang="en-US" sz="1200" smtClean="0"/>
          </a:p>
        </p:txBody>
      </p:sp>
      <p:sp>
        <p:nvSpPr>
          <p:cNvPr id="1044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7384436-D974-420F-B574-768B646C761F}" type="slidenum">
              <a:rPr lang="en-US" sz="1200" smtClean="0"/>
              <a:pPr eaLnBrk="1" hangingPunct="1"/>
              <a:t>4</a:t>
            </a:fld>
            <a:endParaRPr lang="en-US" sz="1200" smtClean="0"/>
          </a:p>
        </p:txBody>
      </p:sp>
      <p:sp>
        <p:nvSpPr>
          <p:cNvPr id="686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DE986B6-8553-4D28-99EB-2763A7AC73B4}" type="slidenum">
              <a:rPr lang="en-US" sz="1200" smtClean="0"/>
              <a:pPr eaLnBrk="1" hangingPunct="1"/>
              <a:t>40</a:t>
            </a:fld>
            <a:endParaRPr lang="en-US" sz="1200" smtClean="0"/>
          </a:p>
        </p:txBody>
      </p:sp>
      <p:sp>
        <p:nvSpPr>
          <p:cNvPr id="1054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A0F0DD7-0E5F-46E1-BF82-EC5B37F8F07B}" type="slidenum">
              <a:rPr lang="en-US" sz="1200" smtClean="0"/>
              <a:pPr eaLnBrk="1" hangingPunct="1"/>
              <a:t>41</a:t>
            </a:fld>
            <a:endParaRPr lang="en-US" sz="1200" smtClean="0"/>
          </a:p>
        </p:txBody>
      </p:sp>
      <p:sp>
        <p:nvSpPr>
          <p:cNvPr id="1064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DCE2469-80E1-469B-A315-67FC4F55435C}" type="slidenum">
              <a:rPr lang="en-US" sz="1200" smtClean="0"/>
              <a:pPr eaLnBrk="1" hangingPunct="1"/>
              <a:t>42</a:t>
            </a:fld>
            <a:endParaRPr lang="en-US" sz="1200" smtClean="0"/>
          </a:p>
        </p:txBody>
      </p:sp>
      <p:sp>
        <p:nvSpPr>
          <p:cNvPr id="1075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CEB7363-F4F3-4E7F-BAA0-D6AB3B6C0669}" type="slidenum">
              <a:rPr lang="en-US" sz="1200" smtClean="0"/>
              <a:pPr eaLnBrk="1" hangingPunct="1"/>
              <a:t>43</a:t>
            </a:fld>
            <a:endParaRPr lang="en-US" sz="1200" smtClean="0"/>
          </a:p>
        </p:txBody>
      </p:sp>
      <p:sp>
        <p:nvSpPr>
          <p:cNvPr id="1085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E9D5857-9B1A-4018-9B85-A0952B6B230C}" type="slidenum">
              <a:rPr lang="en-US" sz="1200" smtClean="0"/>
              <a:pPr eaLnBrk="1" hangingPunct="1"/>
              <a:t>44</a:t>
            </a:fld>
            <a:endParaRPr lang="en-US" sz="1200" smtClean="0"/>
          </a:p>
        </p:txBody>
      </p:sp>
      <p:sp>
        <p:nvSpPr>
          <p:cNvPr id="1095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048D512-16E3-42B5-8B7B-B843CE74E475}" type="slidenum">
              <a:rPr lang="en-US" sz="1200" smtClean="0"/>
              <a:pPr eaLnBrk="1" hangingPunct="1"/>
              <a:t>45</a:t>
            </a:fld>
            <a:endParaRPr lang="en-US" sz="1200" smtClean="0"/>
          </a:p>
        </p:txBody>
      </p:sp>
      <p:sp>
        <p:nvSpPr>
          <p:cNvPr id="1105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2EB8A19-24CA-4277-9B69-8A5483BE5A4F}" type="slidenum">
              <a:rPr lang="en-US" sz="1200" smtClean="0"/>
              <a:pPr eaLnBrk="1" hangingPunct="1"/>
              <a:t>46</a:t>
            </a:fld>
            <a:endParaRPr lang="en-US" sz="1200" smtClean="0"/>
          </a:p>
        </p:txBody>
      </p:sp>
      <p:sp>
        <p:nvSpPr>
          <p:cNvPr id="1116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F6B35B8-D02A-4251-9A15-AC2BAE0EFDF2}" type="slidenum">
              <a:rPr lang="en-US" sz="1200" smtClean="0"/>
              <a:pPr eaLnBrk="1" hangingPunct="1"/>
              <a:t>47</a:t>
            </a:fld>
            <a:endParaRPr lang="en-US" sz="1200" smtClean="0"/>
          </a:p>
        </p:txBody>
      </p:sp>
      <p:sp>
        <p:nvSpPr>
          <p:cNvPr id="1126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2BEB996-D910-49CA-8313-8E9474BF1E32}" type="slidenum">
              <a:rPr lang="en-US" sz="1200" smtClean="0"/>
              <a:pPr eaLnBrk="1" hangingPunct="1"/>
              <a:t>48</a:t>
            </a:fld>
            <a:endParaRPr lang="en-US" sz="1200" smtClean="0"/>
          </a:p>
        </p:txBody>
      </p:sp>
      <p:sp>
        <p:nvSpPr>
          <p:cNvPr id="1136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92BC68E-7451-4A95-B3A4-3BE4A4928465}" type="slidenum">
              <a:rPr lang="en-US" sz="1200" smtClean="0"/>
              <a:pPr eaLnBrk="1" hangingPunct="1"/>
              <a:t>49</a:t>
            </a:fld>
            <a:endParaRPr lang="en-US" sz="1200" smtClean="0"/>
          </a:p>
        </p:txBody>
      </p:sp>
      <p:sp>
        <p:nvSpPr>
          <p:cNvPr id="1146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66ACC09-77A0-4B68-B65F-51CA5DA47B6B}" type="slidenum">
              <a:rPr lang="en-US" sz="1200" smtClean="0"/>
              <a:pPr eaLnBrk="1" hangingPunct="1"/>
              <a:t>5</a:t>
            </a:fld>
            <a:endParaRPr lang="en-US" sz="1200" smtClean="0"/>
          </a:p>
        </p:txBody>
      </p:sp>
      <p:sp>
        <p:nvSpPr>
          <p:cNvPr id="696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C10E8AB-FBAB-42C9-A11E-8D709050F0A7}" type="slidenum">
              <a:rPr lang="en-US" sz="1200" smtClean="0"/>
              <a:pPr eaLnBrk="1" hangingPunct="1"/>
              <a:t>50</a:t>
            </a:fld>
            <a:endParaRPr lang="en-US" sz="1200" smtClean="0"/>
          </a:p>
        </p:txBody>
      </p:sp>
      <p:sp>
        <p:nvSpPr>
          <p:cNvPr id="1157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88751C6-3F97-4DFD-857D-64E08E8B4A97}" type="slidenum">
              <a:rPr lang="en-US" sz="1200" smtClean="0"/>
              <a:pPr eaLnBrk="1" hangingPunct="1"/>
              <a:t>51</a:t>
            </a:fld>
            <a:endParaRPr lang="en-US" sz="1200" smtClean="0"/>
          </a:p>
        </p:txBody>
      </p:sp>
      <p:sp>
        <p:nvSpPr>
          <p:cNvPr id="1167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388A2AE-7BC1-4AEE-AE5B-482C42EC30AB}" type="slidenum">
              <a:rPr lang="en-US" sz="1200" smtClean="0"/>
              <a:pPr eaLnBrk="1" hangingPunct="1"/>
              <a:t>52</a:t>
            </a:fld>
            <a:endParaRPr lang="en-US" sz="1200" smtClean="0"/>
          </a:p>
        </p:txBody>
      </p:sp>
      <p:sp>
        <p:nvSpPr>
          <p:cNvPr id="1177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00DA5A8-7B58-4698-B220-AA835DF8F50C}" type="slidenum">
              <a:rPr lang="en-US" sz="1200" smtClean="0"/>
              <a:pPr eaLnBrk="1" hangingPunct="1"/>
              <a:t>53</a:t>
            </a:fld>
            <a:endParaRPr lang="en-US" sz="1200" smtClean="0"/>
          </a:p>
        </p:txBody>
      </p:sp>
      <p:sp>
        <p:nvSpPr>
          <p:cNvPr id="1187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43A9358-4A85-4D68-B41E-F8089D9A2F49}" type="slidenum">
              <a:rPr lang="en-US" sz="1200" smtClean="0"/>
              <a:pPr eaLnBrk="1" hangingPunct="1"/>
              <a:t>54</a:t>
            </a:fld>
            <a:endParaRPr lang="en-US" sz="1200" smtClean="0"/>
          </a:p>
        </p:txBody>
      </p:sp>
      <p:sp>
        <p:nvSpPr>
          <p:cNvPr id="1198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C70642D-F1DE-4D88-AD4D-EE912D5B8699}" type="slidenum">
              <a:rPr lang="en-US" sz="1200" smtClean="0"/>
              <a:pPr eaLnBrk="1" hangingPunct="1"/>
              <a:t>55</a:t>
            </a:fld>
            <a:endParaRPr lang="en-US" sz="1200" smtClean="0"/>
          </a:p>
        </p:txBody>
      </p:sp>
      <p:sp>
        <p:nvSpPr>
          <p:cNvPr id="1208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F9AC0DF-6A32-45A9-9F4D-FC8B7E7E5839}" type="slidenum">
              <a:rPr lang="en-US" sz="1200" smtClean="0"/>
              <a:pPr eaLnBrk="1" hangingPunct="1"/>
              <a:t>56</a:t>
            </a:fld>
            <a:endParaRPr lang="en-US" sz="1200" smtClean="0"/>
          </a:p>
        </p:txBody>
      </p:sp>
      <p:sp>
        <p:nvSpPr>
          <p:cNvPr id="1218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A95C7F0-48B0-46F6-A248-656A7C055414}" type="slidenum">
              <a:rPr lang="en-US" sz="1200" smtClean="0"/>
              <a:pPr eaLnBrk="1" hangingPunct="1"/>
              <a:t>57</a:t>
            </a:fld>
            <a:endParaRPr lang="en-US" sz="1200" smtClean="0"/>
          </a:p>
        </p:txBody>
      </p:sp>
      <p:sp>
        <p:nvSpPr>
          <p:cNvPr id="1228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ED37D97-36AD-42CD-8A6F-E78641A6ED67}" type="slidenum">
              <a:rPr lang="en-US" sz="1200" smtClean="0"/>
              <a:pPr eaLnBrk="1" hangingPunct="1"/>
              <a:t>58</a:t>
            </a:fld>
            <a:endParaRPr lang="en-US" sz="1200" smtClean="0"/>
          </a:p>
        </p:txBody>
      </p:sp>
      <p:sp>
        <p:nvSpPr>
          <p:cNvPr id="1239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719ED18-2082-454B-B2F6-C3194E21B933}" type="slidenum">
              <a:rPr lang="en-US" sz="1200" smtClean="0"/>
              <a:pPr eaLnBrk="1" hangingPunct="1"/>
              <a:t>59</a:t>
            </a:fld>
            <a:endParaRPr lang="en-US" sz="1200" smtClean="0"/>
          </a:p>
        </p:txBody>
      </p:sp>
      <p:sp>
        <p:nvSpPr>
          <p:cNvPr id="1249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F2CD972-F6FA-4C67-B218-9EC242555668}" type="slidenum">
              <a:rPr lang="en-US" sz="1200" smtClean="0"/>
              <a:pPr eaLnBrk="1" hangingPunct="1"/>
              <a:t>6</a:t>
            </a:fld>
            <a:endParaRPr lang="en-US" sz="1200" smtClean="0"/>
          </a:p>
        </p:txBody>
      </p:sp>
      <p:sp>
        <p:nvSpPr>
          <p:cNvPr id="706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12BA020-EB94-4D78-B43F-71B2B8D7DF5A}" type="slidenum">
              <a:rPr lang="en-US" sz="1200" smtClean="0"/>
              <a:pPr eaLnBrk="1" hangingPunct="1"/>
              <a:t>60</a:t>
            </a:fld>
            <a:endParaRPr lang="en-US" sz="1200" smtClean="0"/>
          </a:p>
        </p:txBody>
      </p:sp>
      <p:sp>
        <p:nvSpPr>
          <p:cNvPr id="1259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FBDA11C-2703-487D-9AF1-59FD9BB3B734}" type="slidenum">
              <a:rPr lang="en-US" sz="1200" smtClean="0"/>
              <a:pPr eaLnBrk="1" hangingPunct="1"/>
              <a:t>61</a:t>
            </a:fld>
            <a:endParaRPr lang="en-US" sz="1200" smtClean="0"/>
          </a:p>
        </p:txBody>
      </p:sp>
      <p:sp>
        <p:nvSpPr>
          <p:cNvPr id="1269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C979E42-3777-4903-ABDA-09FC66D64737}" type="slidenum">
              <a:rPr lang="en-US" sz="1200" smtClean="0"/>
              <a:pPr eaLnBrk="1" hangingPunct="1"/>
              <a:t>7</a:t>
            </a:fld>
            <a:endParaRPr lang="en-US" sz="1200" smtClean="0"/>
          </a:p>
        </p:txBody>
      </p:sp>
      <p:sp>
        <p:nvSpPr>
          <p:cNvPr id="716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920BD72-604F-43FC-AD01-BE0C8D15D02A}" type="slidenum">
              <a:rPr lang="en-US" sz="1200" smtClean="0"/>
              <a:pPr eaLnBrk="1" hangingPunct="1"/>
              <a:t>8</a:t>
            </a:fld>
            <a:endParaRPr lang="en-US" sz="1200" smtClean="0"/>
          </a:p>
        </p:txBody>
      </p:sp>
      <p:sp>
        <p:nvSpPr>
          <p:cNvPr id="727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BC4427E-E6DD-49C1-9812-3E8ADEF1FA34}" type="slidenum">
              <a:rPr lang="en-US" sz="1200" smtClean="0"/>
              <a:pPr eaLnBrk="1" hangingPunct="1"/>
              <a:t>9</a:t>
            </a:fld>
            <a:endParaRPr lang="en-US" sz="1200" smtClean="0"/>
          </a:p>
        </p:txBody>
      </p:sp>
      <p:sp>
        <p:nvSpPr>
          <p:cNvPr id="737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BEE86-CD12-4CFD-9BF2-51E39FBF39D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691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AEA762-3605-4359-957E-F8BB97CADC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840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465F7-8004-4EC4-9717-FEE71C429D5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3823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92A4AA-01D8-426B-BDC4-E0D165A340D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0450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C9DF97-2D77-47DD-8D6C-CF403738B1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7277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A06091-4096-4E62-A61E-05584E2DCD0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4915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0DE180-95F2-48A5-915D-AA7F0399F11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291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4CC664-643C-4DE8-9036-295C841D0EA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1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679835-9865-423F-B7EF-1E6F3432977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309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0979A3-FD5F-4953-8E41-402A2805B81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54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A111A9-3ED6-455D-83D6-C582E3228D7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9801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AA12AC1-EDBF-4D09-8D03-75C9AE3285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gif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763000" cy="2667000"/>
          </a:xfrm>
        </p:spPr>
        <p:txBody>
          <a:bodyPr/>
          <a:lstStyle/>
          <a:p>
            <a:pPr eaLnBrk="1" hangingPunct="1">
              <a:defRPr/>
            </a:pPr>
            <a:r>
              <a:rPr lang="en-GB" sz="540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Ravie" pitchFamily="82" charset="0"/>
              </a:rPr>
              <a:t>Who Wants To Be A Millionaire?</a:t>
            </a:r>
            <a:r>
              <a:rPr lang="en-GB" sz="5400" smtClean="0">
                <a:solidFill>
                  <a:schemeClr val="bg1"/>
                </a:solidFill>
                <a:latin typeface="Old English Text MT" pitchFamily="66" charset="0"/>
              </a:rPr>
              <a:t/>
            </a:r>
            <a:br>
              <a:rPr lang="en-GB" sz="5400" smtClean="0">
                <a:solidFill>
                  <a:schemeClr val="bg1"/>
                </a:solidFill>
                <a:latin typeface="Old English Text MT" pitchFamily="66" charset="0"/>
              </a:rPr>
            </a:br>
            <a:r>
              <a:rPr lang="en-GB" sz="5400" smtClean="0">
                <a:solidFill>
                  <a:schemeClr val="bg1"/>
                </a:solidFill>
                <a:latin typeface="Lucida Console" pitchFamily="49" charset="0"/>
              </a:rPr>
              <a:t/>
            </a:r>
            <a:br>
              <a:rPr lang="en-GB" sz="5400" smtClean="0">
                <a:solidFill>
                  <a:schemeClr val="bg1"/>
                </a:solidFill>
                <a:latin typeface="Lucida Console" pitchFamily="49" charset="0"/>
              </a:rPr>
            </a:br>
            <a:endParaRPr lang="en-US" sz="5400" smtClean="0">
              <a:solidFill>
                <a:schemeClr val="bg1"/>
              </a:solidFill>
              <a:latin typeface="Lucida Console" pitchFamily="49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057400" y="3048000"/>
            <a:ext cx="5105400" cy="255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5400">
                <a:solidFill>
                  <a:schemeClr val="bg1"/>
                </a:solidFill>
                <a:latin typeface="Ravie" pitchFamily="82" charset="0"/>
              </a:rPr>
              <a:t>Mrs Mance’s Edition</a:t>
            </a:r>
          </a:p>
        </p:txBody>
      </p:sp>
      <p:pic>
        <p:nvPicPr>
          <p:cNvPr id="2052" name="Picture 16" descr="ag00317_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505200"/>
            <a:ext cx="172085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7" descr="ag00315_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0"/>
            <a:ext cx="1754188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  <p:sndAc>
      <p:stSnd>
        <p:snd r:embed="rId3" name="stin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3</a:t>
            </a:r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What is the name of the Earth’s satellite?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Apollo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Pluto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Moon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Venus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8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What is the name of the Earth’s satellite?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33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Apollo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Pluto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Moon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Venus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£300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4</a:t>
            </a: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What is the name of the nearest star to Earth?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Orion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Sun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Goldie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Alpha Centurai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4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53975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What is the name of the nearest star to Earth?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741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Orion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Sun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Goldie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Alpha Centurai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£500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5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What was the name of the second man to walk on the moon?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Michael Collins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Neil Armstrong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Buzz Aldrin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Jim Lovell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0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</a:t>
            </a: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What was the name of the second man to walk on the moon?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151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Michael Collins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Neil Armstrong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Buzz Aldrin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Jim Lovell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6</a:t>
            </a: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What is the name of the largest planet in our solar system?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35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Venus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Earth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Saturn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Jupiter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6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0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What is the name of the largest planet in our solar system?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560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Venus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Earth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Saturn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Jupiter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£2,000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7</a:t>
            </a:r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How long does it take for the moon to orbit the Earth?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76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24 hours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7 days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28 days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365 days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How long does it take for the moon to orbit the Earth?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970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24 hours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7 days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28 days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365 days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£4,000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How many days does it take for the earth to orbit the Sun?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365 1/4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365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3650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one year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6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8</a:t>
            </a:r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Which of these is the correct order of the planets from the Sun?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17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sz="2800" b="1" baseline="10000" smtClean="0">
              <a:solidFill>
                <a:srgbClr val="FF9900"/>
              </a:solidFill>
              <a:latin typeface="Arial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mtClean="0">
                <a:latin typeface="Arial" pitchFamily="34" charset="0"/>
              </a:rPr>
              <a:t> </a:t>
            </a:r>
            <a:r>
              <a:rPr lang="en-GB" sz="1800" smtClean="0">
                <a:solidFill>
                  <a:schemeClr val="bg1"/>
                </a:solidFill>
                <a:latin typeface="Arial" pitchFamily="34" charset="0"/>
              </a:rPr>
              <a:t>Mercury, Venus, Earth, Mars, Jupiter, Saturn, Uranus, Neptune.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mtClean="0">
                <a:latin typeface="Arial" pitchFamily="34" charset="0"/>
              </a:rPr>
              <a:t> </a:t>
            </a:r>
            <a:r>
              <a:rPr lang="en-GB" sz="1800" smtClean="0">
                <a:solidFill>
                  <a:schemeClr val="bg1"/>
                </a:solidFill>
                <a:latin typeface="Arial" pitchFamily="34" charset="0"/>
              </a:rPr>
              <a:t>Venus, Mercury, Earth, Mars, Jupiter, Saturn, Uranus, Neptune.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9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9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mtClean="0">
                <a:latin typeface="Arial" pitchFamily="34" charset="0"/>
              </a:rPr>
              <a:t> </a:t>
            </a:r>
            <a:r>
              <a:rPr lang="en-GB" sz="1800" smtClean="0">
                <a:solidFill>
                  <a:schemeClr val="bg1"/>
                </a:solidFill>
                <a:latin typeface="Arial" pitchFamily="34" charset="0"/>
              </a:rPr>
              <a:t>Mercury, Venus, Earth, Mars, Jupiter, Saturn, Neptune, Uranus.</a:t>
            </a:r>
            <a:endParaRPr lang="en-US" sz="18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mtClean="0">
                <a:latin typeface="Arial" pitchFamily="34" charset="0"/>
              </a:rPr>
              <a:t> </a:t>
            </a:r>
            <a:r>
              <a:rPr lang="en-GB" sz="1800" smtClean="0">
                <a:solidFill>
                  <a:schemeClr val="bg1"/>
                </a:solidFill>
                <a:latin typeface="Arial" pitchFamily="34" charset="0"/>
              </a:rPr>
              <a:t>Mercury, Venus, Mars, Earth, Jupiter, Saturn, Uranus, Neptune.</a:t>
            </a:r>
            <a:endParaRPr lang="en-US" sz="18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8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7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7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17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17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7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7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2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Which of these is the correct order of the planets from the Sun?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380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sz="2800" b="1" baseline="10000" smtClean="0">
              <a:solidFill>
                <a:srgbClr val="FF9900"/>
              </a:solidFill>
              <a:latin typeface="Arial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mtClean="0">
                <a:latin typeface="Arial" pitchFamily="34" charset="0"/>
              </a:rPr>
              <a:t> </a:t>
            </a:r>
            <a:r>
              <a:rPr lang="en-GB" sz="1800" smtClean="0">
                <a:solidFill>
                  <a:schemeClr val="bg1"/>
                </a:solidFill>
                <a:latin typeface="Arial" pitchFamily="34" charset="0"/>
              </a:rPr>
              <a:t>Mercury, Venus, Earth, Mars, Jupiter, Saturn, Uranus, Neptune.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mtClean="0">
                <a:latin typeface="Arial" pitchFamily="34" charset="0"/>
              </a:rPr>
              <a:t> </a:t>
            </a:r>
            <a:r>
              <a:rPr lang="en-GB" sz="1800" smtClean="0">
                <a:solidFill>
                  <a:schemeClr val="bg1"/>
                </a:solidFill>
                <a:latin typeface="Arial" pitchFamily="34" charset="0"/>
              </a:rPr>
              <a:t>Venus, Mercury, Earth, Mars, Jupiter, Saturn, Uranus, Neptune.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9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9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mtClean="0">
                <a:latin typeface="Arial" pitchFamily="34" charset="0"/>
              </a:rPr>
              <a:t> </a:t>
            </a:r>
            <a:r>
              <a:rPr lang="en-GB" sz="1800" smtClean="0">
                <a:solidFill>
                  <a:schemeClr val="bg1"/>
                </a:solidFill>
                <a:latin typeface="Arial" pitchFamily="34" charset="0"/>
              </a:rPr>
              <a:t>Mercury, Venus, Earth, Mars, Jupiter, Saturn, Neptune, Uranus.</a:t>
            </a:r>
            <a:endParaRPr lang="en-US" sz="18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mtClean="0">
                <a:latin typeface="Arial" pitchFamily="34" charset="0"/>
              </a:rPr>
              <a:t> </a:t>
            </a:r>
            <a:r>
              <a:rPr lang="en-GB" sz="1800" smtClean="0">
                <a:solidFill>
                  <a:schemeClr val="bg1"/>
                </a:solidFill>
                <a:latin typeface="Arial" pitchFamily="34" charset="0"/>
              </a:rPr>
              <a:t>Mercury, Venus, Mars, Earth, Jupiter, Saturn, Uranus, Neptune.</a:t>
            </a:r>
            <a:endParaRPr lang="en-US" sz="1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£8,000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9</a:t>
            </a:r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What time is it when the Sun is at its highest point in the sky?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584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Midnight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4pm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Midday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7am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4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8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What time is it when the Sun is at its highest point in the sky?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789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Midnight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4pm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Midday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7am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78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£16,000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10</a:t>
            </a:r>
          </a:p>
        </p:txBody>
      </p:sp>
      <p:sp>
        <p:nvSpPr>
          <p:cNvPr id="399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What shape is the Earth?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994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Square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Cuboid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Sphere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Round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0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4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53975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How many days does it take for the earth to orbit the Sun?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365 1/4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365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3650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one year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What shape is the Earth?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99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Square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Cuboid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Sphere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Round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99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£32,000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11</a:t>
            </a:r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5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What is the name of the Planet that is no longer classed as a planet?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404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Neptune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Pluto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Bob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Saturn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6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0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What is the name of the Planet that is no longer classed as a planet?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608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Neptune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Pluto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Bob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Saturn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60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£64,000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710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12</a:t>
            </a:r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What is the average temperature of the Sun?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813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600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◦C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24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◦C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6,000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◦C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6,000,000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◦C</a:t>
            </a:r>
          </a:p>
        </p:txBody>
      </p:sp>
      <p:sp>
        <p:nvSpPr>
          <p:cNvPr id="4916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2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6" grpId="0" build="p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What is the average temperature of the Sun?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018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600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◦C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24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◦C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6,000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◦C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6,000,000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◦C</a:t>
            </a:r>
          </a:p>
        </p:txBody>
      </p:sp>
      <p:sp>
        <p:nvSpPr>
          <p:cNvPr id="501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£125,000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13</a:t>
            </a:r>
          </a:p>
        </p:txBody>
      </p:sp>
      <p:sp>
        <p:nvSpPr>
          <p:cNvPr id="522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How far is the Earth from the Sun?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223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1,500,000 km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150 km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15 km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150,000,000 km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8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2" grpId="0" build="p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How far is the Earth from the Sun?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1,500,000 km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150 km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15 km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150,000,000 km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42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£250,000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14</a:t>
            </a:r>
          </a:p>
        </p:txBody>
      </p:sp>
      <p:sp>
        <p:nvSpPr>
          <p:cNvPr id="563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galaxy is our solar system a part of?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Milky Way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Mars Bar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Galaxy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Andromeda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4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8" grpId="0" build="p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galaxy is our solar system a part of?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837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Milky Way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Mars Bar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Galaxy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Andromeda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83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£500,000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93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15</a:t>
            </a:r>
          </a:p>
        </p:txBody>
      </p:sp>
      <p:sp>
        <p:nvSpPr>
          <p:cNvPr id="604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How long do you think it would take you to travel to Neptune?</a:t>
            </a:r>
          </a:p>
        </p:txBody>
      </p:sp>
      <p:sp>
        <p:nvSpPr>
          <p:cNvPr id="604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Far too long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5 years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15 years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200 years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44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60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4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2</a:t>
            </a: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How long do you think it would take you to travel to Neptune?</a:t>
            </a:r>
          </a:p>
        </p:txBody>
      </p:sp>
      <p:sp>
        <p:nvSpPr>
          <p:cNvPr id="624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Far too long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5 years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15 years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200 years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24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£1,000,000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How many planets are there in our solar system?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80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18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8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9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2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How many planets are there in our solar system?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80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18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8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9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£200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911</Words>
  <Application>Microsoft Office PowerPoint</Application>
  <PresentationFormat>On-screen Show (4:3)</PresentationFormat>
  <Paragraphs>257</Paragraphs>
  <Slides>61</Slides>
  <Notes>61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7" baseType="lpstr">
      <vt:lpstr>Times New Roman</vt:lpstr>
      <vt:lpstr>Arial</vt:lpstr>
      <vt:lpstr>Ravie</vt:lpstr>
      <vt:lpstr>Old English Text MT</vt:lpstr>
      <vt:lpstr>Lucida Console</vt:lpstr>
      <vt:lpstr>Default Design</vt:lpstr>
      <vt:lpstr>Who Wants To Be A Millionaire?  </vt:lpstr>
      <vt:lpstr>Question 1</vt:lpstr>
      <vt:lpstr>How many days does it take for the earth to orbit the Sun?</vt:lpstr>
      <vt:lpstr>How many days does it take for the earth to orbit the Sun?</vt:lpstr>
      <vt:lpstr>£100</vt:lpstr>
      <vt:lpstr>Question 2</vt:lpstr>
      <vt:lpstr>How many planets are there in our solar system?</vt:lpstr>
      <vt:lpstr>How many planets are there in our solar system?</vt:lpstr>
      <vt:lpstr>£200</vt:lpstr>
      <vt:lpstr>Question 3</vt:lpstr>
      <vt:lpstr>What is the name of the Earth’s satellite? </vt:lpstr>
      <vt:lpstr>What is the name of the Earth’s satellite?</vt:lpstr>
      <vt:lpstr>£300</vt:lpstr>
      <vt:lpstr>Question 4</vt:lpstr>
      <vt:lpstr>What is the name of the nearest star to Earth?</vt:lpstr>
      <vt:lpstr>What is the name of the nearest star to Earth?</vt:lpstr>
      <vt:lpstr>£500</vt:lpstr>
      <vt:lpstr>Question 5</vt:lpstr>
      <vt:lpstr>What was the name of the second man to walk on the moon?</vt:lpstr>
      <vt:lpstr>What was the name of the second man to walk on the moon?</vt:lpstr>
      <vt:lpstr>£1,000</vt:lpstr>
      <vt:lpstr>Question 6</vt:lpstr>
      <vt:lpstr>What is the name of the largest planet in our solar system?</vt:lpstr>
      <vt:lpstr>What is the name of the largest planet in our solar system?</vt:lpstr>
      <vt:lpstr>£2,000</vt:lpstr>
      <vt:lpstr>Question 7</vt:lpstr>
      <vt:lpstr>How long does it take for the moon to orbit the Earth?</vt:lpstr>
      <vt:lpstr>How long does it take for the moon to orbit the Earth?</vt:lpstr>
      <vt:lpstr>£4,000</vt:lpstr>
      <vt:lpstr>Question 8</vt:lpstr>
      <vt:lpstr>Which of these is the correct order of the planets from the Sun?</vt:lpstr>
      <vt:lpstr>Which of these is the correct order of the planets from the Sun?</vt:lpstr>
      <vt:lpstr>£8,000</vt:lpstr>
      <vt:lpstr>Question 9</vt:lpstr>
      <vt:lpstr>What time is it when the Sun is at its highest point in the sky?</vt:lpstr>
      <vt:lpstr>What time is it when the Sun is at its highest point in the sky?</vt:lpstr>
      <vt:lpstr>£16,000</vt:lpstr>
      <vt:lpstr>Question 10</vt:lpstr>
      <vt:lpstr>What shape is the Earth?</vt:lpstr>
      <vt:lpstr>What shape is the Earth?</vt:lpstr>
      <vt:lpstr>£32,000</vt:lpstr>
      <vt:lpstr>Question 11</vt:lpstr>
      <vt:lpstr>What is the name of the Planet that is no longer classed as a planet?</vt:lpstr>
      <vt:lpstr>What is the name of the Planet that is no longer classed as a planet?</vt:lpstr>
      <vt:lpstr>£64,000</vt:lpstr>
      <vt:lpstr>Question 12</vt:lpstr>
      <vt:lpstr>What is the average temperature of the Sun?</vt:lpstr>
      <vt:lpstr>What is the average temperature of the Sun?</vt:lpstr>
      <vt:lpstr>£125,000</vt:lpstr>
      <vt:lpstr>Question 13</vt:lpstr>
      <vt:lpstr>How far is the Earth from the Sun?</vt:lpstr>
      <vt:lpstr>How far is the Earth from the Sun?</vt:lpstr>
      <vt:lpstr>£250,000</vt:lpstr>
      <vt:lpstr>Question 14</vt:lpstr>
      <vt:lpstr>Which galaxy is our solar system a part of?</vt:lpstr>
      <vt:lpstr>Which galaxy is our solar system a part of?</vt:lpstr>
      <vt:lpstr>£500,000</vt:lpstr>
      <vt:lpstr>Question 15</vt:lpstr>
      <vt:lpstr>How long do you think it would take you to travel to Neptune?</vt:lpstr>
      <vt:lpstr>How long do you think it would take you to travel to Neptune?</vt:lpstr>
      <vt:lpstr>£1,000,000</vt:lpstr>
    </vt:vector>
  </TitlesOfParts>
  <Company>NETLinc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Wants To Be A Millionaire?</dc:title>
  <dc:creator>STNG11</dc:creator>
  <cp:lastModifiedBy>Teacher E-Solutions</cp:lastModifiedBy>
  <cp:revision>9</cp:revision>
  <dcterms:created xsi:type="dcterms:W3CDTF">2003-05-20T13:35:24Z</dcterms:created>
  <dcterms:modified xsi:type="dcterms:W3CDTF">2019-01-18T17:15:50Z</dcterms:modified>
</cp:coreProperties>
</file>