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264" r:id="rId4"/>
    <p:sldId id="267" r:id="rId5"/>
    <p:sldId id="270" r:id="rId6"/>
    <p:sldId id="268" r:id="rId7"/>
    <p:sldId id="269" r:id="rId8"/>
    <p:sldId id="271" r:id="rId9"/>
    <p:sldId id="273" r:id="rId10"/>
    <p:sldId id="274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1076" autoAdjust="0"/>
  </p:normalViewPr>
  <p:slideViewPr>
    <p:cSldViewPr>
      <p:cViewPr varScale="1">
        <p:scale>
          <a:sx n="38" d="100"/>
          <a:sy n="38" d="100"/>
        </p:scale>
        <p:origin x="-355" y="-82"/>
      </p:cViewPr>
      <p:guideLst>
        <p:guide orient="horz" pos="2208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B127CCBA-B12E-46D3-A993-56874BB260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542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E994D5-AA53-4F48-8DB9-3759076676BC}" type="slidenum">
              <a:rPr lang="en-GB" sz="1200"/>
              <a:pPr eaLnBrk="1" hangingPunct="1"/>
              <a:t>1</a:t>
            </a:fld>
            <a:endParaRPr lang="en-GB" sz="1200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D9DC9AD-0A82-4D96-B1EE-05B8D60C2F73}" type="slidenum">
              <a:rPr lang="en-GB" sz="1200"/>
              <a:pPr eaLnBrk="1" hangingPunct="1"/>
              <a:t>10</a:t>
            </a:fld>
            <a:endParaRPr lang="en-GB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4056A1-11E6-4168-A3E3-02E6BEC4ACC5}" type="slidenum">
              <a:rPr lang="en-GB" sz="1200"/>
              <a:pPr eaLnBrk="1" hangingPunct="1"/>
              <a:t>2</a:t>
            </a:fld>
            <a:endParaRPr lang="en-GB" sz="1200"/>
          </a:p>
        </p:txBody>
      </p:sp>
      <p:sp>
        <p:nvSpPr>
          <p:cNvPr id="143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D736A84-9B47-4469-BA76-FC80E72D0E15}" type="slidenum">
              <a:rPr lang="en-GB" sz="1200"/>
              <a:pPr eaLnBrk="1" hangingPunct="1"/>
              <a:t>3</a:t>
            </a:fld>
            <a:endParaRPr lang="en-GB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8047DD-FED6-4219-B96B-EC11E403FD8C}" type="slidenum">
              <a:rPr lang="en-GB" sz="1200"/>
              <a:pPr eaLnBrk="1" hangingPunct="1"/>
              <a:t>4</a:t>
            </a:fld>
            <a:endParaRPr lang="en-GB" sz="120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DF5BE2-98D2-47E4-BFE0-5E86EBA2327C}" type="slidenum">
              <a:rPr lang="en-GB" sz="1200"/>
              <a:pPr eaLnBrk="1" hangingPunct="1"/>
              <a:t>5</a:t>
            </a:fld>
            <a:endParaRPr lang="en-GB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95D5A0-8FD6-463B-921E-945E5C917992}" type="slidenum">
              <a:rPr lang="en-GB" sz="1200"/>
              <a:pPr eaLnBrk="1" hangingPunct="1"/>
              <a:t>6</a:t>
            </a:fld>
            <a:endParaRPr lang="en-GB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0C27FB0-8A8B-426F-A778-9F8CE4F9A299}" type="slidenum">
              <a:rPr lang="en-GB" sz="1200"/>
              <a:pPr eaLnBrk="1" hangingPunct="1"/>
              <a:t>7</a:t>
            </a:fld>
            <a:endParaRPr lang="en-GB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DF723CA-4C4F-48FF-A51A-AF714416753E}" type="slidenum">
              <a:rPr lang="en-GB" sz="1200"/>
              <a:pPr eaLnBrk="1" hangingPunct="1"/>
              <a:t>8</a:t>
            </a:fld>
            <a:endParaRPr lang="en-GB" sz="120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139071-2D10-4C7A-8B5D-F4A07AC905BC}" type="slidenum">
              <a:rPr lang="en-GB" sz="1200"/>
              <a:pPr eaLnBrk="1" hangingPunct="1"/>
              <a:t>9</a:t>
            </a:fld>
            <a:endParaRPr lang="en-GB" sz="120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22A7F-490C-4FD4-B3F2-1F846B503B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47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354DE-C0B8-46F5-99F4-36F3C0F27A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2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37C9-597D-4519-B650-5C3ACC9F96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31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E3770-02D8-4D47-9150-B1B6CA6989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82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AEB9F-E5DE-4E32-AF5B-78A348FBAE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78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EDC5-2947-4E4E-A6C0-C4144ABD72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69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6579C-ABF5-4262-8682-A7DEAE537D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82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DFA46-F517-46F1-B433-7E9260A460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83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01358-E1B8-4B2F-8BF5-57871B78AF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36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BB59C-E07A-4B1D-9EA8-9CC7A4693F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46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17FD7-63F1-4B36-AF70-812EDB14D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91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fld id="{2103DE44-82D2-4E05-981A-BC26041A9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2054" name="Group 32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2056" name="Line 33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57" name="Group 34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2058" name="Line 35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059" name="Group 36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2060" name="Group 37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2064" name="Group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2069" name="Group 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2071" name="Oval 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2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3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4" name="Line 4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5" name="Line 4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076" name="Freeform 4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2070" name="Freeform 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065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6" name="Line 4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7" name="Line 4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8" name="Line 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06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2062" name="Line 52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63" name="Line 53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2055" name="Line 54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91" name="Line 55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44" name="AutoShape 108"/>
          <p:cNvSpPr>
            <a:spLocks noChangeArrowheads="1"/>
          </p:cNvSpPr>
          <p:nvPr/>
        </p:nvSpPr>
        <p:spPr bwMode="auto">
          <a:xfrm>
            <a:off x="3048000" y="304800"/>
            <a:ext cx="3505200" cy="762000"/>
          </a:xfrm>
          <a:prstGeom prst="wedgeEllipseCallout">
            <a:avLst>
              <a:gd name="adj1" fmla="val -125227"/>
              <a:gd name="adj2" fmla="val 266875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I see no ships!!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1" grpId="0" animBg="1"/>
      <p:bldP spid="14444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6" name="AutoShape 60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Welcome!!</a:t>
            </a:r>
          </a:p>
        </p:txBody>
      </p:sp>
      <p:sp>
        <p:nvSpPr>
          <p:cNvPr id="11267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68" name="Group 28"/>
          <p:cNvGrpSpPr>
            <a:grpSpLocks/>
          </p:cNvGrpSpPr>
          <p:nvPr/>
        </p:nvGrpSpPr>
        <p:grpSpPr bwMode="auto">
          <a:xfrm rot="175387">
            <a:off x="1295400" y="1143000"/>
            <a:ext cx="1905000" cy="2649538"/>
            <a:chOff x="2879" y="203"/>
            <a:chExt cx="640" cy="901"/>
          </a:xfrm>
        </p:grpSpPr>
        <p:sp>
          <p:nvSpPr>
            <p:cNvPr id="11285" name="Freeform 29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30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31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32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Line 36"/>
          <p:cNvSpPr>
            <a:spLocks noChangeShapeType="1"/>
          </p:cNvSpPr>
          <p:nvPr/>
        </p:nvSpPr>
        <p:spPr bwMode="auto">
          <a:xfrm rot="21056361" flipV="1">
            <a:off x="361950" y="3836988"/>
            <a:ext cx="260350" cy="31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38"/>
          <p:cNvSpPr>
            <a:spLocks noChangeShapeType="1"/>
          </p:cNvSpPr>
          <p:nvPr/>
        </p:nvSpPr>
        <p:spPr bwMode="auto">
          <a:xfrm rot="-543639">
            <a:off x="187325" y="3943350"/>
            <a:ext cx="174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Oval 43"/>
          <p:cNvSpPr>
            <a:spLocks noChangeArrowheads="1"/>
          </p:cNvSpPr>
          <p:nvPr/>
        </p:nvSpPr>
        <p:spPr bwMode="auto">
          <a:xfrm rot="-543639">
            <a:off x="119063" y="2662238"/>
            <a:ext cx="261937" cy="1841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44"/>
          <p:cNvSpPr>
            <a:spLocks noChangeShapeType="1"/>
          </p:cNvSpPr>
          <p:nvPr/>
        </p:nvSpPr>
        <p:spPr bwMode="auto">
          <a:xfrm rot="-543639">
            <a:off x="295275" y="2847975"/>
            <a:ext cx="0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45"/>
          <p:cNvSpPr>
            <a:spLocks noChangeShapeType="1"/>
          </p:cNvSpPr>
          <p:nvPr/>
        </p:nvSpPr>
        <p:spPr bwMode="auto">
          <a:xfrm rot="21056361" flipH="1">
            <a:off x="23813" y="3016250"/>
            <a:ext cx="273050" cy="98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46"/>
          <p:cNvSpPr>
            <a:spLocks noChangeShapeType="1"/>
          </p:cNvSpPr>
          <p:nvPr/>
        </p:nvSpPr>
        <p:spPr bwMode="auto">
          <a:xfrm rot="-543639">
            <a:off x="23813" y="3117850"/>
            <a:ext cx="366712" cy="377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47"/>
          <p:cNvSpPr>
            <a:spLocks noChangeShapeType="1"/>
          </p:cNvSpPr>
          <p:nvPr/>
        </p:nvSpPr>
        <p:spPr bwMode="auto">
          <a:xfrm rot="-543639">
            <a:off x="325438" y="2673350"/>
            <a:ext cx="873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Freeform 48"/>
          <p:cNvSpPr>
            <a:spLocks/>
          </p:cNvSpPr>
          <p:nvPr/>
        </p:nvSpPr>
        <p:spPr bwMode="auto">
          <a:xfrm rot="-543639">
            <a:off x="255588" y="2778125"/>
            <a:ext cx="87312" cy="30163"/>
          </a:xfrm>
          <a:custGeom>
            <a:avLst/>
            <a:gdLst>
              <a:gd name="T0" fmla="*/ 96 w 96"/>
              <a:gd name="T1" fmla="*/ 48 h 48"/>
              <a:gd name="T2" fmla="*/ 0 w 96"/>
              <a:gd name="T3" fmla="*/ 0 h 48"/>
              <a:gd name="T4" fmla="*/ 0 60000 65536"/>
              <a:gd name="T5" fmla="*/ 0 60000 65536"/>
              <a:gd name="T6" fmla="*/ 0 w 96"/>
              <a:gd name="T7" fmla="*/ 0 h 48"/>
              <a:gd name="T8" fmla="*/ 96 w 96"/>
              <a:gd name="T9" fmla="*/ 48 h 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48">
                <a:moveTo>
                  <a:pt x="96" y="48"/>
                </a:moveTo>
                <a:cubicBezTo>
                  <a:pt x="56" y="28"/>
                  <a:pt x="16" y="8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Freeform 49"/>
          <p:cNvSpPr>
            <a:spLocks/>
          </p:cNvSpPr>
          <p:nvPr/>
        </p:nvSpPr>
        <p:spPr bwMode="auto">
          <a:xfrm rot="-543639">
            <a:off x="377825" y="2700338"/>
            <a:ext cx="42863" cy="30162"/>
          </a:xfrm>
          <a:custGeom>
            <a:avLst/>
            <a:gdLst>
              <a:gd name="T0" fmla="*/ 0 w 144"/>
              <a:gd name="T1" fmla="*/ 0 h 104"/>
              <a:gd name="T2" fmla="*/ 144 w 144"/>
              <a:gd name="T3" fmla="*/ 48 h 104"/>
              <a:gd name="T4" fmla="*/ 0 w 144"/>
              <a:gd name="T5" fmla="*/ 96 h 104"/>
              <a:gd name="T6" fmla="*/ 0 60000 65536"/>
              <a:gd name="T7" fmla="*/ 0 60000 65536"/>
              <a:gd name="T8" fmla="*/ 0 60000 65536"/>
              <a:gd name="T9" fmla="*/ 0 w 144"/>
              <a:gd name="T10" fmla="*/ 0 h 104"/>
              <a:gd name="T11" fmla="*/ 144 w 144"/>
              <a:gd name="T12" fmla="*/ 104 h 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04">
                <a:moveTo>
                  <a:pt x="0" y="0"/>
                </a:moveTo>
                <a:cubicBezTo>
                  <a:pt x="72" y="16"/>
                  <a:pt x="144" y="32"/>
                  <a:pt x="144" y="48"/>
                </a:cubicBezTo>
                <a:cubicBezTo>
                  <a:pt x="144" y="64"/>
                  <a:pt x="24" y="104"/>
                  <a:pt x="0" y="9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50"/>
          <p:cNvSpPr>
            <a:spLocks noChangeShapeType="1"/>
          </p:cNvSpPr>
          <p:nvPr/>
        </p:nvSpPr>
        <p:spPr bwMode="auto">
          <a:xfrm rot="-543639">
            <a:off x="352425" y="3233738"/>
            <a:ext cx="44450" cy="338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51"/>
          <p:cNvSpPr>
            <a:spLocks noChangeShapeType="1"/>
          </p:cNvSpPr>
          <p:nvPr/>
        </p:nvSpPr>
        <p:spPr bwMode="auto">
          <a:xfrm rot="21056361" flipH="1">
            <a:off x="365125" y="3570288"/>
            <a:ext cx="87313" cy="366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52"/>
          <p:cNvSpPr>
            <a:spLocks noChangeShapeType="1"/>
          </p:cNvSpPr>
          <p:nvPr/>
        </p:nvSpPr>
        <p:spPr bwMode="auto">
          <a:xfrm rot="21056361" flipH="1">
            <a:off x="315913" y="3271838"/>
            <a:ext cx="42862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53"/>
          <p:cNvSpPr>
            <a:spLocks noChangeShapeType="1"/>
          </p:cNvSpPr>
          <p:nvPr/>
        </p:nvSpPr>
        <p:spPr bwMode="auto">
          <a:xfrm rot="21056361" flipH="1">
            <a:off x="195263" y="3621088"/>
            <a:ext cx="174625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55"/>
          <p:cNvSpPr>
            <a:spLocks noChangeShapeType="1"/>
          </p:cNvSpPr>
          <p:nvPr/>
        </p:nvSpPr>
        <p:spPr bwMode="auto">
          <a:xfrm rot="19252189" flipV="1">
            <a:off x="287338" y="2825750"/>
            <a:ext cx="346075" cy="61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56"/>
          <p:cNvSpPr>
            <a:spLocks noChangeShapeType="1"/>
          </p:cNvSpPr>
          <p:nvPr/>
        </p:nvSpPr>
        <p:spPr bwMode="auto">
          <a:xfrm rot="21056361" flipV="1">
            <a:off x="536575" y="2436813"/>
            <a:ext cx="1588" cy="30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59"/>
          <p:cNvSpPr>
            <a:spLocks noChangeShapeType="1"/>
          </p:cNvSpPr>
          <p:nvPr/>
        </p:nvSpPr>
        <p:spPr bwMode="auto">
          <a:xfrm flipH="1">
            <a:off x="533400" y="2362200"/>
            <a:ext cx="76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36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4866138">
            <a:off x="6866732" y="5533231"/>
            <a:ext cx="1905000" cy="2649537"/>
            <a:chOff x="2879" y="203"/>
            <a:chExt cx="640" cy="901"/>
          </a:xfrm>
        </p:grpSpPr>
        <p:sp>
          <p:nvSpPr>
            <p:cNvPr id="3102" name="Freeform 4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5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6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7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" name="Group 35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3079" name="Group 36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3081" name="Line 37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2" name="Group 38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3083" name="Line 39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084" name="Group 40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3085" name="Group 41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3089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3094" name="Group 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3096" name="Oval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097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098" name="Line 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099" name="Line 4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00" name="Line 4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101" name="Freeform 4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3095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090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1" name="Line 5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2" name="Line 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3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86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3087" name="Line 56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8" name="Line 57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3080" name="Line 58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7" name="Line 59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AutoShape 60"/>
          <p:cNvSpPr>
            <a:spLocks noChangeArrowheads="1"/>
          </p:cNvSpPr>
          <p:nvPr/>
        </p:nvSpPr>
        <p:spPr bwMode="auto">
          <a:xfrm>
            <a:off x="3048000" y="304800"/>
            <a:ext cx="3505200" cy="1143000"/>
          </a:xfrm>
          <a:prstGeom prst="wedgeEllipseCallout">
            <a:avLst>
              <a:gd name="adj1" fmla="val -125227"/>
              <a:gd name="adj2" fmla="val 1612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You’re having a laugh aren’t you??  Definitely no ships.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34"/>
          <p:cNvSpPr>
            <a:spLocks noChangeArrowheads="1"/>
          </p:cNvSpPr>
          <p:nvPr/>
        </p:nvSpPr>
        <p:spPr bwMode="auto">
          <a:xfrm>
            <a:off x="-2819400" y="3581400"/>
            <a:ext cx="9753600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99" name="Group 62"/>
          <p:cNvGrpSpPr>
            <a:grpSpLocks/>
          </p:cNvGrpSpPr>
          <p:nvPr/>
        </p:nvGrpSpPr>
        <p:grpSpPr bwMode="auto">
          <a:xfrm rot="3836527">
            <a:off x="6669882" y="5069681"/>
            <a:ext cx="1905000" cy="2649537"/>
            <a:chOff x="2879" y="203"/>
            <a:chExt cx="640" cy="901"/>
          </a:xfrm>
        </p:grpSpPr>
        <p:sp>
          <p:nvSpPr>
            <p:cNvPr id="4126" name="Freeform 63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Freeform 64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65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Freeform 66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0" name="Group 79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4103" name="Group 80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4105" name="Line 81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06" name="Group 82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4107" name="Line 83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108" name="Group 84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4109" name="Group 85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4113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4118" name="Group 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4120" name="Oval 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1" name="Line 8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2" name="Line 9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3" name="Line 9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4" name="Line 9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5" name="Freeform 9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4119" name="Freeform 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114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5" name="Line 9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6" name="Line 9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7" name="Line 9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10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4111" name="Line 100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2" name="Line 101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4104" name="Line 102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Line 103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AutoShape 104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I told you so….</a:t>
            </a:r>
          </a:p>
          <a:p>
            <a:pPr algn="ctr"/>
            <a:endParaRPr lang="en-GB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23" name="Group 29"/>
          <p:cNvGrpSpPr>
            <a:grpSpLocks/>
          </p:cNvGrpSpPr>
          <p:nvPr/>
        </p:nvGrpSpPr>
        <p:grpSpPr bwMode="auto">
          <a:xfrm rot="3810802">
            <a:off x="6620669" y="4580731"/>
            <a:ext cx="1905000" cy="2649538"/>
            <a:chOff x="2879" y="203"/>
            <a:chExt cx="640" cy="901"/>
          </a:xfrm>
        </p:grpSpPr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4" name="Group 35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5127" name="Group 36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5129" name="Line 37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130" name="Group 38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5131" name="Line 39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32" name="Group 40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5133" name="Group 41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5137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5142" name="Group 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5144" name="Oval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5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6" name="Line 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7" name="Line 4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8" name="Line 4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9" name="Freeform 4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5143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5138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9" name="Line 5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0" name="Line 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1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34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5135" name="Line 56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6" name="Line 57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5128" name="Line 58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Line 59"/>
          <p:cNvSpPr>
            <a:spLocks noChangeShapeType="1"/>
          </p:cNvSpPr>
          <p:nvPr/>
        </p:nvSpPr>
        <p:spPr bwMode="auto">
          <a:xfrm rot="-94167">
            <a:off x="457200" y="259080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AutoShape 60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Hmmm……….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8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7" name="Group 29"/>
          <p:cNvGrpSpPr>
            <a:grpSpLocks/>
          </p:cNvGrpSpPr>
          <p:nvPr/>
        </p:nvGrpSpPr>
        <p:grpSpPr bwMode="auto">
          <a:xfrm rot="3368812">
            <a:off x="6163469" y="3666331"/>
            <a:ext cx="1905000" cy="2649538"/>
            <a:chOff x="2879" y="203"/>
            <a:chExt cx="640" cy="901"/>
          </a:xfrm>
        </p:grpSpPr>
        <p:sp>
          <p:nvSpPr>
            <p:cNvPr id="6174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8" name="Group 35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6151" name="Group 36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6153" name="Line 37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54" name="Group 38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6155" name="Line 39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156" name="Group 40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6157" name="Group 41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6161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6166" name="Group 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6168" name="Oval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69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70" name="Line 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71" name="Line 4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72" name="Line 4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73" name="Freeform 4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6167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162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63" name="Line 5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64" name="Line 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65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58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6159" name="Line 56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60" name="Line 57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6152" name="Line 58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" name="Line 59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AutoShape 60"/>
          <p:cNvSpPr>
            <a:spLocks noChangeArrowheads="1"/>
          </p:cNvSpPr>
          <p:nvPr/>
        </p:nvSpPr>
        <p:spPr bwMode="auto">
          <a:xfrm>
            <a:off x="3048000" y="3810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W..e..l..l…..I see….(Ha ha..)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71" name="Group 29"/>
          <p:cNvGrpSpPr>
            <a:grpSpLocks/>
          </p:cNvGrpSpPr>
          <p:nvPr/>
        </p:nvGrpSpPr>
        <p:grpSpPr bwMode="auto">
          <a:xfrm rot="2735184">
            <a:off x="5706269" y="3132931"/>
            <a:ext cx="1905000" cy="2649538"/>
            <a:chOff x="2879" y="203"/>
            <a:chExt cx="640" cy="901"/>
          </a:xfrm>
        </p:grpSpPr>
        <p:sp>
          <p:nvSpPr>
            <p:cNvPr id="7198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2" name="Group 61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7175" name="Group 62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7177" name="Line 63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178" name="Group 64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7179" name="Line 65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7180" name="Group 66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7181" name="Group 67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7185" name="Group 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7190" name="Group 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7192" name="Oval 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93" name="Line 7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94" name="Line 7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95" name="Line 7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96" name="Line 7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19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7191" name="Freeform 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186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7" name="Line 7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8" name="Line 7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9" name="Line 8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7182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7183" name="Line 82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84" name="Line 83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7176" name="Line 84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3" name="Line 85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AutoShape 86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So.. It could be</a:t>
            </a:r>
            <a:r>
              <a:rPr lang="en-GB"/>
              <a:t> ….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5" name="Group 29"/>
          <p:cNvGrpSpPr>
            <a:grpSpLocks/>
          </p:cNvGrpSpPr>
          <p:nvPr/>
        </p:nvGrpSpPr>
        <p:grpSpPr bwMode="auto">
          <a:xfrm rot="2019467">
            <a:off x="4572000" y="2179638"/>
            <a:ext cx="1905000" cy="2649537"/>
            <a:chOff x="2879" y="203"/>
            <a:chExt cx="640" cy="901"/>
          </a:xfrm>
        </p:grpSpPr>
        <p:sp>
          <p:nvSpPr>
            <p:cNvPr id="8222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6" name="Group 35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8199" name="Group 36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8201" name="Line 37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202" name="Group 38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8203" name="Line 39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204" name="Group 40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8205" name="Group 41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8209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8214" name="Group 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8216" name="Oval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17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18" name="Line 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19" name="Line 4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20" name="Line 4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221" name="Freeform 4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8215" name="Freeform 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8210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11" name="Line 5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12" name="Line 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13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206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8207" name="Line 56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08" name="Line 57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8200" name="Line 58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7" name="Line 59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AutoShape 60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Fine so it’s a ship…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19" name="Group 29"/>
          <p:cNvGrpSpPr>
            <a:grpSpLocks/>
          </p:cNvGrpSpPr>
          <p:nvPr/>
        </p:nvGrpSpPr>
        <p:grpSpPr bwMode="auto">
          <a:xfrm rot="1898256">
            <a:off x="4267200" y="1905000"/>
            <a:ext cx="1905000" cy="2649538"/>
            <a:chOff x="2879" y="203"/>
            <a:chExt cx="640" cy="901"/>
          </a:xfrm>
        </p:grpSpPr>
        <p:sp>
          <p:nvSpPr>
            <p:cNvPr id="9246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0" name="Group 61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9223" name="Group 62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9225" name="Line 63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26" name="Group 64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9227" name="Line 65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9228" name="Group 66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9229" name="Group 67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9233" name="Group 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9238" name="Group 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9240" name="Oval 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41" name="Line 7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42" name="Line 7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43" name="Line 7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44" name="Line 7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45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9239" name="Freeform 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234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35" name="Line 7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36" name="Line 7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37" name="Line 8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9230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9231" name="Line 82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32" name="Line 83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9224" name="Line 84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1" name="Line 85"/>
          <p:cNvSpPr>
            <a:spLocks noChangeShapeType="1"/>
          </p:cNvSpPr>
          <p:nvPr/>
        </p:nvSpPr>
        <p:spPr bwMode="auto">
          <a:xfrm rot="-94167">
            <a:off x="455613" y="2584450"/>
            <a:ext cx="8686800" cy="3276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AutoShape 86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Yes it IS a ship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-2817813" y="3579813"/>
            <a:ext cx="9753601" cy="9658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43" name="Group 29"/>
          <p:cNvGrpSpPr>
            <a:grpSpLocks/>
          </p:cNvGrpSpPr>
          <p:nvPr/>
        </p:nvGrpSpPr>
        <p:grpSpPr bwMode="auto">
          <a:xfrm rot="514287">
            <a:off x="2133600" y="1143000"/>
            <a:ext cx="1905000" cy="2649538"/>
            <a:chOff x="2879" y="203"/>
            <a:chExt cx="640" cy="901"/>
          </a:xfrm>
        </p:grpSpPr>
        <p:sp>
          <p:nvSpPr>
            <p:cNvPr id="10269" name="Freeform 30"/>
            <p:cNvSpPr>
              <a:spLocks/>
            </p:cNvSpPr>
            <p:nvPr/>
          </p:nvSpPr>
          <p:spPr bwMode="auto">
            <a:xfrm>
              <a:off x="3140" y="203"/>
              <a:ext cx="29" cy="782"/>
            </a:xfrm>
            <a:custGeom>
              <a:avLst/>
              <a:gdLst>
                <a:gd name="T0" fmla="*/ 29 w 29"/>
                <a:gd name="T1" fmla="*/ 782 h 782"/>
                <a:gd name="T2" fmla="*/ 23 w 29"/>
                <a:gd name="T3" fmla="*/ 0 h 782"/>
                <a:gd name="T4" fmla="*/ 0 w 29"/>
                <a:gd name="T5" fmla="*/ 0 h 782"/>
                <a:gd name="T6" fmla="*/ 5 w 29"/>
                <a:gd name="T7" fmla="*/ 782 h 782"/>
                <a:gd name="T8" fmla="*/ 29 w 29"/>
                <a:gd name="T9" fmla="*/ 782 h 7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782"/>
                <a:gd name="T17" fmla="*/ 29 w 29"/>
                <a:gd name="T18" fmla="*/ 782 h 7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782">
                  <a:moveTo>
                    <a:pt x="29" y="782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5" y="782"/>
                  </a:lnTo>
                  <a:lnTo>
                    <a:pt x="29" y="7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Freeform 31"/>
            <p:cNvSpPr>
              <a:spLocks/>
            </p:cNvSpPr>
            <p:nvPr/>
          </p:nvSpPr>
          <p:spPr bwMode="auto">
            <a:xfrm>
              <a:off x="3151" y="239"/>
              <a:ext cx="368" cy="669"/>
            </a:xfrm>
            <a:custGeom>
              <a:avLst/>
              <a:gdLst>
                <a:gd name="T0" fmla="*/ 6 w 368"/>
                <a:gd name="T1" fmla="*/ 0 h 669"/>
                <a:gd name="T2" fmla="*/ 18 w 368"/>
                <a:gd name="T3" fmla="*/ 11 h 669"/>
                <a:gd name="T4" fmla="*/ 42 w 368"/>
                <a:gd name="T5" fmla="*/ 29 h 669"/>
                <a:gd name="T6" fmla="*/ 77 w 368"/>
                <a:gd name="T7" fmla="*/ 59 h 669"/>
                <a:gd name="T8" fmla="*/ 113 w 368"/>
                <a:gd name="T9" fmla="*/ 94 h 669"/>
                <a:gd name="T10" fmla="*/ 154 w 368"/>
                <a:gd name="T11" fmla="*/ 130 h 669"/>
                <a:gd name="T12" fmla="*/ 196 w 368"/>
                <a:gd name="T13" fmla="*/ 177 h 669"/>
                <a:gd name="T14" fmla="*/ 237 w 368"/>
                <a:gd name="T15" fmla="*/ 225 h 669"/>
                <a:gd name="T16" fmla="*/ 279 w 368"/>
                <a:gd name="T17" fmla="*/ 278 h 669"/>
                <a:gd name="T18" fmla="*/ 314 w 368"/>
                <a:gd name="T19" fmla="*/ 326 h 669"/>
                <a:gd name="T20" fmla="*/ 344 w 368"/>
                <a:gd name="T21" fmla="*/ 379 h 669"/>
                <a:gd name="T22" fmla="*/ 362 w 368"/>
                <a:gd name="T23" fmla="*/ 426 h 669"/>
                <a:gd name="T24" fmla="*/ 368 w 368"/>
                <a:gd name="T25" fmla="*/ 474 h 669"/>
                <a:gd name="T26" fmla="*/ 362 w 368"/>
                <a:gd name="T27" fmla="*/ 515 h 669"/>
                <a:gd name="T28" fmla="*/ 338 w 368"/>
                <a:gd name="T29" fmla="*/ 551 h 669"/>
                <a:gd name="T30" fmla="*/ 303 w 368"/>
                <a:gd name="T31" fmla="*/ 586 h 669"/>
                <a:gd name="T32" fmla="*/ 214 w 368"/>
                <a:gd name="T33" fmla="*/ 616 h 669"/>
                <a:gd name="T34" fmla="*/ 131 w 368"/>
                <a:gd name="T35" fmla="*/ 646 h 669"/>
                <a:gd name="T36" fmla="*/ 66 w 368"/>
                <a:gd name="T37" fmla="*/ 663 h 669"/>
                <a:gd name="T38" fmla="*/ 30 w 368"/>
                <a:gd name="T39" fmla="*/ 669 h 669"/>
                <a:gd name="T40" fmla="*/ 12 w 368"/>
                <a:gd name="T41" fmla="*/ 669 h 669"/>
                <a:gd name="T42" fmla="*/ 0 w 368"/>
                <a:gd name="T43" fmla="*/ 663 h 669"/>
                <a:gd name="T44" fmla="*/ 0 w 368"/>
                <a:gd name="T45" fmla="*/ 658 h 669"/>
                <a:gd name="T46" fmla="*/ 6 w 368"/>
                <a:gd name="T47" fmla="*/ 658 h 669"/>
                <a:gd name="T48" fmla="*/ 48 w 368"/>
                <a:gd name="T49" fmla="*/ 592 h 669"/>
                <a:gd name="T50" fmla="*/ 101 w 368"/>
                <a:gd name="T51" fmla="*/ 468 h 669"/>
                <a:gd name="T52" fmla="*/ 119 w 368"/>
                <a:gd name="T53" fmla="*/ 355 h 669"/>
                <a:gd name="T54" fmla="*/ 113 w 368"/>
                <a:gd name="T55" fmla="*/ 249 h 669"/>
                <a:gd name="T56" fmla="*/ 89 w 368"/>
                <a:gd name="T57" fmla="*/ 154 h 669"/>
                <a:gd name="T58" fmla="*/ 60 w 368"/>
                <a:gd name="T59" fmla="*/ 83 h 669"/>
                <a:gd name="T60" fmla="*/ 30 w 368"/>
                <a:gd name="T61" fmla="*/ 29 h 669"/>
                <a:gd name="T62" fmla="*/ 12 w 368"/>
                <a:gd name="T63" fmla="*/ 0 h 6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669"/>
                <a:gd name="T98" fmla="*/ 368 w 368"/>
                <a:gd name="T99" fmla="*/ 669 h 66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669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11"/>
                  </a:lnTo>
                  <a:lnTo>
                    <a:pt x="30" y="17"/>
                  </a:lnTo>
                  <a:lnTo>
                    <a:pt x="42" y="29"/>
                  </a:lnTo>
                  <a:lnTo>
                    <a:pt x="60" y="41"/>
                  </a:lnTo>
                  <a:lnTo>
                    <a:pt x="77" y="59"/>
                  </a:lnTo>
                  <a:lnTo>
                    <a:pt x="95" y="71"/>
                  </a:lnTo>
                  <a:lnTo>
                    <a:pt x="113" y="94"/>
                  </a:lnTo>
                  <a:lnTo>
                    <a:pt x="131" y="112"/>
                  </a:lnTo>
                  <a:lnTo>
                    <a:pt x="154" y="130"/>
                  </a:lnTo>
                  <a:lnTo>
                    <a:pt x="178" y="154"/>
                  </a:lnTo>
                  <a:lnTo>
                    <a:pt x="196" y="177"/>
                  </a:lnTo>
                  <a:lnTo>
                    <a:pt x="220" y="201"/>
                  </a:lnTo>
                  <a:lnTo>
                    <a:pt x="237" y="225"/>
                  </a:lnTo>
                  <a:lnTo>
                    <a:pt x="261" y="249"/>
                  </a:lnTo>
                  <a:lnTo>
                    <a:pt x="279" y="278"/>
                  </a:lnTo>
                  <a:lnTo>
                    <a:pt x="297" y="302"/>
                  </a:lnTo>
                  <a:lnTo>
                    <a:pt x="314" y="326"/>
                  </a:lnTo>
                  <a:lnTo>
                    <a:pt x="326" y="355"/>
                  </a:lnTo>
                  <a:lnTo>
                    <a:pt x="344" y="379"/>
                  </a:lnTo>
                  <a:lnTo>
                    <a:pt x="356" y="403"/>
                  </a:lnTo>
                  <a:lnTo>
                    <a:pt x="362" y="426"/>
                  </a:lnTo>
                  <a:lnTo>
                    <a:pt x="368" y="450"/>
                  </a:lnTo>
                  <a:lnTo>
                    <a:pt x="368" y="474"/>
                  </a:lnTo>
                  <a:lnTo>
                    <a:pt x="368" y="497"/>
                  </a:lnTo>
                  <a:lnTo>
                    <a:pt x="362" y="515"/>
                  </a:lnTo>
                  <a:lnTo>
                    <a:pt x="356" y="533"/>
                  </a:lnTo>
                  <a:lnTo>
                    <a:pt x="338" y="551"/>
                  </a:lnTo>
                  <a:lnTo>
                    <a:pt x="320" y="569"/>
                  </a:lnTo>
                  <a:lnTo>
                    <a:pt x="303" y="586"/>
                  </a:lnTo>
                  <a:lnTo>
                    <a:pt x="273" y="598"/>
                  </a:lnTo>
                  <a:lnTo>
                    <a:pt x="214" y="616"/>
                  </a:lnTo>
                  <a:lnTo>
                    <a:pt x="166" y="634"/>
                  </a:lnTo>
                  <a:lnTo>
                    <a:pt x="131" y="646"/>
                  </a:lnTo>
                  <a:lnTo>
                    <a:pt x="95" y="658"/>
                  </a:lnTo>
                  <a:lnTo>
                    <a:pt x="66" y="663"/>
                  </a:lnTo>
                  <a:lnTo>
                    <a:pt x="48" y="669"/>
                  </a:lnTo>
                  <a:lnTo>
                    <a:pt x="30" y="669"/>
                  </a:lnTo>
                  <a:lnTo>
                    <a:pt x="18" y="669"/>
                  </a:lnTo>
                  <a:lnTo>
                    <a:pt x="12" y="669"/>
                  </a:lnTo>
                  <a:lnTo>
                    <a:pt x="6" y="669"/>
                  </a:lnTo>
                  <a:lnTo>
                    <a:pt x="0" y="663"/>
                  </a:lnTo>
                  <a:lnTo>
                    <a:pt x="0" y="658"/>
                  </a:lnTo>
                  <a:lnTo>
                    <a:pt x="6" y="658"/>
                  </a:lnTo>
                  <a:lnTo>
                    <a:pt x="6" y="652"/>
                  </a:lnTo>
                  <a:lnTo>
                    <a:pt x="48" y="592"/>
                  </a:lnTo>
                  <a:lnTo>
                    <a:pt x="77" y="527"/>
                  </a:lnTo>
                  <a:lnTo>
                    <a:pt x="101" y="468"/>
                  </a:lnTo>
                  <a:lnTo>
                    <a:pt x="113" y="409"/>
                  </a:lnTo>
                  <a:lnTo>
                    <a:pt x="119" y="355"/>
                  </a:lnTo>
                  <a:lnTo>
                    <a:pt x="119" y="296"/>
                  </a:lnTo>
                  <a:lnTo>
                    <a:pt x="113" y="249"/>
                  </a:lnTo>
                  <a:lnTo>
                    <a:pt x="107" y="201"/>
                  </a:lnTo>
                  <a:lnTo>
                    <a:pt x="89" y="154"/>
                  </a:lnTo>
                  <a:lnTo>
                    <a:pt x="77" y="118"/>
                  </a:lnTo>
                  <a:lnTo>
                    <a:pt x="60" y="83"/>
                  </a:lnTo>
                  <a:lnTo>
                    <a:pt x="42" y="53"/>
                  </a:lnTo>
                  <a:lnTo>
                    <a:pt x="30" y="29"/>
                  </a:lnTo>
                  <a:lnTo>
                    <a:pt x="18" y="11"/>
                  </a:lnTo>
                  <a:lnTo>
                    <a:pt x="12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Freeform 32"/>
            <p:cNvSpPr>
              <a:spLocks/>
            </p:cNvSpPr>
            <p:nvPr/>
          </p:nvSpPr>
          <p:spPr bwMode="auto">
            <a:xfrm>
              <a:off x="2879" y="375"/>
              <a:ext cx="278" cy="533"/>
            </a:xfrm>
            <a:custGeom>
              <a:avLst/>
              <a:gdLst>
                <a:gd name="T0" fmla="*/ 278 w 278"/>
                <a:gd name="T1" fmla="*/ 516 h 533"/>
                <a:gd name="T2" fmla="*/ 272 w 278"/>
                <a:gd name="T3" fmla="*/ 516 h 533"/>
                <a:gd name="T4" fmla="*/ 266 w 278"/>
                <a:gd name="T5" fmla="*/ 504 h 533"/>
                <a:gd name="T6" fmla="*/ 261 w 278"/>
                <a:gd name="T7" fmla="*/ 486 h 533"/>
                <a:gd name="T8" fmla="*/ 249 w 278"/>
                <a:gd name="T9" fmla="*/ 468 h 533"/>
                <a:gd name="T10" fmla="*/ 237 w 278"/>
                <a:gd name="T11" fmla="*/ 439 h 533"/>
                <a:gd name="T12" fmla="*/ 225 w 278"/>
                <a:gd name="T13" fmla="*/ 409 h 533"/>
                <a:gd name="T14" fmla="*/ 213 w 278"/>
                <a:gd name="T15" fmla="*/ 373 h 533"/>
                <a:gd name="T16" fmla="*/ 201 w 278"/>
                <a:gd name="T17" fmla="*/ 338 h 533"/>
                <a:gd name="T18" fmla="*/ 195 w 278"/>
                <a:gd name="T19" fmla="*/ 296 h 533"/>
                <a:gd name="T20" fmla="*/ 189 w 278"/>
                <a:gd name="T21" fmla="*/ 255 h 533"/>
                <a:gd name="T22" fmla="*/ 189 w 278"/>
                <a:gd name="T23" fmla="*/ 213 h 533"/>
                <a:gd name="T24" fmla="*/ 189 w 278"/>
                <a:gd name="T25" fmla="*/ 166 h 533"/>
                <a:gd name="T26" fmla="*/ 201 w 278"/>
                <a:gd name="T27" fmla="*/ 124 h 533"/>
                <a:gd name="T28" fmla="*/ 219 w 278"/>
                <a:gd name="T29" fmla="*/ 83 h 533"/>
                <a:gd name="T30" fmla="*/ 243 w 278"/>
                <a:gd name="T31" fmla="*/ 41 h 533"/>
                <a:gd name="T32" fmla="*/ 272 w 278"/>
                <a:gd name="T33" fmla="*/ 0 h 533"/>
                <a:gd name="T34" fmla="*/ 266 w 278"/>
                <a:gd name="T35" fmla="*/ 6 h 533"/>
                <a:gd name="T36" fmla="*/ 255 w 278"/>
                <a:gd name="T37" fmla="*/ 18 h 533"/>
                <a:gd name="T38" fmla="*/ 237 w 278"/>
                <a:gd name="T39" fmla="*/ 35 h 533"/>
                <a:gd name="T40" fmla="*/ 219 w 278"/>
                <a:gd name="T41" fmla="*/ 65 h 533"/>
                <a:gd name="T42" fmla="*/ 189 w 278"/>
                <a:gd name="T43" fmla="*/ 95 h 533"/>
                <a:gd name="T44" fmla="*/ 160 w 278"/>
                <a:gd name="T45" fmla="*/ 130 h 533"/>
                <a:gd name="T46" fmla="*/ 130 w 278"/>
                <a:gd name="T47" fmla="*/ 166 h 533"/>
                <a:gd name="T48" fmla="*/ 101 w 278"/>
                <a:gd name="T49" fmla="*/ 207 h 533"/>
                <a:gd name="T50" fmla="*/ 77 w 278"/>
                <a:gd name="T51" fmla="*/ 255 h 533"/>
                <a:gd name="T52" fmla="*/ 47 w 278"/>
                <a:gd name="T53" fmla="*/ 296 h 533"/>
                <a:gd name="T54" fmla="*/ 29 w 278"/>
                <a:gd name="T55" fmla="*/ 344 h 533"/>
                <a:gd name="T56" fmla="*/ 12 w 278"/>
                <a:gd name="T57" fmla="*/ 385 h 533"/>
                <a:gd name="T58" fmla="*/ 0 w 278"/>
                <a:gd name="T59" fmla="*/ 427 h 533"/>
                <a:gd name="T60" fmla="*/ 0 w 278"/>
                <a:gd name="T61" fmla="*/ 468 h 533"/>
                <a:gd name="T62" fmla="*/ 6 w 278"/>
                <a:gd name="T63" fmla="*/ 504 h 533"/>
                <a:gd name="T64" fmla="*/ 24 w 278"/>
                <a:gd name="T65" fmla="*/ 533 h 533"/>
                <a:gd name="T66" fmla="*/ 24 w 278"/>
                <a:gd name="T67" fmla="*/ 533 h 533"/>
                <a:gd name="T68" fmla="*/ 24 w 278"/>
                <a:gd name="T69" fmla="*/ 533 h 533"/>
                <a:gd name="T70" fmla="*/ 24 w 278"/>
                <a:gd name="T71" fmla="*/ 527 h 533"/>
                <a:gd name="T72" fmla="*/ 29 w 278"/>
                <a:gd name="T73" fmla="*/ 522 h 533"/>
                <a:gd name="T74" fmla="*/ 35 w 278"/>
                <a:gd name="T75" fmla="*/ 516 h 533"/>
                <a:gd name="T76" fmla="*/ 41 w 278"/>
                <a:gd name="T77" fmla="*/ 510 h 533"/>
                <a:gd name="T78" fmla="*/ 53 w 278"/>
                <a:gd name="T79" fmla="*/ 504 h 533"/>
                <a:gd name="T80" fmla="*/ 65 w 278"/>
                <a:gd name="T81" fmla="*/ 498 h 533"/>
                <a:gd name="T82" fmla="*/ 77 w 278"/>
                <a:gd name="T83" fmla="*/ 492 h 533"/>
                <a:gd name="T84" fmla="*/ 95 w 278"/>
                <a:gd name="T85" fmla="*/ 492 h 533"/>
                <a:gd name="T86" fmla="*/ 112 w 278"/>
                <a:gd name="T87" fmla="*/ 492 h 533"/>
                <a:gd name="T88" fmla="*/ 142 w 278"/>
                <a:gd name="T89" fmla="*/ 492 h 533"/>
                <a:gd name="T90" fmla="*/ 166 w 278"/>
                <a:gd name="T91" fmla="*/ 492 h 533"/>
                <a:gd name="T92" fmla="*/ 201 w 278"/>
                <a:gd name="T93" fmla="*/ 498 h 533"/>
                <a:gd name="T94" fmla="*/ 237 w 278"/>
                <a:gd name="T95" fmla="*/ 504 h 533"/>
                <a:gd name="T96" fmla="*/ 278 w 278"/>
                <a:gd name="T97" fmla="*/ 516 h 5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8"/>
                <a:gd name="T148" fmla="*/ 0 h 533"/>
                <a:gd name="T149" fmla="*/ 278 w 278"/>
                <a:gd name="T150" fmla="*/ 533 h 5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8" h="533">
                  <a:moveTo>
                    <a:pt x="278" y="516"/>
                  </a:moveTo>
                  <a:lnTo>
                    <a:pt x="272" y="516"/>
                  </a:lnTo>
                  <a:lnTo>
                    <a:pt x="266" y="504"/>
                  </a:lnTo>
                  <a:lnTo>
                    <a:pt x="261" y="486"/>
                  </a:lnTo>
                  <a:lnTo>
                    <a:pt x="249" y="468"/>
                  </a:lnTo>
                  <a:lnTo>
                    <a:pt x="237" y="439"/>
                  </a:lnTo>
                  <a:lnTo>
                    <a:pt x="225" y="409"/>
                  </a:lnTo>
                  <a:lnTo>
                    <a:pt x="213" y="373"/>
                  </a:lnTo>
                  <a:lnTo>
                    <a:pt x="201" y="338"/>
                  </a:lnTo>
                  <a:lnTo>
                    <a:pt x="195" y="296"/>
                  </a:lnTo>
                  <a:lnTo>
                    <a:pt x="189" y="255"/>
                  </a:lnTo>
                  <a:lnTo>
                    <a:pt x="189" y="213"/>
                  </a:lnTo>
                  <a:lnTo>
                    <a:pt x="189" y="166"/>
                  </a:lnTo>
                  <a:lnTo>
                    <a:pt x="201" y="124"/>
                  </a:lnTo>
                  <a:lnTo>
                    <a:pt x="219" y="83"/>
                  </a:lnTo>
                  <a:lnTo>
                    <a:pt x="243" y="41"/>
                  </a:lnTo>
                  <a:lnTo>
                    <a:pt x="272" y="0"/>
                  </a:lnTo>
                  <a:lnTo>
                    <a:pt x="266" y="6"/>
                  </a:lnTo>
                  <a:lnTo>
                    <a:pt x="255" y="18"/>
                  </a:lnTo>
                  <a:lnTo>
                    <a:pt x="237" y="35"/>
                  </a:lnTo>
                  <a:lnTo>
                    <a:pt x="219" y="65"/>
                  </a:lnTo>
                  <a:lnTo>
                    <a:pt x="189" y="95"/>
                  </a:lnTo>
                  <a:lnTo>
                    <a:pt x="160" y="130"/>
                  </a:lnTo>
                  <a:lnTo>
                    <a:pt x="130" y="166"/>
                  </a:lnTo>
                  <a:lnTo>
                    <a:pt x="101" y="207"/>
                  </a:lnTo>
                  <a:lnTo>
                    <a:pt x="77" y="255"/>
                  </a:lnTo>
                  <a:lnTo>
                    <a:pt x="47" y="296"/>
                  </a:lnTo>
                  <a:lnTo>
                    <a:pt x="29" y="344"/>
                  </a:lnTo>
                  <a:lnTo>
                    <a:pt x="12" y="385"/>
                  </a:lnTo>
                  <a:lnTo>
                    <a:pt x="0" y="427"/>
                  </a:lnTo>
                  <a:lnTo>
                    <a:pt x="0" y="468"/>
                  </a:lnTo>
                  <a:lnTo>
                    <a:pt x="6" y="504"/>
                  </a:lnTo>
                  <a:lnTo>
                    <a:pt x="24" y="533"/>
                  </a:lnTo>
                  <a:lnTo>
                    <a:pt x="24" y="527"/>
                  </a:lnTo>
                  <a:lnTo>
                    <a:pt x="29" y="522"/>
                  </a:lnTo>
                  <a:lnTo>
                    <a:pt x="35" y="516"/>
                  </a:lnTo>
                  <a:lnTo>
                    <a:pt x="41" y="510"/>
                  </a:lnTo>
                  <a:lnTo>
                    <a:pt x="53" y="504"/>
                  </a:lnTo>
                  <a:lnTo>
                    <a:pt x="65" y="498"/>
                  </a:lnTo>
                  <a:lnTo>
                    <a:pt x="77" y="492"/>
                  </a:lnTo>
                  <a:lnTo>
                    <a:pt x="95" y="492"/>
                  </a:lnTo>
                  <a:lnTo>
                    <a:pt x="112" y="492"/>
                  </a:lnTo>
                  <a:lnTo>
                    <a:pt x="142" y="492"/>
                  </a:lnTo>
                  <a:lnTo>
                    <a:pt x="166" y="492"/>
                  </a:lnTo>
                  <a:lnTo>
                    <a:pt x="201" y="498"/>
                  </a:lnTo>
                  <a:lnTo>
                    <a:pt x="237" y="504"/>
                  </a:lnTo>
                  <a:lnTo>
                    <a:pt x="278" y="5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Freeform 33"/>
            <p:cNvSpPr>
              <a:spLocks/>
            </p:cNvSpPr>
            <p:nvPr/>
          </p:nvSpPr>
          <p:spPr bwMode="auto">
            <a:xfrm>
              <a:off x="3003" y="944"/>
              <a:ext cx="486" cy="160"/>
            </a:xfrm>
            <a:custGeom>
              <a:avLst/>
              <a:gdLst>
                <a:gd name="T0" fmla="*/ 18 w 486"/>
                <a:gd name="T1" fmla="*/ 160 h 160"/>
                <a:gd name="T2" fmla="*/ 18 w 486"/>
                <a:gd name="T3" fmla="*/ 160 h 160"/>
                <a:gd name="T4" fmla="*/ 18 w 486"/>
                <a:gd name="T5" fmla="*/ 160 h 160"/>
                <a:gd name="T6" fmla="*/ 24 w 486"/>
                <a:gd name="T7" fmla="*/ 154 h 160"/>
                <a:gd name="T8" fmla="*/ 30 w 486"/>
                <a:gd name="T9" fmla="*/ 148 h 160"/>
                <a:gd name="T10" fmla="*/ 36 w 486"/>
                <a:gd name="T11" fmla="*/ 142 h 160"/>
                <a:gd name="T12" fmla="*/ 42 w 486"/>
                <a:gd name="T13" fmla="*/ 142 h 160"/>
                <a:gd name="T14" fmla="*/ 54 w 486"/>
                <a:gd name="T15" fmla="*/ 136 h 160"/>
                <a:gd name="T16" fmla="*/ 60 w 486"/>
                <a:gd name="T17" fmla="*/ 130 h 160"/>
                <a:gd name="T18" fmla="*/ 71 w 486"/>
                <a:gd name="T19" fmla="*/ 124 h 160"/>
                <a:gd name="T20" fmla="*/ 83 w 486"/>
                <a:gd name="T21" fmla="*/ 124 h 160"/>
                <a:gd name="T22" fmla="*/ 95 w 486"/>
                <a:gd name="T23" fmla="*/ 124 h 160"/>
                <a:gd name="T24" fmla="*/ 107 w 486"/>
                <a:gd name="T25" fmla="*/ 124 h 160"/>
                <a:gd name="T26" fmla="*/ 119 w 486"/>
                <a:gd name="T27" fmla="*/ 124 h 160"/>
                <a:gd name="T28" fmla="*/ 131 w 486"/>
                <a:gd name="T29" fmla="*/ 124 h 160"/>
                <a:gd name="T30" fmla="*/ 142 w 486"/>
                <a:gd name="T31" fmla="*/ 130 h 160"/>
                <a:gd name="T32" fmla="*/ 154 w 486"/>
                <a:gd name="T33" fmla="*/ 142 h 160"/>
                <a:gd name="T34" fmla="*/ 154 w 486"/>
                <a:gd name="T35" fmla="*/ 142 h 160"/>
                <a:gd name="T36" fmla="*/ 160 w 486"/>
                <a:gd name="T37" fmla="*/ 142 h 160"/>
                <a:gd name="T38" fmla="*/ 166 w 486"/>
                <a:gd name="T39" fmla="*/ 136 h 160"/>
                <a:gd name="T40" fmla="*/ 178 w 486"/>
                <a:gd name="T41" fmla="*/ 136 h 160"/>
                <a:gd name="T42" fmla="*/ 190 w 486"/>
                <a:gd name="T43" fmla="*/ 130 h 160"/>
                <a:gd name="T44" fmla="*/ 202 w 486"/>
                <a:gd name="T45" fmla="*/ 124 h 160"/>
                <a:gd name="T46" fmla="*/ 220 w 486"/>
                <a:gd name="T47" fmla="*/ 124 h 160"/>
                <a:gd name="T48" fmla="*/ 231 w 486"/>
                <a:gd name="T49" fmla="*/ 124 h 160"/>
                <a:gd name="T50" fmla="*/ 243 w 486"/>
                <a:gd name="T51" fmla="*/ 119 h 160"/>
                <a:gd name="T52" fmla="*/ 261 w 486"/>
                <a:gd name="T53" fmla="*/ 119 h 160"/>
                <a:gd name="T54" fmla="*/ 273 w 486"/>
                <a:gd name="T55" fmla="*/ 119 h 160"/>
                <a:gd name="T56" fmla="*/ 285 w 486"/>
                <a:gd name="T57" fmla="*/ 124 h 160"/>
                <a:gd name="T58" fmla="*/ 291 w 486"/>
                <a:gd name="T59" fmla="*/ 130 h 160"/>
                <a:gd name="T60" fmla="*/ 297 w 486"/>
                <a:gd name="T61" fmla="*/ 136 h 160"/>
                <a:gd name="T62" fmla="*/ 297 w 486"/>
                <a:gd name="T63" fmla="*/ 142 h 160"/>
                <a:gd name="T64" fmla="*/ 297 w 486"/>
                <a:gd name="T65" fmla="*/ 160 h 160"/>
                <a:gd name="T66" fmla="*/ 474 w 486"/>
                <a:gd name="T67" fmla="*/ 101 h 160"/>
                <a:gd name="T68" fmla="*/ 486 w 486"/>
                <a:gd name="T69" fmla="*/ 89 h 160"/>
                <a:gd name="T70" fmla="*/ 486 w 486"/>
                <a:gd name="T71" fmla="*/ 71 h 160"/>
                <a:gd name="T72" fmla="*/ 486 w 486"/>
                <a:gd name="T73" fmla="*/ 59 h 160"/>
                <a:gd name="T74" fmla="*/ 486 w 486"/>
                <a:gd name="T75" fmla="*/ 53 h 160"/>
                <a:gd name="T76" fmla="*/ 0 w 486"/>
                <a:gd name="T77" fmla="*/ 0 h 160"/>
                <a:gd name="T78" fmla="*/ 0 w 486"/>
                <a:gd name="T79" fmla="*/ 6 h 160"/>
                <a:gd name="T80" fmla="*/ 12 w 486"/>
                <a:gd name="T81" fmla="*/ 18 h 160"/>
                <a:gd name="T82" fmla="*/ 30 w 486"/>
                <a:gd name="T83" fmla="*/ 30 h 160"/>
                <a:gd name="T84" fmla="*/ 48 w 486"/>
                <a:gd name="T85" fmla="*/ 53 h 160"/>
                <a:gd name="T86" fmla="*/ 60 w 486"/>
                <a:gd name="T87" fmla="*/ 71 h 160"/>
                <a:gd name="T88" fmla="*/ 71 w 486"/>
                <a:gd name="T89" fmla="*/ 95 h 160"/>
                <a:gd name="T90" fmla="*/ 71 w 486"/>
                <a:gd name="T91" fmla="*/ 113 h 160"/>
                <a:gd name="T92" fmla="*/ 60 w 486"/>
                <a:gd name="T93" fmla="*/ 130 h 160"/>
                <a:gd name="T94" fmla="*/ 18 w 486"/>
                <a:gd name="T95" fmla="*/ 160 h 16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86"/>
                <a:gd name="T145" fmla="*/ 0 h 160"/>
                <a:gd name="T146" fmla="*/ 486 w 486"/>
                <a:gd name="T147" fmla="*/ 160 h 16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86" h="160">
                  <a:moveTo>
                    <a:pt x="18" y="160"/>
                  </a:moveTo>
                  <a:lnTo>
                    <a:pt x="18" y="160"/>
                  </a:lnTo>
                  <a:lnTo>
                    <a:pt x="24" y="154"/>
                  </a:lnTo>
                  <a:lnTo>
                    <a:pt x="30" y="148"/>
                  </a:lnTo>
                  <a:lnTo>
                    <a:pt x="36" y="142"/>
                  </a:lnTo>
                  <a:lnTo>
                    <a:pt x="42" y="142"/>
                  </a:lnTo>
                  <a:lnTo>
                    <a:pt x="54" y="136"/>
                  </a:lnTo>
                  <a:lnTo>
                    <a:pt x="60" y="130"/>
                  </a:lnTo>
                  <a:lnTo>
                    <a:pt x="71" y="124"/>
                  </a:lnTo>
                  <a:lnTo>
                    <a:pt x="83" y="124"/>
                  </a:lnTo>
                  <a:lnTo>
                    <a:pt x="95" y="124"/>
                  </a:lnTo>
                  <a:lnTo>
                    <a:pt x="107" y="124"/>
                  </a:lnTo>
                  <a:lnTo>
                    <a:pt x="119" y="124"/>
                  </a:lnTo>
                  <a:lnTo>
                    <a:pt x="131" y="124"/>
                  </a:lnTo>
                  <a:lnTo>
                    <a:pt x="142" y="130"/>
                  </a:lnTo>
                  <a:lnTo>
                    <a:pt x="154" y="142"/>
                  </a:lnTo>
                  <a:lnTo>
                    <a:pt x="160" y="142"/>
                  </a:lnTo>
                  <a:lnTo>
                    <a:pt x="166" y="136"/>
                  </a:lnTo>
                  <a:lnTo>
                    <a:pt x="178" y="136"/>
                  </a:lnTo>
                  <a:lnTo>
                    <a:pt x="190" y="130"/>
                  </a:lnTo>
                  <a:lnTo>
                    <a:pt x="202" y="124"/>
                  </a:lnTo>
                  <a:lnTo>
                    <a:pt x="220" y="124"/>
                  </a:lnTo>
                  <a:lnTo>
                    <a:pt x="231" y="124"/>
                  </a:lnTo>
                  <a:lnTo>
                    <a:pt x="243" y="119"/>
                  </a:lnTo>
                  <a:lnTo>
                    <a:pt x="261" y="119"/>
                  </a:lnTo>
                  <a:lnTo>
                    <a:pt x="273" y="119"/>
                  </a:lnTo>
                  <a:lnTo>
                    <a:pt x="285" y="124"/>
                  </a:lnTo>
                  <a:lnTo>
                    <a:pt x="291" y="130"/>
                  </a:lnTo>
                  <a:lnTo>
                    <a:pt x="297" y="136"/>
                  </a:lnTo>
                  <a:lnTo>
                    <a:pt x="297" y="142"/>
                  </a:lnTo>
                  <a:lnTo>
                    <a:pt x="297" y="160"/>
                  </a:lnTo>
                  <a:lnTo>
                    <a:pt x="474" y="101"/>
                  </a:lnTo>
                  <a:lnTo>
                    <a:pt x="486" y="89"/>
                  </a:lnTo>
                  <a:lnTo>
                    <a:pt x="486" y="71"/>
                  </a:lnTo>
                  <a:lnTo>
                    <a:pt x="486" y="59"/>
                  </a:lnTo>
                  <a:lnTo>
                    <a:pt x="486" y="53"/>
                  </a:lnTo>
                  <a:lnTo>
                    <a:pt x="0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30" y="30"/>
                  </a:lnTo>
                  <a:lnTo>
                    <a:pt x="48" y="53"/>
                  </a:lnTo>
                  <a:lnTo>
                    <a:pt x="60" y="71"/>
                  </a:lnTo>
                  <a:lnTo>
                    <a:pt x="71" y="95"/>
                  </a:lnTo>
                  <a:lnTo>
                    <a:pt x="71" y="113"/>
                  </a:lnTo>
                  <a:lnTo>
                    <a:pt x="60" y="130"/>
                  </a:lnTo>
                  <a:lnTo>
                    <a:pt x="18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4" name="Group 36"/>
          <p:cNvGrpSpPr>
            <a:grpSpLocks/>
          </p:cNvGrpSpPr>
          <p:nvPr/>
        </p:nvGrpSpPr>
        <p:grpSpPr bwMode="auto">
          <a:xfrm rot="1592112">
            <a:off x="-25400" y="2746375"/>
            <a:ext cx="846138" cy="1285875"/>
            <a:chOff x="462" y="1285"/>
            <a:chExt cx="710" cy="970"/>
          </a:xfrm>
        </p:grpSpPr>
        <p:grpSp>
          <p:nvGrpSpPr>
            <p:cNvPr id="10246" name="Group 37"/>
            <p:cNvGrpSpPr>
              <a:grpSpLocks/>
            </p:cNvGrpSpPr>
            <p:nvPr/>
          </p:nvGrpSpPr>
          <p:grpSpPr bwMode="auto">
            <a:xfrm>
              <a:off x="462" y="1285"/>
              <a:ext cx="710" cy="970"/>
              <a:chOff x="462" y="1285"/>
              <a:chExt cx="710" cy="970"/>
            </a:xfrm>
          </p:grpSpPr>
          <p:sp>
            <p:nvSpPr>
              <p:cNvPr id="10248" name="Line 38"/>
              <p:cNvSpPr>
                <a:spLocks noChangeShapeType="1"/>
              </p:cNvSpPr>
              <p:nvPr/>
            </p:nvSpPr>
            <p:spPr bwMode="auto">
              <a:xfrm rot="19464249" flipV="1">
                <a:off x="953" y="2040"/>
                <a:ext cx="219" cy="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249" name="Group 39"/>
              <p:cNvGrpSpPr>
                <a:grpSpLocks/>
              </p:cNvGrpSpPr>
              <p:nvPr/>
            </p:nvGrpSpPr>
            <p:grpSpPr bwMode="auto">
              <a:xfrm>
                <a:off x="462" y="1285"/>
                <a:ext cx="545" cy="970"/>
                <a:chOff x="462" y="1285"/>
                <a:chExt cx="545" cy="970"/>
              </a:xfrm>
            </p:grpSpPr>
            <p:sp>
              <p:nvSpPr>
                <p:cNvPr id="10250" name="Line 40"/>
                <p:cNvSpPr>
                  <a:spLocks noChangeShapeType="1"/>
                </p:cNvSpPr>
                <p:nvPr/>
              </p:nvSpPr>
              <p:spPr bwMode="auto">
                <a:xfrm rot="-2135751">
                  <a:off x="861" y="2186"/>
                  <a:ext cx="14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251" name="Group 41"/>
                <p:cNvGrpSpPr>
                  <a:grpSpLocks/>
                </p:cNvGrpSpPr>
                <p:nvPr/>
              </p:nvGrpSpPr>
              <p:grpSpPr bwMode="auto">
                <a:xfrm>
                  <a:off x="462" y="1285"/>
                  <a:ext cx="534" cy="970"/>
                  <a:chOff x="462" y="1285"/>
                  <a:chExt cx="534" cy="970"/>
                </a:xfrm>
              </p:grpSpPr>
              <p:grpSp>
                <p:nvGrpSpPr>
                  <p:cNvPr id="10252" name="Group 42"/>
                  <p:cNvGrpSpPr>
                    <a:grpSpLocks/>
                  </p:cNvGrpSpPr>
                  <p:nvPr/>
                </p:nvGrpSpPr>
                <p:grpSpPr bwMode="auto">
                  <a:xfrm rot="-2135751">
                    <a:off x="462" y="1285"/>
                    <a:ext cx="439" cy="970"/>
                    <a:chOff x="960" y="144"/>
                    <a:chExt cx="576" cy="2016"/>
                  </a:xfrm>
                </p:grpSpPr>
                <p:grpSp>
                  <p:nvGrpSpPr>
                    <p:cNvPr id="10256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44"/>
                      <a:ext cx="576" cy="912"/>
                      <a:chOff x="0" y="1632"/>
                      <a:chExt cx="576" cy="912"/>
                    </a:xfrm>
                  </p:grpSpPr>
                  <p:grpSp>
                    <p:nvGrpSpPr>
                      <p:cNvPr id="10261" name="Group 4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1632"/>
                        <a:ext cx="576" cy="912"/>
                        <a:chOff x="0" y="1632"/>
                        <a:chExt cx="576" cy="912"/>
                      </a:xfrm>
                    </p:grpSpPr>
                    <p:sp>
                      <p:nvSpPr>
                        <p:cNvPr id="10263" name="Oval 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0" y="1632"/>
                          <a:ext cx="288" cy="288"/>
                        </a:xfrm>
                        <a:prstGeom prst="ellipse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4" name="Line 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4" y="1929"/>
                          <a:ext cx="0" cy="615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5" name="Line 4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 flipV="1">
                          <a:off x="0" y="1824"/>
                          <a:ext cx="384" cy="336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6" name="Line 4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0" y="1680"/>
                          <a:ext cx="480" cy="144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7" name="Line 4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680"/>
                          <a:ext cx="96" cy="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268" name="Freeform 5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84" y="1824"/>
                          <a:ext cx="96" cy="48"/>
                        </a:xfrm>
                        <a:custGeom>
                          <a:avLst/>
                          <a:gdLst>
                            <a:gd name="T0" fmla="*/ 96 w 96"/>
                            <a:gd name="T1" fmla="*/ 48 h 48"/>
                            <a:gd name="T2" fmla="*/ 0 w 96"/>
                            <a:gd name="T3" fmla="*/ 0 h 48"/>
                            <a:gd name="T4" fmla="*/ 0 60000 65536"/>
                            <a:gd name="T5" fmla="*/ 0 60000 65536"/>
                            <a:gd name="T6" fmla="*/ 0 w 96"/>
                            <a:gd name="T7" fmla="*/ 0 h 48"/>
                            <a:gd name="T8" fmla="*/ 96 w 96"/>
                            <a:gd name="T9" fmla="*/ 48 h 48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T6" t="T7" r="T8" b="T9"/>
                          <a:pathLst>
                            <a:path w="96" h="48">
                              <a:moveTo>
                                <a:pt x="96" y="48"/>
                              </a:moveTo>
                              <a:cubicBezTo>
                                <a:pt x="56" y="28"/>
                                <a:pt x="16" y="8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10262" name="Freeform 5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28" y="1728"/>
                        <a:ext cx="48" cy="48"/>
                      </a:xfrm>
                      <a:custGeom>
                        <a:avLst/>
                        <a:gdLst>
                          <a:gd name="T0" fmla="*/ 0 w 144"/>
                          <a:gd name="T1" fmla="*/ 0 h 104"/>
                          <a:gd name="T2" fmla="*/ 144 w 144"/>
                          <a:gd name="T3" fmla="*/ 48 h 104"/>
                          <a:gd name="T4" fmla="*/ 0 w 144"/>
                          <a:gd name="T5" fmla="*/ 96 h 104"/>
                          <a:gd name="T6" fmla="*/ 0 60000 65536"/>
                          <a:gd name="T7" fmla="*/ 0 60000 65536"/>
                          <a:gd name="T8" fmla="*/ 0 60000 65536"/>
                          <a:gd name="T9" fmla="*/ 0 w 144"/>
                          <a:gd name="T10" fmla="*/ 0 h 104"/>
                          <a:gd name="T11" fmla="*/ 144 w 144"/>
                          <a:gd name="T12" fmla="*/ 104 h 10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44" h="104">
                            <a:moveTo>
                              <a:pt x="0" y="0"/>
                            </a:moveTo>
                            <a:cubicBezTo>
                              <a:pt x="72" y="16"/>
                              <a:pt x="144" y="32"/>
                              <a:pt x="144" y="48"/>
                            </a:cubicBezTo>
                            <a:cubicBezTo>
                              <a:pt x="144" y="64"/>
                              <a:pt x="24" y="104"/>
                              <a:pt x="0" y="96"/>
                            </a:cubicBezTo>
                          </a:path>
                        </a:pathLst>
                      </a:cu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0257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1056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58" name="Line 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584"/>
                      <a:ext cx="96" cy="57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59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296" y="1104"/>
                      <a:ext cx="48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60" name="Line 5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04" y="1632"/>
                      <a:ext cx="192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0253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802" y="1344"/>
                    <a:ext cx="194" cy="406"/>
                    <a:chOff x="802" y="1344"/>
                    <a:chExt cx="194" cy="406"/>
                  </a:xfrm>
                </p:grpSpPr>
                <p:sp>
                  <p:nvSpPr>
                    <p:cNvPr id="10254" name="Line 57"/>
                    <p:cNvSpPr>
                      <a:spLocks noChangeShapeType="1"/>
                    </p:cNvSpPr>
                    <p:nvPr/>
                  </p:nvSpPr>
                  <p:spPr bwMode="auto">
                    <a:xfrm rot="-3939923">
                      <a:off x="614" y="1536"/>
                      <a:ext cx="402" cy="2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55" name="Line 58"/>
                    <p:cNvSpPr>
                      <a:spLocks noChangeShapeType="1"/>
                    </p:cNvSpPr>
                    <p:nvPr/>
                  </p:nvSpPr>
                  <p:spPr bwMode="auto">
                    <a:xfrm rot="-2135751">
                      <a:off x="912" y="1344"/>
                      <a:ext cx="84" cy="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10247" name="Line 59"/>
            <p:cNvSpPr>
              <a:spLocks noChangeShapeType="1"/>
            </p:cNvSpPr>
            <p:nvPr/>
          </p:nvSpPr>
          <p:spPr bwMode="auto">
            <a:xfrm rot="17660077" flipH="1">
              <a:off x="593" y="1514"/>
              <a:ext cx="152" cy="2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AutoShape 61"/>
          <p:cNvSpPr>
            <a:spLocks noChangeArrowheads="1"/>
          </p:cNvSpPr>
          <p:nvPr/>
        </p:nvSpPr>
        <p:spPr bwMode="auto">
          <a:xfrm>
            <a:off x="3048000" y="304800"/>
            <a:ext cx="3505200" cy="990600"/>
          </a:xfrm>
          <a:prstGeom prst="wedgeEllipseCallout">
            <a:avLst>
              <a:gd name="adj1" fmla="val -125227"/>
              <a:gd name="adj2" fmla="val 19375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800">
                <a:latin typeface="Arial" pitchFamily="34" charset="0"/>
              </a:rPr>
              <a:t>AHOY THERE!!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CC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69</Words>
  <Application>Microsoft Office PowerPoint</Application>
  <PresentationFormat>On-screen Show (4:3)</PresentationFormat>
  <Paragraphs>20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Barker</dc:creator>
  <cp:lastModifiedBy>Teacher E-Solutions</cp:lastModifiedBy>
  <cp:revision>2</cp:revision>
  <dcterms:created xsi:type="dcterms:W3CDTF">2007-06-08T09:03:00Z</dcterms:created>
  <dcterms:modified xsi:type="dcterms:W3CDTF">2019-01-18T17:15:55Z</dcterms:modified>
</cp:coreProperties>
</file>