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E3C67-4F9B-4E09-8A19-8CF08565F9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6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7EB59-3A3A-473F-B487-E5A78157E1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9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AA8E4-CD7B-46F6-A461-31E322BDB9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5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9D7DDD-CAC0-41EC-82FD-3C558B6C0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0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E80268-FCF1-4EFA-B0F0-BCBD02153C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8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63269-BB03-4863-93C3-2A2952B00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67E6A-0E59-4ADD-9DEB-FD29772C6A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2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A17EE-8C2A-4BCE-8C7B-0116DA9B7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6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10856-9124-4072-8C6A-7AD6E3137D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0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D883E-B516-47B4-A7AE-1C987DC927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277AA-1246-47B9-96CD-9FBCEAEF2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3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4552E-23FF-41B2-9D81-771668F22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7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784AC-ACB2-4AC7-BAA8-FA529C94A4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5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A5973B-31B3-41AA-9D03-F54FE0C1C1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772400" cy="1470025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Earthworms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7173913"/>
            <a:ext cx="6400800" cy="1752600"/>
          </a:xfrm>
        </p:spPr>
        <p:txBody>
          <a:bodyPr/>
          <a:lstStyle/>
          <a:p>
            <a:endParaRPr lang="en-GB"/>
          </a:p>
        </p:txBody>
      </p:sp>
      <p:pic>
        <p:nvPicPr>
          <p:cNvPr id="2053" name="Picture 5" descr="earthwormt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565400"/>
            <a:ext cx="3527425" cy="335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What do worms look like?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soft, slimy and pink and its body is divided up into rings or segments.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pointed at both ends.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Earthworms do not have eyes or hands so they use their skin to feel with. </a:t>
            </a:r>
          </a:p>
        </p:txBody>
      </p:sp>
      <p:pic>
        <p:nvPicPr>
          <p:cNvPr id="3076" name="Picture 4" descr="earthworm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6013" y="1600200"/>
            <a:ext cx="3481387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6" descr="img43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7525" y="3938588"/>
            <a:ext cx="2139950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Where do worms live?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Most  worms that live on land live in burrows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Worms cover the openings to their burrows with sticks, leaves or mud to keep out the cold and rain and to stop the burrow drying out in the hot weather.</a:t>
            </a:r>
            <a:br>
              <a:rPr lang="en-US" sz="2400">
                <a:latin typeface="Comic Sans MS" pitchFamily="66" charset="0"/>
              </a:rPr>
            </a:br>
            <a:r>
              <a:rPr lang="en-US" sz="2400">
                <a:latin typeface="Comic Sans MS" pitchFamily="66" charset="0"/>
              </a:rPr>
              <a:t/>
            </a:r>
            <a:br>
              <a:rPr lang="en-US" sz="2400">
                <a:latin typeface="Comic Sans MS" pitchFamily="66" charset="0"/>
              </a:rPr>
            </a:br>
            <a:endParaRPr lang="en-US" sz="2400">
              <a:latin typeface="Comic Sans MS" pitchFamily="66" charset="0"/>
            </a:endParaRPr>
          </a:p>
        </p:txBody>
      </p:sp>
      <p:pic>
        <p:nvPicPr>
          <p:cNvPr id="4100" name="Picture 4" descr="Earthworm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91088" y="2671763"/>
            <a:ext cx="3552825" cy="238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What do worms eat?</a:t>
            </a:r>
            <a:endParaRPr lang="en-US"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2476500"/>
          </a:xfrm>
        </p:spPr>
        <p:txBody>
          <a:bodyPr/>
          <a:lstStyle/>
          <a:p>
            <a:r>
              <a:rPr lang="en-US" sz="2800"/>
              <a:t>soil, sand or mud as they tunnel through it.  </a:t>
            </a:r>
          </a:p>
          <a:p>
            <a:r>
              <a:rPr lang="en-US" sz="2800"/>
              <a:t>dead leaves and other bits of plants. 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</p:txBody>
      </p:sp>
      <p:pic>
        <p:nvPicPr>
          <p:cNvPr id="8196" name="Picture 4" descr="earthworm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3357563"/>
            <a:ext cx="3384550" cy="2520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Do worms have enemies?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frogs </a:t>
            </a:r>
          </a:p>
          <a:p>
            <a:r>
              <a:rPr lang="en-US" sz="2800"/>
              <a:t>birds </a:t>
            </a:r>
          </a:p>
          <a:p>
            <a:r>
              <a:rPr lang="en-US" sz="2800"/>
              <a:t>people </a:t>
            </a:r>
          </a:p>
          <a:p>
            <a:endParaRPr lang="en-US" sz="2800"/>
          </a:p>
        </p:txBody>
      </p:sp>
      <p:pic>
        <p:nvPicPr>
          <p:cNvPr id="10244" name="Picture 4" descr="syp2ohrh[1]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1557338"/>
            <a:ext cx="1814513" cy="1093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1" name="Picture 11" descr="wtk2j_jc[1]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2636838"/>
            <a:ext cx="1809750" cy="1258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5" name="Picture 15" descr="m2_dojra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213100"/>
            <a:ext cx="3960812" cy="27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How do worms move?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latin typeface="Comic Sans MS" pitchFamily="66" charset="0"/>
              </a:rPr>
              <a:t>It has tiny little hairs sticking out underneath its body. The earthworm uses these bristles to cling to the ground as it moves.</a:t>
            </a:r>
            <a:br>
              <a:rPr lang="en-US" sz="2800">
                <a:latin typeface="Comic Sans MS" pitchFamily="66" charset="0"/>
              </a:rPr>
            </a:br>
            <a:r>
              <a:rPr lang="en-US" sz="2800">
                <a:latin typeface="Comic Sans MS" pitchFamily="66" charset="0"/>
              </a:rPr>
              <a:t/>
            </a:r>
            <a:br>
              <a:rPr lang="en-US" sz="2800">
                <a:latin typeface="Comic Sans MS" pitchFamily="66" charset="0"/>
              </a:rPr>
            </a:br>
            <a:endParaRPr lang="en-US" sz="2800">
              <a:latin typeface="Comic Sans MS" pitchFamily="66" charset="0"/>
            </a:endParaRPr>
          </a:p>
        </p:txBody>
      </p:sp>
      <p:pic>
        <p:nvPicPr>
          <p:cNvPr id="13319" name="Picture 7" descr="earthworm_b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3121025"/>
            <a:ext cx="4038600" cy="1484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Worms and tunnels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Symbol" pitchFamily="18" charset="2"/>
              <a:buChar char=""/>
            </a:pPr>
            <a:r>
              <a:rPr lang="en-US" sz="2800">
                <a:latin typeface="Comic Sans MS" pitchFamily="66" charset="0"/>
              </a:rPr>
              <a:t>Worms spend their days tunnelling through soil. Worms usually tunnel at least 20cm everyday. </a:t>
            </a:r>
          </a:p>
          <a:p>
            <a:endParaRPr lang="en-US" sz="2800">
              <a:latin typeface="Comic Sans MS" pitchFamily="66" charset="0"/>
            </a:endParaRPr>
          </a:p>
        </p:txBody>
      </p:sp>
      <p:pic>
        <p:nvPicPr>
          <p:cNvPr id="15364" name="Picture 4" descr="worm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773238"/>
            <a:ext cx="1849438" cy="3527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123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Comic Sans MS</vt:lpstr>
      <vt:lpstr>Symbol</vt:lpstr>
      <vt:lpstr>Default Design</vt:lpstr>
      <vt:lpstr>Earthworms</vt:lpstr>
      <vt:lpstr>What do worms look like?</vt:lpstr>
      <vt:lpstr>Where do worms live?</vt:lpstr>
      <vt:lpstr>What do worms eat?</vt:lpstr>
      <vt:lpstr>Do worms have enemies?</vt:lpstr>
      <vt:lpstr>How do worms move?</vt:lpstr>
      <vt:lpstr>Worms and tunnels</vt:lpstr>
    </vt:vector>
  </TitlesOfParts>
  <Company>Cavalry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Earthworms</dc:title>
  <dc:creator>Fiona Davis</dc:creator>
  <cp:lastModifiedBy>Teacher E-Solutions</cp:lastModifiedBy>
  <cp:revision>4</cp:revision>
  <dcterms:created xsi:type="dcterms:W3CDTF">2004-07-04T20:47:46Z</dcterms:created>
  <dcterms:modified xsi:type="dcterms:W3CDTF">2019-01-18T17:15:48Z</dcterms:modified>
</cp:coreProperties>
</file>