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1E3C67-4F9B-4E09-8A19-8CF08565F9B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66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7EB59-3A3A-473F-B487-E5A78157E1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99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CAA8E4-CD7B-46F6-A461-31E322BDB94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57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B9D7DDD-CAC0-41EC-82FD-3C558B6C02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730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5E80268-FCF1-4EFA-B0F0-BCBD02153C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98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C63269-BB03-4863-93C3-2A2952B005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439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B67E6A-0E59-4ADD-9DEB-FD29772C6A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2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A17EE-8C2A-4BCE-8C7B-0116DA9B7B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66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10856-9124-4072-8C6A-7AD6E3137D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0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2D883E-B516-47B4-A7AE-1C987DC927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98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B277AA-1246-47B9-96CD-9FBCEAEF25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4552E-23FF-41B2-9D81-771668F22D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74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8784AC-ACB2-4AC7-BAA8-FA529C94A4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50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4A5973B-31B3-41AA-9D03-F54FE0C1C1E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125538"/>
            <a:ext cx="7772400" cy="1470025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Earthworms</a:t>
            </a:r>
            <a:endParaRPr lang="en-US">
              <a:latin typeface="Comic Sans MS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63713" y="7173913"/>
            <a:ext cx="6400800" cy="1752600"/>
          </a:xfrm>
        </p:spPr>
        <p:txBody>
          <a:bodyPr/>
          <a:lstStyle/>
          <a:p>
            <a:endParaRPr lang="en-GB"/>
          </a:p>
        </p:txBody>
      </p:sp>
      <p:pic>
        <p:nvPicPr>
          <p:cNvPr id="2053" name="Picture 5" descr="earthwormtang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565400"/>
            <a:ext cx="3527425" cy="335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What do worms look like?</a:t>
            </a:r>
            <a:endParaRPr lang="en-US">
              <a:latin typeface="Comic Sans MS" pitchFamily="66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>
                <a:latin typeface="Comic Sans MS" pitchFamily="66" charset="0"/>
              </a:rPr>
              <a:t>soft, slimy and pink and its body is divided up into rings or segments. </a:t>
            </a:r>
          </a:p>
          <a:p>
            <a:pPr>
              <a:lnSpc>
                <a:spcPct val="90000"/>
              </a:lnSpc>
            </a:pPr>
            <a:r>
              <a:rPr lang="en-US" sz="2800">
                <a:latin typeface="Comic Sans MS" pitchFamily="66" charset="0"/>
              </a:rPr>
              <a:t>pointed at both ends. </a:t>
            </a:r>
          </a:p>
          <a:p>
            <a:pPr>
              <a:lnSpc>
                <a:spcPct val="90000"/>
              </a:lnSpc>
            </a:pPr>
            <a:r>
              <a:rPr lang="en-US" sz="2800">
                <a:latin typeface="Comic Sans MS" pitchFamily="66" charset="0"/>
              </a:rPr>
              <a:t>Earthworms do not have eyes or hands so they use their skin to feel with. </a:t>
            </a:r>
          </a:p>
        </p:txBody>
      </p:sp>
      <p:pic>
        <p:nvPicPr>
          <p:cNvPr id="3076" name="Picture 4" descr="earthworm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26013" y="1600200"/>
            <a:ext cx="3481387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8" name="Picture 6" descr="img43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7525" y="3938588"/>
            <a:ext cx="213995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Where do worms live?</a:t>
            </a:r>
            <a:endParaRPr lang="en-US">
              <a:latin typeface="Comic Sans MS" pitchFamily="66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latin typeface="Comic Sans MS" pitchFamily="66" charset="0"/>
              </a:rPr>
              <a:t>Most  worms that live on land live in burrows</a:t>
            </a:r>
          </a:p>
          <a:p>
            <a:pPr>
              <a:lnSpc>
                <a:spcPct val="90000"/>
              </a:lnSpc>
            </a:pPr>
            <a:r>
              <a:rPr lang="en-US" sz="2400">
                <a:latin typeface="Comic Sans MS" pitchFamily="66" charset="0"/>
              </a:rPr>
              <a:t>Worms cover the openings to their burrows with sticks, leaves or mud to keep out the cold and rain and to stop the burrow drying out in the hot weather.</a:t>
            </a:r>
            <a:br>
              <a:rPr lang="en-US" sz="2400">
                <a:latin typeface="Comic Sans MS" pitchFamily="66" charset="0"/>
              </a:rPr>
            </a:br>
            <a:r>
              <a:rPr lang="en-US" sz="2400">
                <a:latin typeface="Comic Sans MS" pitchFamily="66" charset="0"/>
              </a:rPr>
              <a:t/>
            </a:r>
            <a:br>
              <a:rPr lang="en-US" sz="2400">
                <a:latin typeface="Comic Sans MS" pitchFamily="66" charset="0"/>
              </a:rPr>
            </a:br>
            <a:endParaRPr lang="en-US" sz="2400">
              <a:latin typeface="Comic Sans MS" pitchFamily="66" charset="0"/>
            </a:endParaRPr>
          </a:p>
        </p:txBody>
      </p:sp>
      <p:pic>
        <p:nvPicPr>
          <p:cNvPr id="4100" name="Picture 4" descr="Earthworm3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1088" y="2671763"/>
            <a:ext cx="3552825" cy="2381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What do worms eat?</a:t>
            </a:r>
            <a:endParaRPr lang="en-US">
              <a:latin typeface="Comic Sans MS" pitchFamily="66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715250" cy="2476500"/>
          </a:xfrm>
        </p:spPr>
        <p:txBody>
          <a:bodyPr/>
          <a:lstStyle/>
          <a:p>
            <a:r>
              <a:rPr lang="en-US" sz="2800"/>
              <a:t>soil, sand or mud as they tunnel through it.  </a:t>
            </a:r>
          </a:p>
          <a:p>
            <a:r>
              <a:rPr lang="en-US" sz="2800"/>
              <a:t>dead leaves and other bits of plants. </a:t>
            </a:r>
            <a:br>
              <a:rPr lang="en-US" sz="2800"/>
            </a:br>
            <a:r>
              <a:rPr lang="en-US" sz="2800"/>
              <a:t/>
            </a:r>
            <a:br>
              <a:rPr lang="en-US" sz="2800"/>
            </a:br>
            <a:endParaRPr lang="en-US" sz="2800"/>
          </a:p>
        </p:txBody>
      </p:sp>
      <p:pic>
        <p:nvPicPr>
          <p:cNvPr id="8196" name="Picture 4" descr="earthworm1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413" y="3357563"/>
            <a:ext cx="3384550" cy="252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Do worms have enemies?</a:t>
            </a:r>
            <a:endParaRPr lang="en-US">
              <a:latin typeface="Comic Sans MS" pitchFamily="66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frogs </a:t>
            </a:r>
          </a:p>
          <a:p>
            <a:r>
              <a:rPr lang="en-US" sz="2800"/>
              <a:t>birds </a:t>
            </a:r>
          </a:p>
          <a:p>
            <a:r>
              <a:rPr lang="en-US" sz="2800"/>
              <a:t>people </a:t>
            </a:r>
          </a:p>
          <a:p>
            <a:endParaRPr lang="en-US" sz="2800"/>
          </a:p>
        </p:txBody>
      </p:sp>
      <p:pic>
        <p:nvPicPr>
          <p:cNvPr id="10244" name="Picture 4" descr="syp2ohrh[1]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1557338"/>
            <a:ext cx="1814513" cy="1093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51" name="Picture 11" descr="wtk2j_jc[1]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4438" y="2636838"/>
            <a:ext cx="1809750" cy="1258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55" name="Picture 15" descr="m2_dojra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213100"/>
            <a:ext cx="3960812" cy="274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How do worms move?</a:t>
            </a:r>
            <a:endParaRPr lang="en-US">
              <a:latin typeface="Comic Sans MS" pitchFamily="66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>
                <a:latin typeface="Comic Sans MS" pitchFamily="66" charset="0"/>
              </a:rPr>
              <a:t>It has tiny little hairs sticking out underneath its body. The earthworm uses these bristles to cling to the ground as it moves.</a:t>
            </a:r>
            <a:br>
              <a:rPr lang="en-US" sz="2800">
                <a:latin typeface="Comic Sans MS" pitchFamily="66" charset="0"/>
              </a:rPr>
            </a:br>
            <a:r>
              <a:rPr lang="en-US" sz="2800">
                <a:latin typeface="Comic Sans MS" pitchFamily="66" charset="0"/>
              </a:rPr>
              <a:t/>
            </a:r>
            <a:br>
              <a:rPr lang="en-US" sz="2800">
                <a:latin typeface="Comic Sans MS" pitchFamily="66" charset="0"/>
              </a:rPr>
            </a:br>
            <a:endParaRPr lang="en-US" sz="2800">
              <a:latin typeface="Comic Sans MS" pitchFamily="66" charset="0"/>
            </a:endParaRPr>
          </a:p>
        </p:txBody>
      </p:sp>
      <p:pic>
        <p:nvPicPr>
          <p:cNvPr id="13319" name="Picture 7" descr="earthworm_b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3121025"/>
            <a:ext cx="4038600" cy="1484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Worms and tunnels</a:t>
            </a:r>
            <a:endParaRPr lang="en-US">
              <a:latin typeface="Comic Sans MS" pitchFamily="66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Symbol" pitchFamily="18" charset="2"/>
              <a:buChar char=""/>
            </a:pPr>
            <a:r>
              <a:rPr lang="en-US" sz="2800">
                <a:latin typeface="Comic Sans MS" pitchFamily="66" charset="0"/>
              </a:rPr>
              <a:t>Worms spend their days tunnelling through soil. Worms usually tunnel at least 20cm everyday. </a:t>
            </a:r>
          </a:p>
          <a:p>
            <a:endParaRPr lang="en-US" sz="2800">
              <a:latin typeface="Comic Sans MS" pitchFamily="66" charset="0"/>
            </a:endParaRPr>
          </a:p>
        </p:txBody>
      </p:sp>
      <p:pic>
        <p:nvPicPr>
          <p:cNvPr id="15364" name="Picture 4" descr="worm2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1773238"/>
            <a:ext cx="1849438" cy="3527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123</Words>
  <Application>Microsoft Office PowerPoint</Application>
  <PresentationFormat>On-screen Show (4:3)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Comic Sans MS</vt:lpstr>
      <vt:lpstr>Symbol</vt:lpstr>
      <vt:lpstr>Default Design</vt:lpstr>
      <vt:lpstr>Earthworms</vt:lpstr>
      <vt:lpstr>What do worms look like?</vt:lpstr>
      <vt:lpstr>Where do worms live?</vt:lpstr>
      <vt:lpstr>What do worms eat?</vt:lpstr>
      <vt:lpstr>Do worms have enemies?</vt:lpstr>
      <vt:lpstr>How do worms move?</vt:lpstr>
      <vt:lpstr>Worms and tunnels</vt:lpstr>
    </vt:vector>
  </TitlesOfParts>
  <Company>Cavalry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Earthworms</dc:title>
  <dc:creator>Fiona Davis</dc:creator>
  <cp:lastModifiedBy>Teacher E-Solutions</cp:lastModifiedBy>
  <cp:revision>4</cp:revision>
  <dcterms:created xsi:type="dcterms:W3CDTF">2004-07-04T20:47:46Z</dcterms:created>
  <dcterms:modified xsi:type="dcterms:W3CDTF">2019-01-18T17:15:48Z</dcterms:modified>
</cp:coreProperties>
</file>