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1E3C67-4F9B-4E09-8A19-8CF08565F9B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066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57EB59-3A3A-473F-B487-E5A78157E1C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7999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CAA8E4-CD7B-46F6-A461-31E322BDB94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6573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EB9D7DDD-CAC0-41EC-82FD-3C558B6C025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7304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15E80268-FCF1-4EFA-B0F0-BCBD02153CB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982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C63269-BB03-4863-93C3-2A2952B0052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439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B67E6A-0E59-4ADD-9DEB-FD29772C6A6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921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8A17EE-8C2A-4BCE-8C7B-0116DA9B7B9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6689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310856-9124-4072-8C6A-7AD6E3137D9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202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2D883E-B516-47B4-A7AE-1C987DC927D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798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B277AA-1246-47B9-96CD-9FBCEAEF252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135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24552E-23FF-41B2-9D81-771668F22D0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474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8784AC-ACB2-4AC7-BAA8-FA529C94A43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750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4A5973B-31B3-41AA-9D03-F54FE0C1C1E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9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1125538"/>
            <a:ext cx="7772400" cy="1470025"/>
          </a:xfrm>
        </p:spPr>
        <p:txBody>
          <a:bodyPr/>
          <a:lstStyle/>
          <a:p>
            <a:r>
              <a:rPr lang="en-GB">
                <a:latin typeface="Comic Sans MS" pitchFamily="66" charset="0"/>
              </a:rPr>
              <a:t>Earthworms</a:t>
            </a:r>
            <a:endParaRPr lang="en-US">
              <a:latin typeface="Comic Sans MS" pitchFamily="66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63713" y="7173913"/>
            <a:ext cx="6400800" cy="1752600"/>
          </a:xfrm>
        </p:spPr>
        <p:txBody>
          <a:bodyPr/>
          <a:lstStyle/>
          <a:p>
            <a:endParaRPr lang="en-GB"/>
          </a:p>
        </p:txBody>
      </p:sp>
      <p:pic>
        <p:nvPicPr>
          <p:cNvPr id="2053" name="Picture 5" descr="earthwormtang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0338" y="2565400"/>
            <a:ext cx="3527425" cy="3357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 C 0.007 -0.01333  0.014 -0.028  0.021 -0.04667  C 0.04 -0.1  0.045 -0.152  0.031 -0.16  C 0.017 -0.16933  -0.01 -0.132  -0.029 -0.07867  C -0.039 -0.05067  -0.045 -0.024  -0.047 -0.004  C -0.05 0.012  -0.051 0.028  -0.051 0.04667  C -0.051 0.10667  -0.038 0.156  -0.023 0.156  C -0.008 0.156  0.005 0.10667  0.005 0.04667  C 0.005 0.01867  0.002 -0.008  -0.003 -0.02667  C -0.005 -0.04267  -0.01 -0.06  -0.016 -0.07733  C -0.036 -0.132  -0.063 -0.16933  -0.077 -0.16  C -0.091 -0.15067  -0.086 -0.1  -0.066 -0.04533  C -0.058 -0.02  -0.047 0.00133  -0.036 0.016  C -0.028 0.02933  -0.019 0.04133  -0.007 0.05333  C 0.029 0.092  0.065 0.10933  0.075 0.09333  C 0.084 0.07733  0.064 0.03333  0.028 -0.004  C 0.013 -0.02  -0.003 -0.032  -0.016 -0.04  C -0.028 -0.048  -0.043 -0.05467  -0.059 -0.05867  C -0.103 -0.072  -0.141 -0.068  -0.144 -0.04667  C -0.148 -0.02667  -0.115 0.0  -0.071 0.01333  C -0.051 0.01867  -0.032 0.02133  -0.017 0.02  C -0.004 0.02  0.01 0.01733  0.025 0.01333  C 0.069 0.0  0.102 -0.028  0.098 -0.048  C 0.095 -0.068  0.057 -0.07333  0.013 -0.06  C -0.008 -0.05333  -0.027 -0.044  -0.04 -0.03333  C -0.051 -0.02533  -0.062 -0.016  -0.074 -0.004  C -0.109 0.03467  -0.13 0.07733  -0.12 0.09333  C -0.111 0.10933  -0.074 0.092  -0.039 0.05467  C -0.022 0.036  -0.008 0.01733  0.0 0.0  Z" pathEditMode="relative">
                                      <p:cBhvr>
                                        <p:cTn id="6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7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898" decel="100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Comic Sans MS" pitchFamily="66" charset="0"/>
              </a:rPr>
              <a:t>What do worms look like?</a:t>
            </a:r>
            <a:endParaRPr lang="en-US">
              <a:latin typeface="Comic Sans MS" pitchFamily="66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>
                <a:latin typeface="Comic Sans MS" pitchFamily="66" charset="0"/>
              </a:rPr>
              <a:t>soft, slimy and pink and its body is divided up into rings or segments. </a:t>
            </a:r>
          </a:p>
          <a:p>
            <a:pPr>
              <a:lnSpc>
                <a:spcPct val="90000"/>
              </a:lnSpc>
            </a:pPr>
            <a:r>
              <a:rPr lang="en-US" sz="2800">
                <a:latin typeface="Comic Sans MS" pitchFamily="66" charset="0"/>
              </a:rPr>
              <a:t>pointed at both ends. </a:t>
            </a:r>
          </a:p>
          <a:p>
            <a:pPr>
              <a:lnSpc>
                <a:spcPct val="90000"/>
              </a:lnSpc>
            </a:pPr>
            <a:r>
              <a:rPr lang="en-US" sz="2800">
                <a:latin typeface="Comic Sans MS" pitchFamily="66" charset="0"/>
              </a:rPr>
              <a:t>Earthworms do not have eyes or hands so they use their skin to feel with. </a:t>
            </a:r>
          </a:p>
        </p:txBody>
      </p:sp>
      <p:pic>
        <p:nvPicPr>
          <p:cNvPr id="3076" name="Picture 4" descr="earthworm"/>
          <p:cNvPicPr>
            <a:picLocks noChangeAspect="1" noChangeArrowheads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926013" y="1600200"/>
            <a:ext cx="3481387" cy="21859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078" name="Picture 6" descr="img43"/>
          <p:cNvPicPr>
            <a:picLocks noChangeAspect="1" noChangeArrowheads="1"/>
          </p:cNvPicPr>
          <p:nvPr>
            <p:ph sz="quarter" idx="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597525" y="3938588"/>
            <a:ext cx="2139950" cy="21875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 C 0.007 -0.01333  0.014 -0.028  0.021 -0.04667  C 0.04 -0.1  0.045 -0.152  0.031 -0.16  C 0.017 -0.16933  -0.01 -0.132  -0.029 -0.07867  C -0.039 -0.05067  -0.045 -0.024  -0.047 -0.004  C -0.05 0.012  -0.051 0.028  -0.051 0.04667  C -0.051 0.10667  -0.038 0.156  -0.023 0.156  C -0.008 0.156  0.005 0.10667  0.005 0.04667  C 0.005 0.01867  0.002 -0.008  -0.003 -0.02667  C -0.005 -0.04267  -0.01 -0.06  -0.016 -0.07733  C -0.036 -0.132  -0.063 -0.16933  -0.077 -0.16  C -0.091 -0.15067  -0.086 -0.1  -0.066 -0.04533  C -0.058 -0.02  -0.047 0.00133  -0.036 0.016  C -0.028 0.02933  -0.019 0.04133  -0.007 0.05333  C 0.029 0.092  0.065 0.10933  0.075 0.09333  C 0.084 0.07733  0.064 0.03333  0.028 -0.004  C 0.013 -0.02  -0.003 -0.032  -0.016 -0.04  C -0.028 -0.048  -0.043 -0.05467  -0.059 -0.05867  C -0.103 -0.072  -0.141 -0.068  -0.144 -0.04667  C -0.148 -0.02667  -0.115 0.0  -0.071 0.01333  C -0.051 0.01867  -0.032 0.02133  -0.017 0.02  C -0.004 0.02  0.01 0.01733  0.025 0.01333  C 0.069 0.0  0.102 -0.028  0.098 -0.048  C 0.095 -0.068  0.057 -0.07333  0.013 -0.06  C -0.008 -0.05333  -0.027 -0.044  -0.04 -0.03333  C -0.051 -0.02533  -0.062 -0.016  -0.074 -0.004  C -0.109 0.03467  -0.13 0.07733  -0.12 0.09333  C -0.111 0.10933  -0.074 0.092  -0.039 0.05467  C -0.022 0.036  -0.008 0.01733  0.0 0.0  Z" pathEditMode="relative">
                                      <p:cBhvr>
                                        <p:cTn id="6" dur="1299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898" decel="100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98" decel="100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98" decel="100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307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Comic Sans MS" pitchFamily="66" charset="0"/>
              </a:rPr>
              <a:t>Where do worms live?</a:t>
            </a:r>
            <a:endParaRPr lang="en-US">
              <a:latin typeface="Comic Sans MS" pitchFamily="66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>
                <a:latin typeface="Comic Sans MS" pitchFamily="66" charset="0"/>
              </a:rPr>
              <a:t>Most  worms that live on land live in burrows</a:t>
            </a:r>
          </a:p>
          <a:p>
            <a:pPr>
              <a:lnSpc>
                <a:spcPct val="90000"/>
              </a:lnSpc>
            </a:pPr>
            <a:r>
              <a:rPr lang="en-US" sz="2400">
                <a:latin typeface="Comic Sans MS" pitchFamily="66" charset="0"/>
              </a:rPr>
              <a:t>Worms cover the openings to their burrows with sticks, leaves or mud to keep out the cold and rain and to stop the burrow drying out in the hot weather.</a:t>
            </a:r>
            <a:br>
              <a:rPr lang="en-US" sz="2400">
                <a:latin typeface="Comic Sans MS" pitchFamily="66" charset="0"/>
              </a:rPr>
            </a:br>
            <a:r>
              <a:rPr lang="en-US" sz="2400">
                <a:latin typeface="Comic Sans MS" pitchFamily="66" charset="0"/>
              </a:rPr>
              <a:t/>
            </a:r>
            <a:br>
              <a:rPr lang="en-US" sz="2400">
                <a:latin typeface="Comic Sans MS" pitchFamily="66" charset="0"/>
              </a:rPr>
            </a:br>
            <a:endParaRPr lang="en-US" sz="2400">
              <a:latin typeface="Comic Sans MS" pitchFamily="66" charset="0"/>
            </a:endParaRPr>
          </a:p>
        </p:txBody>
      </p:sp>
      <p:pic>
        <p:nvPicPr>
          <p:cNvPr id="4100" name="Picture 4" descr="Earthworm3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891088" y="2671763"/>
            <a:ext cx="3552825" cy="2381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 C 0.007 -0.01333  0.014 -0.028  0.021 -0.04667  C 0.04 -0.1  0.045 -0.152  0.031 -0.16  C 0.017 -0.16933  -0.01 -0.132  -0.029 -0.07867  C -0.039 -0.05067  -0.045 -0.024  -0.047 -0.004  C -0.05 0.012  -0.051 0.028  -0.051 0.04667  C -0.051 0.10667  -0.038 0.156  -0.023 0.156  C -0.008 0.156  0.005 0.10667  0.005 0.04667  C 0.005 0.01867  0.002 -0.008  -0.003 -0.02667  C -0.005 -0.04267  -0.01 -0.06  -0.016 -0.07733  C -0.036 -0.132  -0.063 -0.16933  -0.077 -0.16  C -0.091 -0.15067  -0.086 -0.1  -0.066 -0.04533  C -0.058 -0.02  -0.047 0.00133  -0.036 0.016  C -0.028 0.02933  -0.019 0.04133  -0.007 0.05333  C 0.029 0.092  0.065 0.10933  0.075 0.09333  C 0.084 0.07733  0.064 0.03333  0.028 -0.004  C 0.013 -0.02  -0.003 -0.032  -0.016 -0.04  C -0.028 -0.048  -0.043 -0.05467  -0.059 -0.05867  C -0.103 -0.072  -0.141 -0.068  -0.144 -0.04667  C -0.148 -0.02667  -0.115 0.0  -0.071 0.01333  C -0.051 0.01867  -0.032 0.02133  -0.017 0.02  C -0.004 0.02  0.01 0.01733  0.025 0.01333  C 0.069 0.0  0.102 -0.028  0.098 -0.048  C 0.095 -0.068  0.057 -0.07333  0.013 -0.06  C -0.008 -0.05333  -0.027 -0.044  -0.04 -0.03333  C -0.051 -0.02533  -0.062 -0.016  -0.074 -0.004  C -0.109 0.03467  -0.13 0.07733  -0.12 0.09333  C -0.111 0.10933  -0.074 0.092  -0.039 0.05467  C -0.022 0.036  -0.008 0.01733  0.0 0.0  Z" pathEditMode="relative">
                                      <p:cBhvr>
                                        <p:cTn id="6" dur="1299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898" decel="100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98" decel="100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Comic Sans MS" pitchFamily="66" charset="0"/>
              </a:rPr>
              <a:t>What do worms eat?</a:t>
            </a:r>
            <a:endParaRPr lang="en-US">
              <a:latin typeface="Comic Sans MS" pitchFamily="66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7715250" cy="2476500"/>
          </a:xfrm>
        </p:spPr>
        <p:txBody>
          <a:bodyPr/>
          <a:lstStyle/>
          <a:p>
            <a:r>
              <a:rPr lang="en-US" sz="2800"/>
              <a:t>soil, sand or mud as they tunnel through it.  </a:t>
            </a:r>
          </a:p>
          <a:p>
            <a:r>
              <a:rPr lang="en-US" sz="2800"/>
              <a:t>dead leaves and other bits of plants. 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lang="en-US" sz="2800"/>
          </a:p>
        </p:txBody>
      </p:sp>
      <p:pic>
        <p:nvPicPr>
          <p:cNvPr id="8196" name="Picture 4" descr="earthworm1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411413" y="3357563"/>
            <a:ext cx="3384550" cy="25209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 C 0.007 -0.01333  0.014 -0.028  0.021 -0.04667  C 0.04 -0.1  0.045 -0.152  0.031 -0.16  C 0.017 -0.16933  -0.01 -0.132  -0.029 -0.07867  C -0.039 -0.05067  -0.045 -0.024  -0.047 -0.004  C -0.05 0.012  -0.051 0.028  -0.051 0.04667  C -0.051 0.10667  -0.038 0.156  -0.023 0.156  C -0.008 0.156  0.005 0.10667  0.005 0.04667  C 0.005 0.01867  0.002 -0.008  -0.003 -0.02667  C -0.005 -0.04267  -0.01 -0.06  -0.016 -0.07733  C -0.036 -0.132  -0.063 -0.16933  -0.077 -0.16  C -0.091 -0.15067  -0.086 -0.1  -0.066 -0.04533  C -0.058 -0.02  -0.047 0.00133  -0.036 0.016  C -0.028 0.02933  -0.019 0.04133  -0.007 0.05333  C 0.029 0.092  0.065 0.10933  0.075 0.09333  C 0.084 0.07733  0.064 0.03333  0.028 -0.004  C 0.013 -0.02  -0.003 -0.032  -0.016 -0.04  C -0.028 -0.048  -0.043 -0.05467  -0.059 -0.05867  C -0.103 -0.072  -0.141 -0.068  -0.144 -0.04667  C -0.148 -0.02667  -0.115 0.0  -0.071 0.01333  C -0.051 0.01867  -0.032 0.02133  -0.017 0.02  C -0.004 0.02  0.01 0.01733  0.025 0.01333  C 0.069 0.0  0.102 -0.028  0.098 -0.048  C 0.095 -0.068  0.057 -0.07333  0.013 -0.06  C -0.008 -0.05333  -0.027 -0.044  -0.04 -0.03333  C -0.051 -0.02533  -0.062 -0.016  -0.074 -0.004  C -0.109 0.03467  -0.13 0.07733  -0.12 0.09333  C -0.111 0.10933  -0.074 0.092  -0.039 0.05467  C -0.022 0.036  -0.008 0.01733  0.0 0.0  Z" pathEditMode="relative">
                                      <p:cBhvr>
                                        <p:cTn id="6" dur="1299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898" decel="100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98" decel="100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Comic Sans MS" pitchFamily="66" charset="0"/>
              </a:rPr>
              <a:t>Do worms have enemies?</a:t>
            </a:r>
            <a:endParaRPr lang="en-US">
              <a:latin typeface="Comic Sans MS" pitchFamily="66" charset="0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800"/>
              <a:t>frogs </a:t>
            </a:r>
          </a:p>
          <a:p>
            <a:r>
              <a:rPr lang="en-US" sz="2800"/>
              <a:t>birds </a:t>
            </a:r>
          </a:p>
          <a:p>
            <a:r>
              <a:rPr lang="en-US" sz="2800"/>
              <a:t>people </a:t>
            </a:r>
          </a:p>
          <a:p>
            <a:endParaRPr lang="en-US" sz="2800"/>
          </a:p>
        </p:txBody>
      </p:sp>
      <p:pic>
        <p:nvPicPr>
          <p:cNvPr id="10244" name="Picture 4" descr="syp2ohrh[1]"/>
          <p:cNvPicPr>
            <a:picLocks noChangeAspect="1" noChangeArrowheads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292725" y="1557338"/>
            <a:ext cx="1814513" cy="10937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0251" name="Picture 11" descr="wtk2j_jc[1]"/>
          <p:cNvPicPr>
            <a:picLocks noChangeAspect="1" noChangeArrowheads="1"/>
          </p:cNvPicPr>
          <p:nvPr>
            <p:ph sz="quarter" idx="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484438" y="2636838"/>
            <a:ext cx="1809750" cy="12588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0255" name="Picture 15" descr="m2_dojra[1]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638" y="3213100"/>
            <a:ext cx="3960812" cy="2744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 C 0.007 -0.01333  0.014 -0.028  0.021 -0.04667  C 0.04 -0.1  0.045 -0.152  0.031 -0.16  C 0.017 -0.16933  -0.01 -0.132  -0.029 -0.07867  C -0.039 -0.05067  -0.045 -0.024  -0.047 -0.004  C -0.05 0.012  -0.051 0.028  -0.051 0.04667  C -0.051 0.10667  -0.038 0.156  -0.023 0.156  C -0.008 0.156  0.005 0.10667  0.005 0.04667  C 0.005 0.01867  0.002 -0.008  -0.003 -0.02667  C -0.005 -0.04267  -0.01 -0.06  -0.016 -0.07733  C -0.036 -0.132  -0.063 -0.16933  -0.077 -0.16  C -0.091 -0.15067  -0.086 -0.1  -0.066 -0.04533  C -0.058 -0.02  -0.047 0.00133  -0.036 0.016  C -0.028 0.02933  -0.019 0.04133  -0.007 0.05333  C 0.029 0.092  0.065 0.10933  0.075 0.09333  C 0.084 0.07733  0.064 0.03333  0.028 -0.004  C 0.013 -0.02  -0.003 -0.032  -0.016 -0.04  C -0.028 -0.048  -0.043 -0.05467  -0.059 -0.05867  C -0.103 -0.072  -0.141 -0.068  -0.144 -0.04667  C -0.148 -0.02667  -0.115 0.0  -0.071 0.01333  C -0.051 0.01867  -0.032 0.02133  -0.017 0.02  C -0.004 0.02  0.01 0.01733  0.025 0.01333  C 0.069 0.0  0.102 -0.028  0.098 -0.048  C 0.095 -0.068  0.057 -0.07333  0.013 -0.06  C -0.008 -0.05333  -0.027 -0.044  -0.04 -0.03333  C -0.051 -0.02533  -0.062 -0.016  -0.074 -0.004  C -0.109 0.03467  -0.13 0.07733  -0.12 0.09333  C -0.111 0.10933  -0.074 0.092  -0.039 0.05467  C -0.022 0.036  -0.008 0.01733  0.0 0.0  Z" pathEditMode="relative">
                                      <p:cBhvr>
                                        <p:cTn id="6" dur="1299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898" decel="100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98" decel="100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98" decel="1000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  <p:bldP spid="1024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Comic Sans MS" pitchFamily="66" charset="0"/>
              </a:rPr>
              <a:t>How do worms move?</a:t>
            </a:r>
            <a:endParaRPr lang="en-US">
              <a:latin typeface="Comic Sans MS" pitchFamily="66" charset="0"/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800">
                <a:latin typeface="Comic Sans MS" pitchFamily="66" charset="0"/>
              </a:rPr>
              <a:t>It has tiny little hairs sticking out underneath its body. The earthworm uses these bristles to cling to the ground as it moves.</a:t>
            </a:r>
            <a:br>
              <a:rPr lang="en-US" sz="2800">
                <a:latin typeface="Comic Sans MS" pitchFamily="66" charset="0"/>
              </a:rPr>
            </a:br>
            <a:r>
              <a:rPr lang="en-US" sz="2800">
                <a:latin typeface="Comic Sans MS" pitchFamily="66" charset="0"/>
              </a:rPr>
              <a:t/>
            </a:r>
            <a:br>
              <a:rPr lang="en-US" sz="2800">
                <a:latin typeface="Comic Sans MS" pitchFamily="66" charset="0"/>
              </a:rPr>
            </a:br>
            <a:endParaRPr lang="en-US" sz="2800">
              <a:latin typeface="Comic Sans MS" pitchFamily="66" charset="0"/>
            </a:endParaRPr>
          </a:p>
        </p:txBody>
      </p:sp>
      <p:pic>
        <p:nvPicPr>
          <p:cNvPr id="13319" name="Picture 7" descr="earthworm_b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48200" y="3121025"/>
            <a:ext cx="4038600" cy="14843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 C 0.007 -0.01333  0.014 -0.028  0.021 -0.04667  C 0.04 -0.1  0.045 -0.152  0.031 -0.16  C 0.017 -0.16933  -0.01 -0.132  -0.029 -0.07867  C -0.039 -0.05067  -0.045 -0.024  -0.047 -0.004  C -0.05 0.012  -0.051 0.028  -0.051 0.04667  C -0.051 0.10667  -0.038 0.156  -0.023 0.156  C -0.008 0.156  0.005 0.10667  0.005 0.04667  C 0.005 0.01867  0.002 -0.008  -0.003 -0.02667  C -0.005 -0.04267  -0.01 -0.06  -0.016 -0.07733  C -0.036 -0.132  -0.063 -0.16933  -0.077 -0.16  C -0.091 -0.15067  -0.086 -0.1  -0.066 -0.04533  C -0.058 -0.02  -0.047 0.00133  -0.036 0.016  C -0.028 0.02933  -0.019 0.04133  -0.007 0.05333  C 0.029 0.092  0.065 0.10933  0.075 0.09333  C 0.084 0.07733  0.064 0.03333  0.028 -0.004  C 0.013 -0.02  -0.003 -0.032  -0.016 -0.04  C -0.028 -0.048  -0.043 -0.05467  -0.059 -0.05867  C -0.103 -0.072  -0.141 -0.068  -0.144 -0.04667  C -0.148 -0.02667  -0.115 0.0  -0.071 0.01333  C -0.051 0.01867  -0.032 0.02133  -0.017 0.02  C -0.004 0.02  0.01 0.01733  0.025 0.01333  C 0.069 0.0  0.102 -0.028  0.098 -0.048  C 0.095 -0.068  0.057 -0.07333  0.013 -0.06  C -0.008 -0.05333  -0.027 -0.044  -0.04 -0.03333  C -0.051 -0.02533  -0.062 -0.016  -0.074 -0.004  C -0.109 0.03467  -0.13 0.07733  -0.12 0.09333  C -0.111 0.10933  -0.074 0.092  -0.039 0.05467  C -0.022 0.036  -0.008 0.01733  0.0 0.0  Z" pathEditMode="relative">
                                      <p:cBhvr>
                                        <p:cTn id="6" dur="1299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898" decel="1000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P spid="1331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Comic Sans MS" pitchFamily="66" charset="0"/>
              </a:rPr>
              <a:t>Worms and tunnels</a:t>
            </a:r>
            <a:endParaRPr lang="en-US">
              <a:latin typeface="Comic Sans MS" pitchFamily="66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 typeface="Symbol" pitchFamily="18" charset="2"/>
              <a:buChar char=""/>
            </a:pPr>
            <a:r>
              <a:rPr lang="en-US" sz="2800">
                <a:latin typeface="Comic Sans MS" pitchFamily="66" charset="0"/>
              </a:rPr>
              <a:t>Worms spend their days tunnelling through soil. Worms usually tunnel at least 20cm everyday. </a:t>
            </a:r>
          </a:p>
          <a:p>
            <a:endParaRPr lang="en-US" sz="2800">
              <a:latin typeface="Comic Sans MS" pitchFamily="66" charset="0"/>
            </a:endParaRPr>
          </a:p>
        </p:txBody>
      </p:sp>
      <p:pic>
        <p:nvPicPr>
          <p:cNvPr id="15364" name="Picture 4" descr="worm2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435600" y="1773238"/>
            <a:ext cx="1849438" cy="35274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 C 0.007 -0.01333  0.014 -0.028  0.021 -0.04667  C 0.04 -0.1  0.045 -0.152  0.031 -0.16  C 0.017 -0.16933  -0.01 -0.132  -0.029 -0.07867  C -0.039 -0.05067  -0.045 -0.024  -0.047 -0.004  C -0.05 0.012  -0.051 0.028  -0.051 0.04667  C -0.051 0.10667  -0.038 0.156  -0.023 0.156  C -0.008 0.156  0.005 0.10667  0.005 0.04667  C 0.005 0.01867  0.002 -0.008  -0.003 -0.02667  C -0.005 -0.04267  -0.01 -0.06  -0.016 -0.07733  C -0.036 -0.132  -0.063 -0.16933  -0.077 -0.16  C -0.091 -0.15067  -0.086 -0.1  -0.066 -0.04533  C -0.058 -0.02  -0.047 0.00133  -0.036 0.016  C -0.028 0.02933  -0.019 0.04133  -0.007 0.05333  C 0.029 0.092  0.065 0.10933  0.075 0.09333  C 0.084 0.07733  0.064 0.03333  0.028 -0.004  C 0.013 -0.02  -0.003 -0.032  -0.016 -0.04  C -0.028 -0.048  -0.043 -0.05467  -0.059 -0.05867  C -0.103 -0.072  -0.141 -0.068  -0.144 -0.04667  C -0.148 -0.02667  -0.115 0.0  -0.071 0.01333  C -0.051 0.01867  -0.032 0.02133  -0.017 0.02  C -0.004 0.02  0.01 0.01733  0.025 0.01333  C 0.069 0.0  0.102 -0.028  0.098 -0.048  C 0.095 -0.068  0.057 -0.07333  0.013 -0.06  C -0.008 -0.05333  -0.027 -0.044  -0.04 -0.03333  C -0.051 -0.02533  -0.062 -0.016  -0.074 -0.004  C -0.109 0.03467  -0.13 0.07733  -0.12 0.09333  C -0.111 0.10933  -0.074 0.092  -0.039 0.05467  C -0.022 0.036  -0.008 0.01733  0.0 0.0  Z" pathEditMode="relative">
                                      <p:cBhvr>
                                        <p:cTn id="6" dur="1299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898" decel="100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5363" grpId="0" build="p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123</Words>
  <Application>Microsoft Office PowerPoint</Application>
  <PresentationFormat>On-screen Show (4:3)</PresentationFormat>
  <Paragraphs>19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Comic Sans MS</vt:lpstr>
      <vt:lpstr>Symbol</vt:lpstr>
      <vt:lpstr>Default Design</vt:lpstr>
      <vt:lpstr>Earthworms</vt:lpstr>
      <vt:lpstr>What do worms look like?</vt:lpstr>
      <vt:lpstr>Where do worms live?</vt:lpstr>
      <vt:lpstr>What do worms eat?</vt:lpstr>
      <vt:lpstr>Do worms have enemies?</vt:lpstr>
      <vt:lpstr>How do worms move?</vt:lpstr>
      <vt:lpstr>Worms and tunnels</vt:lpstr>
    </vt:vector>
  </TitlesOfParts>
  <Company>Cavalry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Earthworms</dc:title>
  <dc:creator>Fiona Davis</dc:creator>
  <cp:lastModifiedBy>Teacher E-Solutions</cp:lastModifiedBy>
  <cp:revision>4</cp:revision>
  <dcterms:created xsi:type="dcterms:W3CDTF">2004-07-04T20:47:46Z</dcterms:created>
  <dcterms:modified xsi:type="dcterms:W3CDTF">2019-01-18T17:15:48Z</dcterms:modified>
</cp:coreProperties>
</file>