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9933"/>
    <a:srgbClr val="CC00FF"/>
    <a:srgbClr val="FF6600"/>
    <a:srgbClr val="CC00CC"/>
    <a:srgbClr val="9900CC"/>
    <a:srgbClr val="99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A4AAC4AA-04CF-4B14-85FD-9B45942D60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30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2F74D-CA36-4E7A-AF66-7281FF8A8D1A}" type="slidenum">
              <a:rPr lang="en-US"/>
              <a:pPr/>
              <a:t>1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D71D2-3EEA-4198-AF15-ECB0028BA3AC}" type="slidenum">
              <a:rPr lang="en-US"/>
              <a:pPr/>
              <a:t>10</a:t>
            </a:fld>
            <a:endParaRPr lang="en-US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9378B-FA87-4FFD-9503-207BCF62FF19}" type="slidenum">
              <a:rPr lang="en-US"/>
              <a:pPr/>
              <a:t>11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87FA02-62C3-446B-A55F-1D66E7AE36E4}" type="slidenum">
              <a:rPr lang="en-US"/>
              <a:pPr/>
              <a:t>2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31E064-B43C-4973-A400-AB725227E2A9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C3B13-C26B-413D-A01C-CA2503F85FD4}" type="slidenum">
              <a:rPr lang="en-US"/>
              <a:pPr/>
              <a:t>4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EC8CC2-D136-4747-981D-DFC054098480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5BED5-097A-4775-9AEF-AFFEEEB4C83D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CE23D-B187-4B57-94D9-989BA5379B4D}" type="slidenum">
              <a:rPr lang="en-US"/>
              <a:pPr/>
              <a:t>7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6F977A-D9C8-477F-BB59-ABF1579151DA}" type="slidenum">
              <a:rPr lang="en-US"/>
              <a:pPr/>
              <a:t>8</a:t>
            </a:fld>
            <a:endParaRPr lang="en-US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72293C-29AA-40FE-B0FB-7A26406065A2}" type="slidenum">
              <a:rPr lang="en-US"/>
              <a:pPr/>
              <a:t>9</a:t>
            </a:fld>
            <a:endParaRPr lang="en-U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E53D9-5605-4E9A-8A4E-B47B38A0AD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99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F665-2B13-4196-9FD4-635DC5FA96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8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57B72-A478-47CE-801C-3AEBA80F33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09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B33C9-4917-4283-B245-914687D14D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515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35F86-EA30-425B-A39E-64A280269A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272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8D385-D69B-4603-B3F7-8AAC130B2F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00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71C8E-1F69-4BED-BB22-64E482EF539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380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EA106-40C0-4782-8FDC-815369CAB8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040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A012A-3085-49B5-9954-9BE4905732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302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7A767-49BA-4083-BCBD-062BE41ABB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165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41DE2-2C52-4A84-8747-A0E0F0F848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5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DF644-2792-4D4E-95DA-72635D53E4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70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0796D-8EF4-4EF0-97DB-EE9CFC419E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251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518E9-F1D9-45C9-ACBC-1FF98B181C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556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41757-4947-43C0-BDA8-17D253D8CB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4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BDEE-7D47-4FA8-8F78-6E4935B11C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60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902D1-78C9-47E6-8F2F-188E56846E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4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DE201-8623-40BF-AC49-31454D677B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7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08E31-CB24-41D0-BA70-6AFA495A19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1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956C1-29BB-4BC5-862F-20E236B1E3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19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82140-D6D1-4C82-9A32-4892E18A2A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5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EE387-C873-455B-A36E-F9E2D763AA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4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4106976-E252-480B-8C7C-CD5AF38D52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8D164391-8BDD-4891-B41E-75A67C926A3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620713"/>
            <a:ext cx="7772400" cy="1470025"/>
          </a:xfrm>
        </p:spPr>
        <p:txBody>
          <a:bodyPr/>
          <a:lstStyle/>
          <a:p>
            <a:r>
              <a:rPr lang="en-US" sz="9600">
                <a:solidFill>
                  <a:srgbClr val="FFFF00"/>
                </a:solidFill>
                <a:latin typeface="Ravie" pitchFamily="82" charset="0"/>
              </a:rPr>
              <a:t>Science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060575"/>
            <a:ext cx="6400800" cy="1752600"/>
          </a:xfrm>
        </p:spPr>
        <p:txBody>
          <a:bodyPr/>
          <a:lstStyle/>
          <a:p>
            <a:r>
              <a:rPr lang="en-GB"/>
              <a:t>WILF: </a:t>
            </a:r>
            <a:r>
              <a:rPr lang="en-GB" sz="2400"/>
              <a:t>To know how to use electricity safely</a:t>
            </a:r>
            <a:endParaRPr lang="en-US" sz="2400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232025" y="3357563"/>
            <a:ext cx="6372225" cy="1655762"/>
          </a:xfrm>
          <a:prstGeom prst="wedgeRoundRectCallout">
            <a:avLst>
              <a:gd name="adj1" fmla="val -59366"/>
              <a:gd name="adj2" fmla="val 388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 sz="2000"/>
          </a:p>
          <a:p>
            <a:pPr algn="ctr"/>
            <a:r>
              <a:rPr lang="en-GB" sz="2400"/>
              <a:t>I know that electricity can be dangerous and am beginning to understand how to keep safe!</a:t>
            </a:r>
            <a:endParaRPr lang="en-US" sz="2800"/>
          </a:p>
        </p:txBody>
      </p:sp>
      <p:pic>
        <p:nvPicPr>
          <p:cNvPr id="2053" name="Picture 5" descr="MCj039746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08500"/>
            <a:ext cx="1381125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8000"/>
              <a:t>Can you make a </a:t>
            </a:r>
            <a:r>
              <a:rPr lang="en-GB" sz="8000">
                <a:solidFill>
                  <a:srgbClr val="FF6600"/>
                </a:solidFill>
              </a:rPr>
              <a:t>safety</a:t>
            </a:r>
            <a:r>
              <a:rPr lang="en-GB" sz="8000"/>
              <a:t> poster for using electricity?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400"/>
              <a:t>As long as electricity is used in the correct way it will be safe.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/>
          </a:p>
          <a:p>
            <a:pPr>
              <a:lnSpc>
                <a:spcPct val="90000"/>
              </a:lnSpc>
              <a:buFontTx/>
              <a:buNone/>
            </a:pPr>
            <a:r>
              <a:rPr lang="en-GB" sz="2400"/>
              <a:t>What safety rules can you remember?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/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Do not have wires where people can trip over them.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Never stick your fingers into a plug socket.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Never use electrical appliances with frayed wires.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Never touch a socket with wet hands.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Never overload a plug socket.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Never use electrical appliances with broken plugs.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000">
                <a:solidFill>
                  <a:srgbClr val="FF6600"/>
                </a:solidFill>
                <a:latin typeface="Comic Sans MS" pitchFamily="66" charset="0"/>
              </a:rPr>
              <a:t>Always make sure an adult fixes broken electrical appliances.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>
              <a:solidFill>
                <a:srgbClr val="FF66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sz="160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6600"/>
                </a:solidFill>
              </a:rPr>
              <a:t>DANGER!!!!!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	If not used properly electricity can be dangerous.</a:t>
            </a:r>
          </a:p>
          <a:p>
            <a:pPr>
              <a:buFontTx/>
              <a:buNone/>
            </a:pPr>
            <a:endParaRPr lang="en-GB"/>
          </a:p>
          <a:p>
            <a:pPr algn="ctr">
              <a:buFontTx/>
              <a:buNone/>
            </a:pPr>
            <a:r>
              <a:rPr lang="en-GB"/>
              <a:t>	</a:t>
            </a:r>
            <a:r>
              <a:rPr lang="en-GB">
                <a:solidFill>
                  <a:srgbClr val="FF6600"/>
                </a:solidFill>
              </a:rPr>
              <a:t>Follow the safety rules!!!!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	Do not have wires where people can trip over them…</a:t>
            </a:r>
          </a:p>
        </p:txBody>
      </p:sp>
      <p:pic>
        <p:nvPicPr>
          <p:cNvPr id="28676" name="Picture 4" descr="bs00529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76475"/>
            <a:ext cx="5256213" cy="392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2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Never stick your fingers into a plug socket…</a:t>
            </a:r>
          </a:p>
        </p:txBody>
      </p:sp>
      <p:pic>
        <p:nvPicPr>
          <p:cNvPr id="29701" name="Picture 5" descr="j023629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420938"/>
            <a:ext cx="8012113" cy="367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3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Never use electrical appliances with frayed wires …</a:t>
            </a:r>
          </a:p>
        </p:txBody>
      </p:sp>
      <p:pic>
        <p:nvPicPr>
          <p:cNvPr id="30724" name="Picture 4" descr="j04013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565400"/>
            <a:ext cx="5905500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4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Never touch a socket with wet hands …</a:t>
            </a:r>
          </a:p>
        </p:txBody>
      </p:sp>
      <p:pic>
        <p:nvPicPr>
          <p:cNvPr id="31748" name="Picture 4" descr="j041138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349500"/>
            <a:ext cx="3097212" cy="2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9" name="Picture 5" descr="j04075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565400"/>
            <a:ext cx="3600450" cy="348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5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Never overload a plug socket …</a:t>
            </a:r>
          </a:p>
        </p:txBody>
      </p:sp>
      <p:pic>
        <p:nvPicPr>
          <p:cNvPr id="32772" name="Picture 4" descr="j02453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276475"/>
            <a:ext cx="74168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6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Never use electrical appliances with broken plugs …</a:t>
            </a:r>
          </a:p>
          <a:p>
            <a:endParaRPr lang="en-GB"/>
          </a:p>
        </p:txBody>
      </p:sp>
      <p:pic>
        <p:nvPicPr>
          <p:cNvPr id="33796" name="Picture 4" descr="j041138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997200"/>
            <a:ext cx="3240087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797" name="Picture 5" descr="in0052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565400"/>
            <a:ext cx="3351212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Number 7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Always make sure an adult fixes broken electrical appliances …</a:t>
            </a:r>
          </a:p>
        </p:txBody>
      </p:sp>
      <p:pic>
        <p:nvPicPr>
          <p:cNvPr id="35844" name="Picture 4" descr="j00787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997200"/>
            <a:ext cx="2505075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45" name="Picture 5" descr="j029727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2924175"/>
            <a:ext cx="2808287" cy="276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195</Words>
  <Application>Microsoft Office PowerPoint</Application>
  <PresentationFormat>On-screen Show (4:3)</PresentationFormat>
  <Paragraphs>45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Ravie</vt:lpstr>
      <vt:lpstr>Comic Sans MS</vt:lpstr>
      <vt:lpstr>Default Design</vt:lpstr>
      <vt:lpstr>1_Default Design</vt:lpstr>
      <vt:lpstr>Science</vt:lpstr>
      <vt:lpstr>DANGER!!!!!</vt:lpstr>
      <vt:lpstr>Number 1</vt:lpstr>
      <vt:lpstr>Number 2</vt:lpstr>
      <vt:lpstr>Number 3</vt:lpstr>
      <vt:lpstr>Number 4</vt:lpstr>
      <vt:lpstr>Number 5</vt:lpstr>
      <vt:lpstr>Number 6</vt:lpstr>
      <vt:lpstr>Number 7</vt:lpstr>
      <vt:lpstr>PowerPoint Presentation</vt:lpstr>
      <vt:lpstr>PowerPoint Presentation</vt:lpstr>
    </vt:vector>
  </TitlesOfParts>
  <Company>LBH - HGfL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HELLO!</dc:title>
  <dc:creator>kchedzey</dc:creator>
  <cp:lastModifiedBy>Teacher E-Solutions</cp:lastModifiedBy>
  <cp:revision>11</cp:revision>
  <dcterms:created xsi:type="dcterms:W3CDTF">2006-11-09T16:16:22Z</dcterms:created>
  <dcterms:modified xsi:type="dcterms:W3CDTF">2019-01-18T17:16:06Z</dcterms:modified>
</cp:coreProperties>
</file>