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9" r:id="rId5"/>
    <p:sldId id="261" r:id="rId6"/>
    <p:sldId id="262" r:id="rId7"/>
    <p:sldId id="258" r:id="rId8"/>
    <p:sldId id="263" r:id="rId9"/>
    <p:sldId id="264" r:id="rId10"/>
    <p:sldId id="260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30E6F-F28E-4F2C-A1EC-A956BE59B4D4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745AF-026A-45A0-A55E-1AF06D03FA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888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F973B-04E2-4C0B-BC6B-700204E5DEB7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8E04E-9AD4-4DA3-ABB4-B161DF1CB4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40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36EE4-FBCC-43A7-82F8-1FD79DD36F8D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CB710-EA6D-4827-A917-9C6439AEF9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4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A92CD-EAAF-47C1-BF82-A2889BD2CE74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D5809-A7AF-437C-AA8F-DA3EE2E70D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92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9900F-DEB8-48C5-8A35-4B2797BB00C2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007C9-865B-4405-BDE3-FD1F030779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080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F1C41-8E67-4164-8A54-545006795460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BDC12-3F0F-4F7D-8A5C-89AE67B90A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212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5351-E389-43FB-AC66-2E7C0D8C0404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22091-B98C-4C60-92CF-0771701DB3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89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CFA00-4387-434D-874B-6BF04C147E06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7973-AF16-4D95-958A-8A3237A1DE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85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82127-B3F9-4F54-8270-EC733097AF40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C818B-7B1F-40E7-A626-922946B30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07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08297-4952-4BD6-979C-B3DA0C114CF2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308A-EEBD-4B5A-8272-41F6A76B41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624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064A2-A10D-4530-8E0D-F54AFF565201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4C911-8AE2-4B16-A0A7-61BE8AE6D5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21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E1D195-6A9A-4816-8FCF-628C7FCD7A05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35D320-C10B-4119-80E2-E3BE67FC7F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42938" y="2571750"/>
            <a:ext cx="7772400" cy="1470025"/>
          </a:xfrm>
        </p:spPr>
        <p:txBody>
          <a:bodyPr/>
          <a:lstStyle/>
          <a:p>
            <a:r>
              <a:rPr lang="en-GB" sz="5400" smtClean="0"/>
              <a:t>Electricity</a:t>
            </a:r>
          </a:p>
        </p:txBody>
      </p:sp>
      <p:pic>
        <p:nvPicPr>
          <p:cNvPr id="2051" name="Picture 1" descr="C:\Documents and Settings\Julie\Local Settings\Temporary Internet Files\Content.IE5\Q32ZTSSJ\MCj0432576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313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2" descr="C:\Documents and Settings\Julie\Local Settings\Temporary Internet Files\Content.IE5\EGZGAYLW\MCj0432643000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214313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3" descr="C:\Documents and Settings\Julie\Local Settings\Temporary Internet Files\Content.IE5\GGEV5D3X\MCj031088800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5072063"/>
            <a:ext cx="180975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5" descr="C:\Documents and Settings\Julie\Local Settings\Temporary Internet Files\Content.IE5\GGEV5D3X\MCj04326170000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4929188"/>
            <a:ext cx="1643062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Battery Power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Many small electrical appliances use batteries.   </a:t>
            </a:r>
          </a:p>
          <a:p>
            <a:r>
              <a:rPr lang="en-GB" smtClean="0"/>
              <a:t>Batteries are also a source of electrical energy</a:t>
            </a:r>
          </a:p>
          <a:p>
            <a:r>
              <a:rPr lang="en-GB" smtClean="0"/>
              <a:t>Battery  powered appliances also </a:t>
            </a:r>
            <a:r>
              <a:rPr lang="en-GB" b="1" smtClean="0"/>
              <a:t>convert </a:t>
            </a:r>
            <a:r>
              <a:rPr lang="en-GB" smtClean="0"/>
              <a:t>electrical energy into heat, light, sound and movement energy</a:t>
            </a:r>
          </a:p>
          <a:p>
            <a:r>
              <a:rPr lang="en-GB" smtClean="0"/>
              <a:t>Can you think of some battery powered appliances for each source of energy?</a:t>
            </a:r>
          </a:p>
          <a:p>
            <a:endParaRPr lang="en-GB" smtClean="0"/>
          </a:p>
          <a:p>
            <a:endParaRPr lang="en-GB" smtClean="0"/>
          </a:p>
        </p:txBody>
      </p:sp>
      <p:pic>
        <p:nvPicPr>
          <p:cNvPr id="11268" name="Picture 6" descr="C:\Documents and Settings\Julie\Local Settings\Temporary Internet Files\Content.IE5\EGZGAYLW\MCj043264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715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Heat Energy</a:t>
            </a:r>
          </a:p>
        </p:txBody>
      </p:sp>
      <p:pic>
        <p:nvPicPr>
          <p:cNvPr id="15361" name="Picture 1" descr="C:\Documents and Settings\Julie\Local Settings\Temporary Internet Files\Content.IE5\MQC965G7\MPj0428591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2643188"/>
            <a:ext cx="1979612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Light Energy</a:t>
            </a:r>
          </a:p>
        </p:txBody>
      </p:sp>
      <p:pic>
        <p:nvPicPr>
          <p:cNvPr id="14337" name="Picture 1" descr="C:\Documents and Settings\Julie\Local Settings\Temporary Internet Files\Content.IE5\HNQW4E98\MCj0433897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2214563"/>
            <a:ext cx="2500312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C:\Documents and Settings\Julie\Local Settings\Temporary Internet Files\Content.IE5\C4UZ8JVV\MCHH00088_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3429000"/>
            <a:ext cx="2560638" cy="272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Sound Energy</a:t>
            </a:r>
          </a:p>
        </p:txBody>
      </p:sp>
      <p:pic>
        <p:nvPicPr>
          <p:cNvPr id="13313" name="Picture 1" descr="C:\Documents and Settings\Julie\Local Settings\Temporary Internet Files\Content.IE5\A3DFF29F\MCj0424240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2000250"/>
            <a:ext cx="1695450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" name="Picture 2" descr="C:\Documents and Settings\Julie\Local Settings\Temporary Internet Files\Content.IE5\A3DFF29F\MCj0436077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4643438"/>
            <a:ext cx="18415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C:\Documents and Settings\Julie\Local Settings\Temporary Internet Files\Content.IE5\HNQW4E98\MCj0396890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4357688"/>
            <a:ext cx="11239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 descr="C:\Documents and Settings\Julie\Local Settings\Temporary Internet Files\Content.IE5\C4UZ8JVV\MCHH01263_0000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214563"/>
            <a:ext cx="1785937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Movement Energy</a:t>
            </a:r>
          </a:p>
        </p:txBody>
      </p:sp>
      <p:pic>
        <p:nvPicPr>
          <p:cNvPr id="4" name="Picture 2" descr="C:\Documents and Settings\Julie\Local Settings\Temporary Internet Files\Content.IE5\C4UZ8JVV\MCj0434860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928813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0" name="Picture 2" descr="C:\Program Files\Microsoft Office\MEDIA\CAGCAT10\j0216858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4500563"/>
            <a:ext cx="2970212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 descr="C:\Documents and Settings\Julie\Local Settings\Temporary Internet Files\Content.IE5\HNQW4E98\MCj0281286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785938"/>
            <a:ext cx="1652587" cy="238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C:\Documents and Settings\Julie\Local Settings\Temporary Internet Files\Content.IE5\C4UZ8JVV\MCj04242320000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3929063"/>
            <a:ext cx="176530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Electricity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txBody>
          <a:bodyPr/>
          <a:lstStyle/>
          <a:p>
            <a:r>
              <a:rPr lang="en-GB" smtClean="0"/>
              <a:t>Electricity is very important in our lives.</a:t>
            </a:r>
          </a:p>
          <a:p>
            <a:r>
              <a:rPr lang="en-GB" smtClean="0"/>
              <a:t>We would find it very hard to do without it. </a:t>
            </a:r>
          </a:p>
          <a:p>
            <a:r>
              <a:rPr lang="en-GB" smtClean="0"/>
              <a:t>There are so many things in our homes that are powered by electricity that we have begun to depend on them. </a:t>
            </a:r>
          </a:p>
          <a:p>
            <a:r>
              <a:rPr lang="en-GB" smtClean="0"/>
              <a:t>Imagine you woke up this morning and had no electricity.  </a:t>
            </a:r>
          </a:p>
          <a:p>
            <a:pPr>
              <a:buFont typeface="Arial" pitchFamily="34" charset="0"/>
              <a:buNone/>
            </a:pPr>
            <a:r>
              <a:rPr lang="en-GB" smtClean="0"/>
              <a:t>	What difference would it make to </a:t>
            </a:r>
          </a:p>
          <a:p>
            <a:pPr>
              <a:buFont typeface="Arial" pitchFamily="34" charset="0"/>
              <a:buNone/>
            </a:pPr>
            <a:r>
              <a:rPr lang="en-GB" smtClean="0"/>
              <a:t>	your normal morning routine?</a:t>
            </a:r>
          </a:p>
        </p:txBody>
      </p:sp>
      <p:pic>
        <p:nvPicPr>
          <p:cNvPr id="3076" name="Picture 3" descr="C:\Documents and Settings\Julie\Local Settings\Temporary Internet Files\Content.IE5\Q32ZTSSJ\MCj0413478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4922838"/>
            <a:ext cx="2251075" cy="193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Learning Outcome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endParaRPr lang="en-GB" smtClean="0"/>
          </a:p>
          <a:p>
            <a:pPr>
              <a:buFont typeface="Arial" pitchFamily="34" charset="0"/>
              <a:buNone/>
            </a:pPr>
            <a:r>
              <a:rPr lang="en-GB" smtClean="0"/>
              <a:t>Today we are learning to:</a:t>
            </a:r>
          </a:p>
          <a:p>
            <a:r>
              <a:rPr lang="en-GB" smtClean="0"/>
              <a:t> give examples of energy being converted from electrical energy into heat, light, sound and movement energy.</a:t>
            </a:r>
          </a:p>
        </p:txBody>
      </p:sp>
      <p:pic>
        <p:nvPicPr>
          <p:cNvPr id="4100" name="Picture 5" descr="C:\Documents and Settings\Julie\Local Settings\Temporary Internet Files\Content.IE5\Q32ZTSSJ\MCj0428113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4572000"/>
            <a:ext cx="17526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Mains  Electricity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Most of the large appliances in our home are powered by Mains Electricity. </a:t>
            </a:r>
          </a:p>
          <a:p>
            <a:r>
              <a:rPr lang="en-GB" smtClean="0"/>
              <a:t>Mains Electricity is a supply of electrical energy </a:t>
            </a:r>
          </a:p>
          <a:p>
            <a:r>
              <a:rPr lang="en-GB" smtClean="0"/>
              <a:t>Mains appliances change or </a:t>
            </a:r>
            <a:r>
              <a:rPr lang="en-GB" b="1" smtClean="0"/>
              <a:t>convert</a:t>
            </a:r>
            <a:r>
              <a:rPr lang="en-GB" smtClean="0"/>
              <a:t> this electrical energy into other forms of energy</a:t>
            </a:r>
          </a:p>
          <a:p>
            <a:endParaRPr lang="en-GB" smtClean="0"/>
          </a:p>
          <a:p>
            <a:r>
              <a:rPr lang="en-GB" smtClean="0"/>
              <a:t>Can you name them?</a:t>
            </a:r>
          </a:p>
        </p:txBody>
      </p:sp>
      <p:pic>
        <p:nvPicPr>
          <p:cNvPr id="5124" name="Picture 1" descr="C:\Documents and Settings\Julie\Local Settings\Temporary Internet Files\Content.IE5\EGZGAYLW\MCj0426066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7750"/>
            <a:ext cx="15494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Types of Energy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Heat energy</a:t>
            </a:r>
          </a:p>
          <a:p>
            <a:r>
              <a:rPr lang="en-GB" smtClean="0"/>
              <a:t>Light energy</a:t>
            </a:r>
          </a:p>
          <a:p>
            <a:r>
              <a:rPr lang="en-GB" smtClean="0"/>
              <a:t>Sound energy</a:t>
            </a:r>
          </a:p>
          <a:p>
            <a:r>
              <a:rPr lang="en-GB" smtClean="0"/>
              <a:t>Movement energy</a:t>
            </a:r>
          </a:p>
          <a:p>
            <a:endParaRPr lang="en-GB" smtClean="0"/>
          </a:p>
          <a:p>
            <a:r>
              <a:rPr lang="en-GB" smtClean="0"/>
              <a:t>Can you think up some examples for each type of energy?</a:t>
            </a:r>
          </a:p>
        </p:txBody>
      </p:sp>
      <p:pic>
        <p:nvPicPr>
          <p:cNvPr id="6148" name="Picture 2" descr="C:\Documents and Settings\Julie\Local Settings\Temporary Internet Files\Content.IE5\Q32ZTSSJ\MCj0432557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1714500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Heat Energy</a:t>
            </a:r>
          </a:p>
        </p:txBody>
      </p:sp>
      <p:pic>
        <p:nvPicPr>
          <p:cNvPr id="11266" name="Picture 2" descr="C:\Documents and Settings\Julie\Local Settings\Temporary Internet Files\Content.IE5\Q32ZTSSJ\MCj03969140000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86188" y="2571750"/>
            <a:ext cx="1751012" cy="2389188"/>
          </a:xfrm>
        </p:spPr>
      </p:pic>
      <p:pic>
        <p:nvPicPr>
          <p:cNvPr id="11267" name="Picture 3" descr="C:\Documents and Settings\Julie\Local Settings\Temporary Internet Files\Content.IE5\Q32ZTSSJ\MCHH01149_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1714500"/>
            <a:ext cx="1739900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 descr="C:\Documents and Settings\Julie\Local Settings\Temporary Internet Files\Content.IE5\EGZGAYLW\MCj0290395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4071938"/>
            <a:ext cx="18573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8" descr="C:\Documents and Settings\Julie\Local Settings\Temporary Internet Files\Content.IE5\Q32ZTSSJ\MCj03910940000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4071938"/>
            <a:ext cx="1670050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9" descr="C:\Documents and Settings\Julie\Local Settings\Temporary Internet Files\Content.IE5\Q32ZTSSJ\MCj04123100000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785938"/>
            <a:ext cx="14668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Light Energy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  <a:p>
            <a:endParaRPr lang="en-GB" smtClean="0"/>
          </a:p>
        </p:txBody>
      </p:sp>
      <p:pic>
        <p:nvPicPr>
          <p:cNvPr id="3073" name="Picture 1" descr="C:\Documents and Settings\Julie\Local Settings\Temporary Internet Files\Content.IE5\GGEV5D3X\MCj0290050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857375"/>
            <a:ext cx="1484312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C:\Documents and Settings\Julie\Local Settings\Temporary Internet Files\Content.IE5\GGEV5D3X\MCj0351240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2428875"/>
            <a:ext cx="22860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C:\Documents and Settings\Julie\Local Settings\Temporary Internet Files\Content.IE5\VZEYGRDA\MCj0290766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2357438"/>
            <a:ext cx="2033587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C:\Documents and Settings\Julie\Local Settings\Temporary Internet Files\Content.IE5\GGEV5D3X\MCj02871970000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4143375"/>
            <a:ext cx="15716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Sound Energy</a:t>
            </a:r>
          </a:p>
        </p:txBody>
      </p:sp>
      <p:pic>
        <p:nvPicPr>
          <p:cNvPr id="17409" name="Picture 1" descr="C:\Documents and Settings\Julie\Local Settings\Temporary Internet Files\Content.IE5\VZEYGRDA\MCj0396898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2214563"/>
            <a:ext cx="18367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Documents and Settings\Julie\Local Settings\Temporary Internet Files\Content.IE5\GGEV5D3X\MCj0351240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3714750"/>
            <a:ext cx="1857375" cy="202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0" name="Picture 2" descr="C:\Documents and Settings\Julie\Local Settings\Temporary Internet Files\Content.IE5\EGZGAYLW\MCj0412336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4857750"/>
            <a:ext cx="1831975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 descr="C:\Documents and Settings\Julie\Local Settings\Temporary Internet Files\Content.IE5\EGZGAYLW\MCj04134820000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2143125"/>
            <a:ext cx="2746375" cy="344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Movement Energy</a:t>
            </a:r>
          </a:p>
        </p:txBody>
      </p:sp>
      <p:pic>
        <p:nvPicPr>
          <p:cNvPr id="16387" name="Picture 3" descr="C:\Documents and Settings\Julie\Local Settings\Temporary Internet Files\Content.IE5\GGEV5D3X\MCj0352364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857375"/>
            <a:ext cx="1474788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 descr="C:\Documents and Settings\Julie\Local Settings\Temporary Internet Files\Content.IE5\MQC965G7\MCDD00112_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468813"/>
            <a:ext cx="40005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 descr="C:\Documents and Settings\Julie\Local Settings\Temporary Internet Files\Content.IE5\VZEYGRDA\MCj0237359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1928813"/>
            <a:ext cx="20955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8" descr="C:\Documents and Settings\Julie\Local Settings\Temporary Internet Files\Content.IE5\EGZGAYLW\MCj02900210000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3500438"/>
            <a:ext cx="2132013" cy="284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172</Words>
  <Application>Microsoft Office PowerPoint</Application>
  <PresentationFormat>On-screen Show (4:3)</PresentationFormat>
  <Paragraphs>38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Calibri</vt:lpstr>
      <vt:lpstr>Arial</vt:lpstr>
      <vt:lpstr>Office Theme</vt:lpstr>
      <vt:lpstr>Electricity</vt:lpstr>
      <vt:lpstr>Electricity</vt:lpstr>
      <vt:lpstr>Learning Outcome</vt:lpstr>
      <vt:lpstr>Mains  Electricity</vt:lpstr>
      <vt:lpstr>Types of Energy</vt:lpstr>
      <vt:lpstr>Heat Energy</vt:lpstr>
      <vt:lpstr>Light Energy</vt:lpstr>
      <vt:lpstr>Sound Energy</vt:lpstr>
      <vt:lpstr>Movement Energy</vt:lpstr>
      <vt:lpstr>Battery Power</vt:lpstr>
      <vt:lpstr>Heat Energy</vt:lpstr>
      <vt:lpstr>Light Energy</vt:lpstr>
      <vt:lpstr>Sound Energy</vt:lpstr>
      <vt:lpstr>Movement Energy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Electricity</dc:title>
  <dc:creator>Julie</dc:creator>
  <cp:lastModifiedBy>Teacher E-Solutions</cp:lastModifiedBy>
  <cp:revision>12</cp:revision>
  <dcterms:created xsi:type="dcterms:W3CDTF">2008-04-28T18:49:51Z</dcterms:created>
  <dcterms:modified xsi:type="dcterms:W3CDTF">2019-01-18T17:16:08Z</dcterms:modified>
</cp:coreProperties>
</file>