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4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6" r:id="rId13"/>
    <p:sldId id="287" r:id="rId14"/>
    <p:sldId id="288" r:id="rId15"/>
    <p:sldId id="289" r:id="rId16"/>
    <p:sldId id="290" r:id="rId17"/>
    <p:sldId id="291" r:id="rId18"/>
    <p:sldId id="303" r:id="rId19"/>
    <p:sldId id="30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62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213BE5-BE06-474F-9315-47242EF1B3C2}" type="datetimeFigureOut">
              <a:rPr lang="en-US" altLang="en-US"/>
              <a:pPr>
                <a:defRPr/>
              </a:pPr>
              <a:t>1/18/2019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1A16BCF-504D-4C82-8DA9-B0BEE09BF7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410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7BDE19D-08EE-491C-A5FC-09C4D47D837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C0B48AA-FD5B-4F07-B470-4586F8D97F5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845CA1F-D51C-4C4E-B7E8-72D32823938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416E5F1-3E86-4ABD-9062-00CBB5D5462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2F7DD79-7464-425F-833D-2A54A05F3C4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1D4810F-2F88-4DDB-8D8B-D6B028EF565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CE7DC18-AC6C-40B6-8C03-BDC53AFFA7D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C646A4F-B2FB-411A-B722-8F87E20E9C7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DFBB69D-59DD-4B82-B650-CD4236046D5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7CC9AE6-249E-4271-AA19-DDD3745B996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BAD96E5-0CCD-4312-9811-C92E1400D09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6D29-3637-4D11-A6E9-A4B833C42733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AFF17-87B6-41F0-AF7A-C490702359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34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29C1A-D7B5-44B4-AABF-1A8D91F65229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F0057-762A-4EF7-8AB6-B7C4DD2FD0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0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57272-8721-4EC1-ACDA-6A342EEF7F63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F0A65-BDED-4E10-97D7-E742A435A8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16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5C05-0140-4E0C-8F8C-F30D3884118F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35FB6-02CA-4D59-9032-8C6940FE04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00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494C-CF6B-4EE1-B9D3-D76FBE93E9CF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D8FF-160B-4CD7-9599-B79E3A5693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175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DF495-ECDE-45EC-A9FD-91A74AA61114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C3C3C-9C7A-4749-8DCC-B045D78A65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187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4FA18-9475-40BE-B017-67C00530274B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F4B4C-4250-498C-B758-5CD5D20872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075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1587-333D-4CBD-B605-3621F97D0940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25056-F04F-43F8-9CE4-45D31B693C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907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F90AA-F346-4E62-82D6-024FBF959FEC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51ABE-7FB0-4A2C-9999-7611A1DF86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166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BE36-3E61-444E-9F26-99DBE5A58583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2318B-A404-43A5-8F97-1AF1E4B518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958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765CA-9537-4EBA-9876-D52C67B3C4AC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5DD0D-F101-464E-857B-5D1FE1439F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533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A0932C0-BF66-4D52-B56A-8037A593C637}" type="datetimeFigureOut">
              <a:rPr lang="en-US" altLang="en-US"/>
              <a:pPr>
                <a:defRPr/>
              </a:pPr>
              <a:t>1/18/2019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4A9EBC30-E920-4BF6-9DA2-80C495542A5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20713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9600" smtClean="0">
                <a:solidFill>
                  <a:srgbClr val="FFFF00"/>
                </a:solidFill>
                <a:latin typeface="Ravie" pitchFamily="82" charset="0"/>
              </a:rPr>
              <a:t>Science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2060575"/>
            <a:ext cx="6400800" cy="1752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altLang="en-US" dirty="0" smtClean="0"/>
              <a:t>L.O: </a:t>
            </a:r>
            <a:r>
              <a:rPr lang="en-GB" altLang="en-US" dirty="0"/>
              <a:t>To know how to use electricity safely</a:t>
            </a:r>
            <a:endParaRPr lang="en-US" altLang="en-US" dirty="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232025" y="3357563"/>
            <a:ext cx="6372225" cy="1655762"/>
          </a:xfrm>
          <a:prstGeom prst="wedgeRoundRectCallout">
            <a:avLst>
              <a:gd name="adj1" fmla="val -59366"/>
              <a:gd name="adj2" fmla="val 388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z="2000" smtClean="0"/>
          </a:p>
          <a:p>
            <a:pPr algn="ctr" eaLnBrk="1" hangingPunct="1">
              <a:defRPr/>
            </a:pPr>
            <a:r>
              <a:rPr lang="en-GB" altLang="en-US" sz="2400" smtClean="0"/>
              <a:t>I know that electricity can be dangerous and am beginning to understand how to keep safe!</a:t>
            </a:r>
            <a:endParaRPr lang="en-US" altLang="en-US" sz="2800" smtClean="0"/>
          </a:p>
        </p:txBody>
      </p:sp>
      <p:pic>
        <p:nvPicPr>
          <p:cNvPr id="3077" name="Picture 5" descr="MCj039746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08500"/>
            <a:ext cx="138112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793038" y="6570663"/>
            <a:ext cx="1368425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>
                <a:latin typeface="Arial" charset="0"/>
                <a:ea typeface="Arial" charset="0"/>
                <a:cs typeface="Arial" charset="0"/>
              </a:rPr>
              <a:t>Electricity lesson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288" y="2060575"/>
            <a:ext cx="12969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u="sng" dirty="0">
                <a:solidFill>
                  <a:srgbClr val="FF0000"/>
                </a:solidFill>
                <a:latin typeface="+mj-lt"/>
                <a:ea typeface="Arial" charset="0"/>
                <a:cs typeface="Arial" charset="0"/>
              </a:rPr>
              <a:t>Keywords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Danger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Electricity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Wires 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Plug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Socket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Wet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Overload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75138" y="5356225"/>
            <a:ext cx="374491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Starter: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Think and write down any Electricity safety rules you know already.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8000" smtClean="0"/>
              <a:t>Can you make a </a:t>
            </a:r>
            <a:r>
              <a:rPr lang="en-GB" altLang="en-US" sz="8000" smtClean="0">
                <a:solidFill>
                  <a:srgbClr val="FF6600"/>
                </a:solidFill>
              </a:rPr>
              <a:t>safety</a:t>
            </a:r>
            <a:r>
              <a:rPr lang="en-GB" altLang="en-US" sz="8000" smtClean="0"/>
              <a:t> poster for using electricity?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207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As long as electricity is used in the correct way it will be safe.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What safety rules can you remember?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Do not have wires where people can trip over them.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Never stick your fingers into a plug socket.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Never use electrical appliances with frayed wires.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Never touch a socket with wet hands.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Never overload a plug socket.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Never use electrical appliances with broken plugs.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smtClean="0">
                <a:solidFill>
                  <a:srgbClr val="FF6600"/>
                </a:solidFill>
                <a:latin typeface="Comic Sans MS" pitchFamily="66" charset="0"/>
              </a:rPr>
              <a:t>Always make sure an adult fixes broken electrical appliances.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smtClean="0">
              <a:solidFill>
                <a:srgbClr val="FF66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60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Main Task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endParaRPr lang="en-US" altLang="en-US" smtClean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smtClean="0"/>
              <a:t>You now have ten minutes to complete your task.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3495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276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565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276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4400" smtClean="0"/>
              <a:t>GO!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19925" y="6564313"/>
            <a:ext cx="2665413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100" dirty="0">
                <a:solidFill>
                  <a:srgbClr val="FF0000"/>
                </a:solidFill>
                <a:latin typeface="+mj-lt"/>
                <a:ea typeface="Arial" charset="0"/>
                <a:cs typeface="Arial" charset="0"/>
              </a:rPr>
              <a:t>(CLICK FOR 10 MIN TIMER)</a:t>
            </a:r>
          </a:p>
        </p:txBody>
      </p:sp>
      <p:sp>
        <p:nvSpPr>
          <p:cNvPr id="11" name="Oval 10"/>
          <p:cNvSpPr/>
          <p:nvPr/>
        </p:nvSpPr>
        <p:spPr>
          <a:xfrm>
            <a:off x="2987675" y="1844675"/>
            <a:ext cx="3240088" cy="3097213"/>
          </a:xfrm>
          <a:prstGeom prst="ellipse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GB" altLang="en-US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6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16238" y="549275"/>
            <a:ext cx="3024187" cy="1439863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8400" y="1006475"/>
            <a:ext cx="66960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Plenary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6013" y="2636838"/>
            <a:ext cx="71278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en-US" altLang="en-US" sz="2400"/>
              <a:t>Discuss with your learning partner what you have learnt today and then have a class discussion about it.</a:t>
            </a:r>
          </a:p>
          <a:p>
            <a:pPr algn="ctr" eaLnBrk="1" hangingPunct="1"/>
            <a:endParaRPr lang="en-US" altLang="en-US" sz="2400"/>
          </a:p>
          <a:p>
            <a:pPr algn="ctr" eaLnBrk="1" hangingPunct="1"/>
            <a:r>
              <a:rPr lang="en-US" altLang="en-US" sz="2400"/>
              <a:t>Remember:</a:t>
            </a:r>
          </a:p>
          <a:p>
            <a:pPr algn="ctr" eaLnBrk="1" hangingPunct="1"/>
            <a:endParaRPr lang="en-US" altLang="en-US" sz="2400"/>
          </a:p>
          <a:p>
            <a:pPr algn="ctr" eaLnBrk="1" hangingPunct="1"/>
            <a:endParaRPr lang="en-US" altLang="en-US" sz="2400"/>
          </a:p>
        </p:txBody>
      </p:sp>
      <p:sp>
        <p:nvSpPr>
          <p:cNvPr id="5" name="TextBox 4"/>
          <p:cNvSpPr txBox="1"/>
          <p:nvPr/>
        </p:nvSpPr>
        <p:spPr>
          <a:xfrm>
            <a:off x="4211638" y="4149725"/>
            <a:ext cx="1296987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u="sng" dirty="0">
                <a:solidFill>
                  <a:srgbClr val="FF0000"/>
                </a:solidFill>
                <a:latin typeface="+mj-lt"/>
                <a:ea typeface="Arial" charset="0"/>
                <a:cs typeface="Arial" charset="0"/>
              </a:rPr>
              <a:t>Keywords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Danger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Electricity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Wires 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Plug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Socket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Wet</a:t>
            </a:r>
          </a:p>
          <a:p>
            <a:pPr eaLnBrk="1" hangingPunct="1">
              <a:defRPr/>
            </a:pPr>
            <a:r>
              <a:rPr lang="en-US" dirty="0">
                <a:latin typeface="+mj-lt"/>
                <a:ea typeface="Arial" charset="0"/>
                <a:cs typeface="Arial" charset="0"/>
              </a:rPr>
              <a:t>Overload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113" y="1052513"/>
            <a:ext cx="7056437" cy="304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9600" dirty="0">
                <a:latin typeface="+mj-lt"/>
                <a:ea typeface="Arial" charset="0"/>
                <a:cs typeface="Arial" charset="0"/>
              </a:rPr>
              <a:t>CLASS IS OVER!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2843213" y="6237288"/>
            <a:ext cx="547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>
                <a:latin typeface="Arial" pitchFamily="34" charset="0"/>
              </a:rPr>
              <a:t>PowerPoint Made By Sam Rolfe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6600"/>
                </a:solidFill>
              </a:rPr>
              <a:t>DANGER!!!!!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7732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mtClean="0"/>
              <a:t>	If not used properly electricity can be dangerous.</a:t>
            </a:r>
          </a:p>
          <a:p>
            <a:pPr eaLnBrk="1" hangingPunct="1">
              <a:buFontTx/>
              <a:buNone/>
            </a:pPr>
            <a:endParaRPr lang="en-GB" altLang="en-US" smtClean="0"/>
          </a:p>
          <a:p>
            <a:pPr algn="ctr" eaLnBrk="1" hangingPunct="1">
              <a:buFontTx/>
              <a:buNone/>
            </a:pPr>
            <a:r>
              <a:rPr lang="en-GB" altLang="en-US" smtClean="0"/>
              <a:t>	</a:t>
            </a:r>
            <a:r>
              <a:rPr lang="en-GB" altLang="en-US" smtClean="0">
                <a:solidFill>
                  <a:srgbClr val="FF6600"/>
                </a:solidFill>
              </a:rPr>
              <a:t>Follow the safety rules!!!!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mtClean="0"/>
              <a:t>	Do not have wires where people can trip over them…</a:t>
            </a:r>
          </a:p>
        </p:txBody>
      </p:sp>
      <p:pic>
        <p:nvPicPr>
          <p:cNvPr id="7172" name="Picture 4" descr="bs0052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76475"/>
            <a:ext cx="5256213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mtClean="0"/>
              <a:t>Never stick your fingers into a plug socket…</a:t>
            </a:r>
          </a:p>
        </p:txBody>
      </p:sp>
      <p:pic>
        <p:nvPicPr>
          <p:cNvPr id="9220" name="Picture 5" descr="j023629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20938"/>
            <a:ext cx="801211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Never use electrical appliances with frayed wires …</a:t>
            </a:r>
          </a:p>
        </p:txBody>
      </p:sp>
      <p:pic>
        <p:nvPicPr>
          <p:cNvPr id="11268" name="Picture 4" descr="j04013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565400"/>
            <a:ext cx="590550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4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Never touch a socket with wet hands …</a:t>
            </a:r>
          </a:p>
        </p:txBody>
      </p:sp>
      <p:pic>
        <p:nvPicPr>
          <p:cNvPr id="13316" name="Picture 4" descr="j04113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349500"/>
            <a:ext cx="3097212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j04075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565400"/>
            <a:ext cx="3600450" cy="348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5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Never overload a plug socket …</a:t>
            </a:r>
          </a:p>
        </p:txBody>
      </p:sp>
      <p:pic>
        <p:nvPicPr>
          <p:cNvPr id="15364" name="Picture 4" descr="j0245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76475"/>
            <a:ext cx="74168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6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Never use electrical appliances with broken plugs …</a:t>
            </a:r>
          </a:p>
          <a:p>
            <a:pPr eaLnBrk="1" hangingPunct="1"/>
            <a:endParaRPr lang="en-GB" altLang="en-US" smtClean="0"/>
          </a:p>
        </p:txBody>
      </p:sp>
      <p:pic>
        <p:nvPicPr>
          <p:cNvPr id="17412" name="Picture 4" descr="j04113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997200"/>
            <a:ext cx="32400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in0052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565400"/>
            <a:ext cx="3351212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Number 7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mtClean="0"/>
              <a:t>Always make sure an adult fixes broken electrical appliances …</a:t>
            </a:r>
          </a:p>
        </p:txBody>
      </p:sp>
      <p:pic>
        <p:nvPicPr>
          <p:cNvPr id="19460" name="Picture 4" descr="j00787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997200"/>
            <a:ext cx="2505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j02972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24175"/>
            <a:ext cx="2808287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283</Words>
  <Application>Microsoft Office PowerPoint</Application>
  <PresentationFormat>On-screen Show (4:3)</PresentationFormat>
  <Paragraphs>80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Ravie</vt:lpstr>
      <vt:lpstr>Comic Sans MS</vt:lpstr>
      <vt:lpstr>Office Theme</vt:lpstr>
      <vt:lpstr>Science</vt:lpstr>
      <vt:lpstr>DANGER!!!!!</vt:lpstr>
      <vt:lpstr>Number 1</vt:lpstr>
      <vt:lpstr>Number 2</vt:lpstr>
      <vt:lpstr>Number 3</vt:lpstr>
      <vt:lpstr>Number 4</vt:lpstr>
      <vt:lpstr>Number 5</vt:lpstr>
      <vt:lpstr>Number 6</vt:lpstr>
      <vt:lpstr>Number 7</vt:lpstr>
      <vt:lpstr>PowerPoint Presentation</vt:lpstr>
      <vt:lpstr>PowerPoint Presentation</vt:lpstr>
      <vt:lpstr>Main Task</vt:lpstr>
      <vt:lpstr>3</vt:lpstr>
      <vt:lpstr>2</vt:lpstr>
      <vt:lpstr>1</vt:lpstr>
      <vt:lpstr>GO!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 L.O: To be able to understand the idea of electricity.</dc:title>
  <dc:creator>Sam Rolfe</dc:creator>
  <cp:lastModifiedBy>Teacher E-Solutions</cp:lastModifiedBy>
  <cp:revision>7</cp:revision>
  <dcterms:created xsi:type="dcterms:W3CDTF">2015-11-27T19:34:21Z</dcterms:created>
  <dcterms:modified xsi:type="dcterms:W3CDTF">2019-01-18T17:16:13Z</dcterms:modified>
</cp:coreProperties>
</file>