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84" r:id="rId2"/>
    <p:sldId id="274" r:id="rId3"/>
    <p:sldId id="275" r:id="rId4"/>
    <p:sldId id="276" r:id="rId5"/>
    <p:sldId id="277" r:id="rId6"/>
    <p:sldId id="278" r:id="rId7"/>
    <p:sldId id="279" r:id="rId8"/>
    <p:sldId id="280" r:id="rId9"/>
    <p:sldId id="281" r:id="rId10"/>
    <p:sldId id="282" r:id="rId11"/>
    <p:sldId id="283" r:id="rId12"/>
    <p:sldId id="286" r:id="rId13"/>
    <p:sldId id="287" r:id="rId14"/>
    <p:sldId id="288" r:id="rId15"/>
    <p:sldId id="289" r:id="rId16"/>
    <p:sldId id="290" r:id="rId17"/>
    <p:sldId id="291" r:id="rId18"/>
    <p:sldId id="303" r:id="rId19"/>
    <p:sldId id="304" r:id="rId2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3"/>
    <p:restoredTop sz="94662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37213BE5-BE06-474F-9315-47242EF1B3C2}" type="datetimeFigureOut">
              <a:rPr lang="en-US" altLang="en-US"/>
              <a:pPr>
                <a:defRPr/>
              </a:pPr>
              <a:t>1/18/2019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  <a:endParaRPr lang="en-US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61A16BCF-504D-4C82-8DA9-B0BEE09BF7B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34107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47BDE19D-08EE-491C-A5FC-09C4D47D837B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4099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8C0B48AA-FD5B-4F07-B470-4586F8D97F5A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22531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D845CA1F-D51C-4C4E-B7E8-72D328239382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24579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3416E5F1-3E86-4ABD-9062-00CBB5D54626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6147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62F7DD79-7464-425F-833D-2A54A05F3C46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8195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F1D4810F-2F88-4DDB-8D8B-D6B028EF5651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10243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DCE7DC18-AC6C-40B6-8C03-BDC53AFFA7D1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12291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7C646A4F-B2FB-411A-B722-8F87E20E9C71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14339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BDFBB69D-59DD-4B82-B650-CD4236046D5E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16387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B7CC9AE6-249E-4271-AA19-DDD3745B9961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18435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BBAD96E5-0CCD-4312-9811-C92E1400D095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20483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776D29-3637-4D11-A6E9-A4B833C42733}" type="datetimeFigureOut">
              <a:rPr lang="en-US" altLang="en-US"/>
              <a:pPr>
                <a:defRPr/>
              </a:pPr>
              <a:t>1/18/2019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7AFF17-87B6-41F0-AF7A-C490702359A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03439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329C1A-D7B5-44B4-AABF-1A8D91F65229}" type="datetimeFigureOut">
              <a:rPr lang="en-US" altLang="en-US"/>
              <a:pPr>
                <a:defRPr/>
              </a:pPr>
              <a:t>1/18/2019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3F0057-762A-4EF7-8AB6-B7C4DD2FD0E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22703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57272-8721-4EC1-ACDA-6A342EEF7F63}" type="datetimeFigureOut">
              <a:rPr lang="en-US" altLang="en-US"/>
              <a:pPr>
                <a:defRPr/>
              </a:pPr>
              <a:t>1/18/2019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AF0A65-BDED-4E10-97D7-E742A435A8C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10168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045C05-0140-4E0C-8F8C-F30D3884118F}" type="datetimeFigureOut">
              <a:rPr lang="en-US" altLang="en-US"/>
              <a:pPr>
                <a:defRPr/>
              </a:pPr>
              <a:t>1/18/2019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D35FB6-02CA-4D59-9032-8C6940FE04C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890040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1494C-CF6B-4EE1-B9D3-D76FBE93E9CF}" type="datetimeFigureOut">
              <a:rPr lang="en-US" altLang="en-US"/>
              <a:pPr>
                <a:defRPr/>
              </a:pPr>
              <a:t>1/18/2019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6DD8FF-160B-4CD7-9599-B79E3A56938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51751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5DF495-ECDE-45EC-A9FD-91A74AA61114}" type="datetimeFigureOut">
              <a:rPr lang="en-US" altLang="en-US"/>
              <a:pPr>
                <a:defRPr/>
              </a:pPr>
              <a:t>1/18/2019</a:t>
            </a:fld>
            <a:endParaRPr lang="en-GB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DC3C3C-9C7A-4749-8DCC-B045D78A653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81873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F4FA18-9475-40BE-B017-67C00530274B}" type="datetimeFigureOut">
              <a:rPr lang="en-US" altLang="en-US"/>
              <a:pPr>
                <a:defRPr/>
              </a:pPr>
              <a:t>1/18/2019</a:t>
            </a:fld>
            <a:endParaRPr lang="en-GB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6F4B4C-4250-498C-B758-5CD5D208727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80759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9A1587-333D-4CBD-B605-3621F97D0940}" type="datetimeFigureOut">
              <a:rPr lang="en-US" altLang="en-US"/>
              <a:pPr>
                <a:defRPr/>
              </a:pPr>
              <a:t>1/18/2019</a:t>
            </a:fld>
            <a:endParaRPr lang="en-GB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625056-F04F-43F8-9CE4-45D31B693C6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49074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3F90AA-F346-4E62-82D6-024FBF959FEC}" type="datetimeFigureOut">
              <a:rPr lang="en-US" altLang="en-US"/>
              <a:pPr>
                <a:defRPr/>
              </a:pPr>
              <a:t>1/18/2019</a:t>
            </a:fld>
            <a:endParaRPr lang="en-GB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751ABE-7FB0-4A2C-9999-7611A1DF865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61663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91BE36-3E61-444E-9F26-99DBE5A58583}" type="datetimeFigureOut">
              <a:rPr lang="en-US" altLang="en-US"/>
              <a:pPr>
                <a:defRPr/>
              </a:pPr>
              <a:t>1/18/2019</a:t>
            </a:fld>
            <a:endParaRPr lang="en-GB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F2318B-A404-43A5-8F97-1AF1E4B5182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59584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E765CA-9537-4EBA-9876-D52C67B3C4AC}" type="datetimeFigureOut">
              <a:rPr lang="en-US" altLang="en-US"/>
              <a:pPr>
                <a:defRPr/>
              </a:pPr>
              <a:t>1/18/2019</a:t>
            </a:fld>
            <a:endParaRPr lang="en-GB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35DD0D-F101-464E-857B-5D1FE1439FA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55331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AA0932C0-BF66-4D52-B56A-8037A593C637}" type="datetimeFigureOut">
              <a:rPr lang="en-US" altLang="en-US"/>
              <a:pPr>
                <a:defRPr/>
              </a:pPr>
              <a:t>1/18/2019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itchFamily="34" charset="0"/>
              </a:defRPr>
            </a:lvl1pPr>
          </a:lstStyle>
          <a:p>
            <a:fld id="{4A9EBC30-E920-4BF6-9DA2-80C495542A57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27088" y="620713"/>
            <a:ext cx="7772400" cy="1470025"/>
          </a:xfrm>
        </p:spPr>
        <p:txBody>
          <a:bodyPr/>
          <a:lstStyle/>
          <a:p>
            <a:pPr eaLnBrk="1" hangingPunct="1"/>
            <a:r>
              <a:rPr lang="en-US" altLang="en-US" sz="9600" smtClean="0">
                <a:solidFill>
                  <a:srgbClr val="FFFF00"/>
                </a:solidFill>
                <a:latin typeface="Ravie" pitchFamily="82" charset="0"/>
              </a:rPr>
              <a:t>Science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19250" y="2060575"/>
            <a:ext cx="6400800" cy="1752600"/>
          </a:xfrm>
        </p:spPr>
        <p:txBody>
          <a:bodyPr/>
          <a:lstStyle/>
          <a:p>
            <a:pPr eaLnBrk="1" hangingPunct="1">
              <a:buFont typeface="Arial" charset="0"/>
              <a:buNone/>
              <a:defRPr/>
            </a:pPr>
            <a:r>
              <a:rPr lang="en-GB" altLang="en-US" dirty="0" smtClean="0"/>
              <a:t>L.O: </a:t>
            </a:r>
            <a:r>
              <a:rPr lang="en-GB" altLang="en-US" dirty="0"/>
              <a:t>To know how to use electricity safely</a:t>
            </a:r>
            <a:endParaRPr lang="en-US" altLang="en-US" dirty="0"/>
          </a:p>
        </p:txBody>
      </p:sp>
      <p:sp>
        <p:nvSpPr>
          <p:cNvPr id="2052" name="AutoShape 4"/>
          <p:cNvSpPr>
            <a:spLocks noChangeArrowheads="1"/>
          </p:cNvSpPr>
          <p:nvPr/>
        </p:nvSpPr>
        <p:spPr bwMode="auto">
          <a:xfrm>
            <a:off x="2232025" y="3357563"/>
            <a:ext cx="6372225" cy="1655762"/>
          </a:xfrm>
          <a:prstGeom prst="wedgeRoundRectCallout">
            <a:avLst>
              <a:gd name="adj1" fmla="val -59366"/>
              <a:gd name="adj2" fmla="val 38880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en-GB" altLang="en-US" sz="2000" smtClean="0"/>
          </a:p>
          <a:p>
            <a:pPr algn="ctr" eaLnBrk="1" hangingPunct="1">
              <a:defRPr/>
            </a:pPr>
            <a:r>
              <a:rPr lang="en-GB" altLang="en-US" sz="2400" smtClean="0"/>
              <a:t>I know that electricity can be dangerous and am beginning to understand how to keep safe!</a:t>
            </a:r>
            <a:endParaRPr lang="en-US" altLang="en-US" sz="2800" smtClean="0"/>
          </a:p>
        </p:txBody>
      </p:sp>
      <p:pic>
        <p:nvPicPr>
          <p:cNvPr id="3077" name="Picture 5" descr="MCj0397464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4508500"/>
            <a:ext cx="1381125" cy="182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7793038" y="6570663"/>
            <a:ext cx="1368425" cy="2619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1050" dirty="0">
                <a:latin typeface="Arial" charset="0"/>
                <a:ea typeface="Arial" charset="0"/>
                <a:cs typeface="Arial" charset="0"/>
              </a:rPr>
              <a:t>Electricity lesson 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95288" y="2060575"/>
            <a:ext cx="1296987" cy="2308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u="sng" dirty="0">
                <a:solidFill>
                  <a:srgbClr val="FF0000"/>
                </a:solidFill>
                <a:latin typeface="+mj-lt"/>
                <a:ea typeface="Arial" charset="0"/>
                <a:cs typeface="Arial" charset="0"/>
              </a:rPr>
              <a:t>Keywords</a:t>
            </a:r>
          </a:p>
          <a:p>
            <a:pPr eaLnBrk="1" hangingPunct="1">
              <a:defRPr/>
            </a:pPr>
            <a:r>
              <a:rPr lang="en-US" dirty="0">
                <a:latin typeface="+mj-lt"/>
                <a:ea typeface="Arial" charset="0"/>
                <a:cs typeface="Arial" charset="0"/>
              </a:rPr>
              <a:t>Danger</a:t>
            </a:r>
          </a:p>
          <a:p>
            <a:pPr eaLnBrk="1" hangingPunct="1">
              <a:defRPr/>
            </a:pPr>
            <a:r>
              <a:rPr lang="en-US" dirty="0">
                <a:latin typeface="+mj-lt"/>
                <a:ea typeface="Arial" charset="0"/>
                <a:cs typeface="Arial" charset="0"/>
              </a:rPr>
              <a:t>Electricity</a:t>
            </a:r>
          </a:p>
          <a:p>
            <a:pPr eaLnBrk="1" hangingPunct="1">
              <a:defRPr/>
            </a:pPr>
            <a:r>
              <a:rPr lang="en-US" dirty="0">
                <a:latin typeface="+mj-lt"/>
                <a:ea typeface="Arial" charset="0"/>
                <a:cs typeface="Arial" charset="0"/>
              </a:rPr>
              <a:t>Wires </a:t>
            </a:r>
          </a:p>
          <a:p>
            <a:pPr eaLnBrk="1" hangingPunct="1">
              <a:defRPr/>
            </a:pPr>
            <a:r>
              <a:rPr lang="en-US" dirty="0">
                <a:latin typeface="+mj-lt"/>
                <a:ea typeface="Arial" charset="0"/>
                <a:cs typeface="Arial" charset="0"/>
              </a:rPr>
              <a:t>Plug</a:t>
            </a:r>
          </a:p>
          <a:p>
            <a:pPr eaLnBrk="1" hangingPunct="1">
              <a:defRPr/>
            </a:pPr>
            <a:r>
              <a:rPr lang="en-US" dirty="0">
                <a:latin typeface="+mj-lt"/>
                <a:ea typeface="Arial" charset="0"/>
                <a:cs typeface="Arial" charset="0"/>
              </a:rPr>
              <a:t>Socket</a:t>
            </a:r>
          </a:p>
          <a:p>
            <a:pPr eaLnBrk="1" hangingPunct="1">
              <a:defRPr/>
            </a:pPr>
            <a:r>
              <a:rPr lang="en-US" dirty="0">
                <a:latin typeface="+mj-lt"/>
                <a:ea typeface="Arial" charset="0"/>
                <a:cs typeface="Arial" charset="0"/>
              </a:rPr>
              <a:t>Wet</a:t>
            </a:r>
          </a:p>
          <a:p>
            <a:pPr eaLnBrk="1" hangingPunct="1">
              <a:defRPr/>
            </a:pPr>
            <a:r>
              <a:rPr lang="en-US" dirty="0">
                <a:latin typeface="+mj-lt"/>
                <a:ea typeface="Arial" charset="0"/>
                <a:cs typeface="Arial" charset="0"/>
              </a:rPr>
              <a:t>Overload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275138" y="5356225"/>
            <a:ext cx="3744912" cy="9239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dirty="0">
                <a:latin typeface="+mj-lt"/>
                <a:ea typeface="Arial" charset="0"/>
                <a:cs typeface="Arial" charset="0"/>
              </a:rPr>
              <a:t>Starter:</a:t>
            </a:r>
          </a:p>
          <a:p>
            <a:pPr eaLnBrk="1" hangingPunct="1">
              <a:defRPr/>
            </a:pPr>
            <a:r>
              <a:rPr lang="en-US" dirty="0">
                <a:latin typeface="+mj-lt"/>
                <a:ea typeface="Arial" charset="0"/>
                <a:cs typeface="Arial" charset="0"/>
              </a:rPr>
              <a:t>Think and write down any Electricity safety rules you know already.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 animBg="1"/>
      <p:bldP spid="2052" grpId="1" animBg="1"/>
      <p:bldP spid="4" grpId="0"/>
      <p:bldP spid="4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81075"/>
            <a:ext cx="8229600" cy="5145088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GB" altLang="en-US" sz="8000" smtClean="0"/>
              <a:t>Can you make a </a:t>
            </a:r>
            <a:r>
              <a:rPr lang="en-GB" altLang="en-US" sz="8000" smtClean="0">
                <a:solidFill>
                  <a:srgbClr val="FF6600"/>
                </a:solidFill>
              </a:rPr>
              <a:t>safety</a:t>
            </a:r>
            <a:r>
              <a:rPr lang="en-GB" altLang="en-US" sz="8000" smtClean="0"/>
              <a:t> poster for using electricity?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620713"/>
            <a:ext cx="8229600" cy="4525962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2400" smtClean="0"/>
              <a:t>As long as electricity is used in the correct way it will be safe.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altLang="en-US" sz="24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2400" smtClean="0"/>
              <a:t>What safety rules can you remember?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altLang="en-US" sz="24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2000" smtClean="0">
                <a:solidFill>
                  <a:srgbClr val="FF6600"/>
                </a:solidFill>
                <a:latin typeface="Comic Sans MS" pitchFamily="66" charset="0"/>
              </a:rPr>
              <a:t>Do not have wires where people can trip over them.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2000" smtClean="0">
                <a:solidFill>
                  <a:srgbClr val="FF6600"/>
                </a:solidFill>
                <a:latin typeface="Comic Sans MS" pitchFamily="66" charset="0"/>
              </a:rPr>
              <a:t>Never stick your fingers into a plug socket.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2000" smtClean="0">
                <a:solidFill>
                  <a:srgbClr val="FF6600"/>
                </a:solidFill>
                <a:latin typeface="Comic Sans MS" pitchFamily="66" charset="0"/>
              </a:rPr>
              <a:t>Never use electrical appliances with frayed wires.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2000" smtClean="0">
                <a:solidFill>
                  <a:srgbClr val="FF6600"/>
                </a:solidFill>
                <a:latin typeface="Comic Sans MS" pitchFamily="66" charset="0"/>
              </a:rPr>
              <a:t>Never touch a socket with wet hands.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2000" smtClean="0">
                <a:solidFill>
                  <a:srgbClr val="FF6600"/>
                </a:solidFill>
                <a:latin typeface="Comic Sans MS" pitchFamily="66" charset="0"/>
              </a:rPr>
              <a:t>Never overload a plug socket.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2000" smtClean="0">
                <a:solidFill>
                  <a:srgbClr val="FF6600"/>
                </a:solidFill>
                <a:latin typeface="Comic Sans MS" pitchFamily="66" charset="0"/>
              </a:rPr>
              <a:t>Never use electrical appliances with broken plugs.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2000" smtClean="0">
                <a:solidFill>
                  <a:srgbClr val="FF6600"/>
                </a:solidFill>
                <a:latin typeface="Comic Sans MS" pitchFamily="66" charset="0"/>
              </a:rPr>
              <a:t>Always make sure an adult fixes broken electrical appliances.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altLang="en-US" sz="2000" smtClean="0">
              <a:solidFill>
                <a:srgbClr val="FF6600"/>
              </a:solidFill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altLang="en-US" sz="1600" smtClean="0">
              <a:solidFill>
                <a:srgbClr val="FF66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7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7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7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7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7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7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7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7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Main Task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eaLnBrk="1" hangingPunct="1">
              <a:buFont typeface="Arial" pitchFamily="34" charset="0"/>
              <a:buNone/>
            </a:pPr>
            <a:endParaRPr lang="en-US" altLang="en-US" smtClean="0"/>
          </a:p>
          <a:p>
            <a:pPr marL="0" indent="0" algn="ctr" eaLnBrk="1" hangingPunct="1">
              <a:buFont typeface="Arial" pitchFamily="34" charset="0"/>
              <a:buNone/>
            </a:pPr>
            <a:endParaRPr lang="en-US" altLang="en-US" smtClean="0"/>
          </a:p>
          <a:p>
            <a:pPr marL="0" indent="0" algn="ctr" eaLnBrk="1" hangingPunct="1">
              <a:buFont typeface="Arial" pitchFamily="34" charset="0"/>
              <a:buNone/>
            </a:pPr>
            <a:endParaRPr lang="en-US" altLang="en-US" smtClean="0"/>
          </a:p>
          <a:p>
            <a:pPr marL="0" indent="0" algn="ctr" eaLnBrk="1" hangingPunct="1">
              <a:buFont typeface="Arial" pitchFamily="34" charset="0"/>
              <a:buNone/>
            </a:pPr>
            <a:r>
              <a:rPr lang="en-US" altLang="en-US" smtClean="0"/>
              <a:t>You now have ten minutes to complete your task.</a:t>
            </a:r>
          </a:p>
          <a:p>
            <a:pPr marL="0" indent="0" eaLnBrk="1" hangingPunct="1">
              <a:buFont typeface="Arial" pitchFamily="34" charset="0"/>
              <a:buNone/>
            </a:pPr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23495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z="34400" smtClean="0"/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2276475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z="34400" smtClean="0"/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825" y="25654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z="34400" smtClean="0"/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188" y="2276475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z="34400" smtClean="0"/>
              <a:t>GO!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019925" y="6564313"/>
            <a:ext cx="2665413" cy="2603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1100" dirty="0">
                <a:solidFill>
                  <a:srgbClr val="FF0000"/>
                </a:solidFill>
                <a:latin typeface="+mj-lt"/>
                <a:ea typeface="Arial" charset="0"/>
                <a:cs typeface="Arial" charset="0"/>
              </a:rPr>
              <a:t>(CLICK FOR 10 MIN TIMER)</a:t>
            </a:r>
          </a:p>
        </p:txBody>
      </p:sp>
      <p:sp>
        <p:nvSpPr>
          <p:cNvPr id="11" name="Oval 10"/>
          <p:cNvSpPr/>
          <p:nvPr/>
        </p:nvSpPr>
        <p:spPr>
          <a:xfrm>
            <a:off x="2987675" y="1844675"/>
            <a:ext cx="3240088" cy="3097213"/>
          </a:xfrm>
          <a:prstGeom prst="ellipse">
            <a:avLst/>
          </a:prstGeom>
          <a:solidFill>
            <a:srgbClr val="008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en-GB" altLang="en-US" smtClean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6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916238" y="549275"/>
            <a:ext cx="3024187" cy="1439863"/>
          </a:xfrm>
          <a:prstGeom prst="rect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en-US" altLang="en-US" smtClean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708400" y="1006475"/>
            <a:ext cx="6696075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800" dirty="0">
                <a:solidFill>
                  <a:schemeClr val="bg1"/>
                </a:solidFill>
                <a:latin typeface="+mj-lt"/>
                <a:ea typeface="Arial" charset="0"/>
                <a:cs typeface="Arial" charset="0"/>
              </a:rPr>
              <a:t>Plenary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116013" y="2636838"/>
            <a:ext cx="7127875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n-US" altLang="en-US" sz="2400"/>
              <a:t>Discuss with your learning partner what you have learnt today and then have a class discussion about it.</a:t>
            </a:r>
          </a:p>
          <a:p>
            <a:pPr algn="ctr" eaLnBrk="1" hangingPunct="1"/>
            <a:endParaRPr lang="en-US" altLang="en-US" sz="2400"/>
          </a:p>
          <a:p>
            <a:pPr algn="ctr" eaLnBrk="1" hangingPunct="1"/>
            <a:r>
              <a:rPr lang="en-US" altLang="en-US" sz="2400"/>
              <a:t>Remember:</a:t>
            </a:r>
          </a:p>
          <a:p>
            <a:pPr algn="ctr" eaLnBrk="1" hangingPunct="1"/>
            <a:endParaRPr lang="en-US" altLang="en-US" sz="2400"/>
          </a:p>
          <a:p>
            <a:pPr algn="ctr" eaLnBrk="1" hangingPunct="1"/>
            <a:endParaRPr lang="en-US" altLang="en-US" sz="2400"/>
          </a:p>
        </p:txBody>
      </p:sp>
      <p:sp>
        <p:nvSpPr>
          <p:cNvPr id="5" name="TextBox 4"/>
          <p:cNvSpPr txBox="1"/>
          <p:nvPr/>
        </p:nvSpPr>
        <p:spPr>
          <a:xfrm>
            <a:off x="4211638" y="4149725"/>
            <a:ext cx="1296987" cy="2308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u="sng" dirty="0">
                <a:solidFill>
                  <a:srgbClr val="FF0000"/>
                </a:solidFill>
                <a:latin typeface="+mj-lt"/>
                <a:ea typeface="Arial" charset="0"/>
                <a:cs typeface="Arial" charset="0"/>
              </a:rPr>
              <a:t>Keywords</a:t>
            </a:r>
          </a:p>
          <a:p>
            <a:pPr eaLnBrk="1" hangingPunct="1">
              <a:defRPr/>
            </a:pPr>
            <a:r>
              <a:rPr lang="en-US" dirty="0">
                <a:latin typeface="+mj-lt"/>
                <a:ea typeface="Arial" charset="0"/>
                <a:cs typeface="Arial" charset="0"/>
              </a:rPr>
              <a:t>Danger</a:t>
            </a:r>
          </a:p>
          <a:p>
            <a:pPr eaLnBrk="1" hangingPunct="1">
              <a:defRPr/>
            </a:pPr>
            <a:r>
              <a:rPr lang="en-US" dirty="0">
                <a:latin typeface="+mj-lt"/>
                <a:ea typeface="Arial" charset="0"/>
                <a:cs typeface="Arial" charset="0"/>
              </a:rPr>
              <a:t>Electricity</a:t>
            </a:r>
          </a:p>
          <a:p>
            <a:pPr eaLnBrk="1" hangingPunct="1">
              <a:defRPr/>
            </a:pPr>
            <a:r>
              <a:rPr lang="en-US" dirty="0">
                <a:latin typeface="+mj-lt"/>
                <a:ea typeface="Arial" charset="0"/>
                <a:cs typeface="Arial" charset="0"/>
              </a:rPr>
              <a:t>Wires </a:t>
            </a:r>
          </a:p>
          <a:p>
            <a:pPr eaLnBrk="1" hangingPunct="1">
              <a:defRPr/>
            </a:pPr>
            <a:r>
              <a:rPr lang="en-US" dirty="0">
                <a:latin typeface="+mj-lt"/>
                <a:ea typeface="Arial" charset="0"/>
                <a:cs typeface="Arial" charset="0"/>
              </a:rPr>
              <a:t>Plug</a:t>
            </a:r>
          </a:p>
          <a:p>
            <a:pPr eaLnBrk="1" hangingPunct="1">
              <a:defRPr/>
            </a:pPr>
            <a:r>
              <a:rPr lang="en-US" dirty="0">
                <a:latin typeface="+mj-lt"/>
                <a:ea typeface="Arial" charset="0"/>
                <a:cs typeface="Arial" charset="0"/>
              </a:rPr>
              <a:t>Socket</a:t>
            </a:r>
          </a:p>
          <a:p>
            <a:pPr eaLnBrk="1" hangingPunct="1">
              <a:defRPr/>
            </a:pPr>
            <a:r>
              <a:rPr lang="en-US" dirty="0">
                <a:latin typeface="+mj-lt"/>
                <a:ea typeface="Arial" charset="0"/>
                <a:cs typeface="Arial" charset="0"/>
              </a:rPr>
              <a:t>Wet</a:t>
            </a:r>
          </a:p>
          <a:p>
            <a:pPr eaLnBrk="1" hangingPunct="1">
              <a:defRPr/>
            </a:pPr>
            <a:r>
              <a:rPr lang="en-US" dirty="0">
                <a:latin typeface="+mj-lt"/>
                <a:ea typeface="Arial" charset="0"/>
                <a:cs typeface="Arial" charset="0"/>
              </a:rPr>
              <a:t>Overload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00113" y="1052513"/>
            <a:ext cx="7056437" cy="3048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9600" dirty="0">
                <a:latin typeface="+mj-lt"/>
                <a:ea typeface="Arial" charset="0"/>
                <a:cs typeface="Arial" charset="0"/>
              </a:rPr>
              <a:t>CLASS IS OVER!</a:t>
            </a:r>
          </a:p>
        </p:txBody>
      </p:sp>
      <p:sp>
        <p:nvSpPr>
          <p:cNvPr id="32771" name="TextBox 2"/>
          <p:cNvSpPr txBox="1">
            <a:spLocks noChangeArrowheads="1"/>
          </p:cNvSpPr>
          <p:nvPr/>
        </p:nvSpPr>
        <p:spPr bwMode="auto">
          <a:xfrm>
            <a:off x="2843213" y="6237288"/>
            <a:ext cx="54737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sz="1800">
                <a:latin typeface="Arial" pitchFamily="34" charset="0"/>
              </a:rPr>
              <a:t>PowerPoint Made By Sam Rolfe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solidFill>
                  <a:srgbClr val="FF6600"/>
                </a:solidFill>
              </a:rPr>
              <a:t>DANGER!!!!!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5138" y="1773238"/>
            <a:ext cx="8229600" cy="4525962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altLang="en-US" smtClean="0"/>
              <a:t>	If not used properly electricity can be dangerous.</a:t>
            </a:r>
          </a:p>
          <a:p>
            <a:pPr eaLnBrk="1" hangingPunct="1">
              <a:buFontTx/>
              <a:buNone/>
            </a:pPr>
            <a:endParaRPr lang="en-GB" altLang="en-US" smtClean="0"/>
          </a:p>
          <a:p>
            <a:pPr algn="ctr" eaLnBrk="1" hangingPunct="1">
              <a:buFontTx/>
              <a:buNone/>
            </a:pPr>
            <a:r>
              <a:rPr lang="en-GB" altLang="en-US" smtClean="0"/>
              <a:t>	</a:t>
            </a:r>
            <a:r>
              <a:rPr lang="en-GB" altLang="en-US" smtClean="0">
                <a:solidFill>
                  <a:srgbClr val="FF6600"/>
                </a:solidFill>
              </a:rPr>
              <a:t>Follow the safety rules!!!!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GB" altLang="en-US" smtClean="0"/>
              <a:t>Number 1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GB" altLang="en-US" smtClean="0"/>
              <a:t>	Do not have wires where people can trip over them…</a:t>
            </a:r>
          </a:p>
        </p:txBody>
      </p:sp>
      <p:pic>
        <p:nvPicPr>
          <p:cNvPr id="7172" name="Picture 4" descr="bs00529_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2276475"/>
            <a:ext cx="5256213" cy="392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GB" altLang="en-US" smtClean="0"/>
              <a:t>Number 2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GB" altLang="en-US" smtClean="0"/>
              <a:t>Never stick your fingers into a plug socket…</a:t>
            </a:r>
          </a:p>
        </p:txBody>
      </p:sp>
      <p:pic>
        <p:nvPicPr>
          <p:cNvPr id="9220" name="Picture 5" descr="j0236292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2420938"/>
            <a:ext cx="8012113" cy="3671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GB" altLang="en-US" smtClean="0"/>
              <a:t>Number 3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Never use electrical appliances with frayed wires …</a:t>
            </a:r>
          </a:p>
        </p:txBody>
      </p:sp>
      <p:pic>
        <p:nvPicPr>
          <p:cNvPr id="11268" name="Picture 4" descr="j040137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313" y="2565400"/>
            <a:ext cx="5905500" cy="352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GB" altLang="en-US" smtClean="0"/>
              <a:t>Number 4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Never touch a socket with wet hands …</a:t>
            </a:r>
          </a:p>
        </p:txBody>
      </p:sp>
      <p:pic>
        <p:nvPicPr>
          <p:cNvPr id="13316" name="Picture 4" descr="j041138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2349500"/>
            <a:ext cx="3097212" cy="237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7" name="Picture 5" descr="j040755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0563" y="2565400"/>
            <a:ext cx="3600450" cy="348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GB" altLang="en-US" smtClean="0"/>
              <a:t>Number 5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Never overload a plug socket …</a:t>
            </a:r>
          </a:p>
        </p:txBody>
      </p:sp>
      <p:pic>
        <p:nvPicPr>
          <p:cNvPr id="15364" name="Picture 4" descr="j024534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2276475"/>
            <a:ext cx="7416800" cy="360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GB" altLang="en-US" smtClean="0"/>
              <a:t>Number 6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Never use electrical appliances with broken plugs …</a:t>
            </a:r>
          </a:p>
          <a:p>
            <a:pPr eaLnBrk="1" hangingPunct="1"/>
            <a:endParaRPr lang="en-GB" altLang="en-US" smtClean="0"/>
          </a:p>
        </p:txBody>
      </p:sp>
      <p:pic>
        <p:nvPicPr>
          <p:cNvPr id="17412" name="Picture 4" descr="j041138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2997200"/>
            <a:ext cx="3240087" cy="273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3" name="Picture 5" descr="in00523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338" y="2565400"/>
            <a:ext cx="3351212" cy="346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GB" altLang="en-US" smtClean="0"/>
              <a:t>Number 7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GB" altLang="en-US" smtClean="0"/>
              <a:t>Always make sure an adult fixes broken electrical appliances …</a:t>
            </a:r>
          </a:p>
        </p:txBody>
      </p:sp>
      <p:pic>
        <p:nvPicPr>
          <p:cNvPr id="19460" name="Picture 4" descr="j007877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2997200"/>
            <a:ext cx="2505075" cy="237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1" name="Picture 5" descr="j029727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363" y="2924175"/>
            <a:ext cx="2808287" cy="2765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</TotalTime>
  <Words>283</Words>
  <Application>Microsoft Office PowerPoint</Application>
  <PresentationFormat>On-screen Show (4:3)</PresentationFormat>
  <Paragraphs>80</Paragraphs>
  <Slides>19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Ravie</vt:lpstr>
      <vt:lpstr>Comic Sans MS</vt:lpstr>
      <vt:lpstr>Office Theme</vt:lpstr>
      <vt:lpstr>Science</vt:lpstr>
      <vt:lpstr>DANGER!!!!!</vt:lpstr>
      <vt:lpstr>Number 1</vt:lpstr>
      <vt:lpstr>Number 2</vt:lpstr>
      <vt:lpstr>Number 3</vt:lpstr>
      <vt:lpstr>Number 4</vt:lpstr>
      <vt:lpstr>Number 5</vt:lpstr>
      <vt:lpstr>Number 6</vt:lpstr>
      <vt:lpstr>Number 7</vt:lpstr>
      <vt:lpstr>PowerPoint Presentation</vt:lpstr>
      <vt:lpstr>PowerPoint Presentation</vt:lpstr>
      <vt:lpstr>Main Task</vt:lpstr>
      <vt:lpstr>3</vt:lpstr>
      <vt:lpstr>2</vt:lpstr>
      <vt:lpstr>1</vt:lpstr>
      <vt:lpstr>GO!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Electricity  L.O: To be able to understand the idea of electricity.</dc:title>
  <dc:creator>Sam Rolfe</dc:creator>
  <cp:lastModifiedBy>Teacher E-Solutions</cp:lastModifiedBy>
  <cp:revision>7</cp:revision>
  <dcterms:created xsi:type="dcterms:W3CDTF">2015-11-27T19:34:21Z</dcterms:created>
  <dcterms:modified xsi:type="dcterms:W3CDTF">2019-01-18T17:16:13Z</dcterms:modified>
</cp:coreProperties>
</file>