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319" r:id="rId17"/>
    <p:sldId id="270" r:id="rId18"/>
    <p:sldId id="271" r:id="rId19"/>
    <p:sldId id="272" r:id="rId20"/>
    <p:sldId id="320" r:id="rId21"/>
    <p:sldId id="274" r:id="rId22"/>
    <p:sldId id="275" r:id="rId23"/>
    <p:sldId id="276" r:id="rId24"/>
    <p:sldId id="324" r:id="rId25"/>
    <p:sldId id="278" r:id="rId26"/>
    <p:sldId id="279" r:id="rId27"/>
    <p:sldId id="280" r:id="rId28"/>
    <p:sldId id="325" r:id="rId29"/>
    <p:sldId id="282" r:id="rId30"/>
    <p:sldId id="283" r:id="rId31"/>
    <p:sldId id="284" r:id="rId32"/>
    <p:sldId id="326" r:id="rId33"/>
    <p:sldId id="286" r:id="rId34"/>
    <p:sldId id="287" r:id="rId35"/>
    <p:sldId id="288" r:id="rId36"/>
    <p:sldId id="321" r:id="rId37"/>
    <p:sldId id="290" r:id="rId38"/>
    <p:sldId id="291" r:id="rId39"/>
    <p:sldId id="292" r:id="rId40"/>
    <p:sldId id="327" r:id="rId41"/>
    <p:sldId id="294" r:id="rId42"/>
    <p:sldId id="295" r:id="rId43"/>
    <p:sldId id="296" r:id="rId44"/>
    <p:sldId id="322" r:id="rId45"/>
    <p:sldId id="298" r:id="rId46"/>
    <p:sldId id="299" r:id="rId47"/>
    <p:sldId id="300" r:id="rId48"/>
    <p:sldId id="323" r:id="rId49"/>
    <p:sldId id="302" r:id="rId50"/>
    <p:sldId id="303" r:id="rId51"/>
    <p:sldId id="304" r:id="rId52"/>
    <p:sldId id="328" r:id="rId53"/>
    <p:sldId id="306" r:id="rId54"/>
    <p:sldId id="307" r:id="rId55"/>
    <p:sldId id="308" r:id="rId56"/>
    <p:sldId id="329" r:id="rId57"/>
    <p:sldId id="310" r:id="rId58"/>
    <p:sldId id="311" r:id="rId59"/>
    <p:sldId id="312" r:id="rId60"/>
    <p:sldId id="330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84BA14-20E4-4065-A8C7-A86ED15433B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F44DED-273C-4C75-852E-7264F51E0E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05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D65E22-BE36-43E7-B194-722DB105111E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C40A07-4E01-4479-9EDC-56294E7B0474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FA1FA6-01EB-4A22-9334-9B33CE52EEF6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E17AA1-D5D5-472D-86D0-CCC2753C77B8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8FFA1B-97CF-414F-B330-E8DCB023F841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0A3E64-72A7-44D5-8CAC-25480F413737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44A33B-3018-4EDB-B063-22C4899C15D1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9C52E2-2D1E-4FF0-83FA-8A31EADFBED6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AD1223-E376-4ECC-AA0A-647C91B6364F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E79356-B65F-4F71-91D0-4D479BF00FA0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5C8432-49EA-40C8-83A5-50781109FB25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5D2E7A-9574-4E61-907B-DB4535EC5056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537F3-3ED4-4EBF-A42D-2C385FA91C31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9A7AC8-44E5-4398-A4DD-1DBC73625DBB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4B1DD8-6EBF-4574-9E79-FB2E01BA51BB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163109-4771-467B-915F-AC4AA7B1E3AC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7A560E-9A78-44C1-95EC-268B4E84D874}" type="slidenum">
              <a:rPr lang="en-GB" sz="1200" smtClean="0"/>
              <a:pPr eaLnBrk="1" hangingPunct="1"/>
              <a:t>24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A8309-728B-4CC6-B152-7ACA20FA7F7E}" type="slidenum">
              <a:rPr lang="en-GB" sz="1200" smtClean="0"/>
              <a:pPr eaLnBrk="1" hangingPunct="1"/>
              <a:t>25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3DB473-286F-47AC-B76B-105BDD40E29E}" type="slidenum">
              <a:rPr lang="en-GB" sz="1200" smtClean="0"/>
              <a:pPr eaLnBrk="1" hangingPunct="1"/>
              <a:t>26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3EFCA1E-AE1B-4EEA-B864-4477FCC77FBF}" type="slidenum">
              <a:rPr lang="en-GB" sz="1200" smtClean="0"/>
              <a:pPr eaLnBrk="1" hangingPunct="1"/>
              <a:t>27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636199-881A-48F9-B8C9-9EE3CC6948E6}" type="slidenum">
              <a:rPr lang="en-GB" sz="1200" smtClean="0"/>
              <a:pPr eaLnBrk="1" hangingPunct="1"/>
              <a:t>28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79D1BB-A46E-4BB7-A498-75FAEB7AEC76}" type="slidenum">
              <a:rPr lang="en-GB" sz="1200" smtClean="0"/>
              <a:pPr eaLnBrk="1" hangingPunct="1"/>
              <a:t>29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9FA2A2-A3DB-414B-B395-C6FED2DBBB3C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2AA31E-8456-4698-A062-9A4ACF451926}" type="slidenum">
              <a:rPr lang="en-GB" sz="1200" smtClean="0"/>
              <a:pPr eaLnBrk="1" hangingPunct="1"/>
              <a:t>30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B95F3D-28BB-4192-8AAF-1A98766FE05D}" type="slidenum">
              <a:rPr lang="en-GB" sz="1200" smtClean="0"/>
              <a:pPr eaLnBrk="1" hangingPunct="1"/>
              <a:t>31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FA9F2-831B-4BEE-9236-85AD7F81E2FC}" type="slidenum">
              <a:rPr lang="en-GB" sz="1200" smtClean="0"/>
              <a:pPr eaLnBrk="1" hangingPunct="1"/>
              <a:t>32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4B68F0-96DE-43F7-949C-9B4B4F1747BA}" type="slidenum">
              <a:rPr lang="en-GB" sz="1200" smtClean="0"/>
              <a:pPr eaLnBrk="1" hangingPunct="1"/>
              <a:t>33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0D3E0C-CD76-4D48-893A-E27D38B70E6B}" type="slidenum">
              <a:rPr lang="en-GB" sz="1200" smtClean="0"/>
              <a:pPr eaLnBrk="1" hangingPunct="1"/>
              <a:t>34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E4DD1C-6110-4C98-BD45-4DFB90651927}" type="slidenum">
              <a:rPr lang="en-GB" sz="1200" smtClean="0"/>
              <a:pPr eaLnBrk="1" hangingPunct="1"/>
              <a:t>35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29420E-31D0-42F1-8A86-DA62B5BA3252}" type="slidenum">
              <a:rPr lang="en-GB" sz="1200" smtClean="0"/>
              <a:pPr eaLnBrk="1" hangingPunct="1"/>
              <a:t>36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C321FE-6140-4572-9455-44979E94ADD0}" type="slidenum">
              <a:rPr lang="en-GB" sz="1200" smtClean="0"/>
              <a:pPr eaLnBrk="1" hangingPunct="1"/>
              <a:t>37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2F57D-3F39-4D53-BC92-4138CB6E6E7B}" type="slidenum">
              <a:rPr lang="en-GB" sz="1200" smtClean="0"/>
              <a:pPr eaLnBrk="1" hangingPunct="1"/>
              <a:t>38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0C273C-6699-498C-AF07-DC6460311A04}" type="slidenum">
              <a:rPr lang="en-GB" sz="1200" smtClean="0"/>
              <a:pPr eaLnBrk="1" hangingPunct="1"/>
              <a:t>39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349EC2-6E78-4AC7-A96A-D0728A2EE46A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C39FAC-61B2-445E-AE89-33E19E90FD84}" type="slidenum">
              <a:rPr lang="en-GB" sz="1200" smtClean="0"/>
              <a:pPr eaLnBrk="1" hangingPunct="1"/>
              <a:t>40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84D29E-68F1-47DC-A9E9-DE170036D398}" type="slidenum">
              <a:rPr lang="en-GB" sz="1200" smtClean="0"/>
              <a:pPr eaLnBrk="1" hangingPunct="1"/>
              <a:t>41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1B838D-61D8-4351-BA9D-5DBE150FD6FA}" type="slidenum">
              <a:rPr lang="en-GB" sz="1200" smtClean="0"/>
              <a:pPr eaLnBrk="1" hangingPunct="1"/>
              <a:t>42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818B6B-9389-4C95-AAD9-52A38771A8F3}" type="slidenum">
              <a:rPr lang="en-GB" sz="1200" smtClean="0"/>
              <a:pPr eaLnBrk="1" hangingPunct="1"/>
              <a:t>43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49C675-014D-40F5-B38F-255E64173DE0}" type="slidenum">
              <a:rPr lang="en-GB" sz="1200" smtClean="0"/>
              <a:pPr eaLnBrk="1" hangingPunct="1"/>
              <a:t>44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0EF0C1-5A36-42F0-B481-0425A8EC5D03}" type="slidenum">
              <a:rPr lang="en-GB" sz="1200" smtClean="0"/>
              <a:pPr eaLnBrk="1" hangingPunct="1"/>
              <a:t>45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E50314-738A-4ED3-B40F-D188D58B5DA2}" type="slidenum">
              <a:rPr lang="en-GB" sz="1200" smtClean="0"/>
              <a:pPr eaLnBrk="1" hangingPunct="1"/>
              <a:t>46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F4FC0F-7C84-4D3E-BFDD-179A6E70F42C}" type="slidenum">
              <a:rPr lang="en-GB" sz="1200" smtClean="0"/>
              <a:pPr eaLnBrk="1" hangingPunct="1"/>
              <a:t>47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0B2BDE-2B3B-45E6-929B-099DEEB77661}" type="slidenum">
              <a:rPr lang="en-GB" sz="1200" smtClean="0"/>
              <a:pPr eaLnBrk="1" hangingPunct="1"/>
              <a:t>48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5D24B23-BDFC-4F78-9820-A86A2E8C9B2F}" type="slidenum">
              <a:rPr lang="en-GB" sz="1200" smtClean="0"/>
              <a:pPr eaLnBrk="1" hangingPunct="1"/>
              <a:t>49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2DF6DF-A89C-4EB6-ADEF-B94CD67E7ADA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F8A183-8470-47F5-9A91-6FEAC36DD723}" type="slidenum">
              <a:rPr lang="en-GB" sz="1200" smtClean="0"/>
              <a:pPr eaLnBrk="1" hangingPunct="1"/>
              <a:t>50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4886AC-487C-4409-89EF-8E623738C0D5}" type="slidenum">
              <a:rPr lang="en-GB" sz="1200" smtClean="0"/>
              <a:pPr eaLnBrk="1" hangingPunct="1"/>
              <a:t>51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28D974-E1B3-49C4-9C9D-BD077405C49A}" type="slidenum">
              <a:rPr lang="en-GB" sz="1200" smtClean="0"/>
              <a:pPr eaLnBrk="1" hangingPunct="1"/>
              <a:t>52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E17A04-5915-494C-89D5-54C4831E9C91}" type="slidenum">
              <a:rPr lang="en-GB" sz="1200" smtClean="0"/>
              <a:pPr eaLnBrk="1" hangingPunct="1"/>
              <a:t>53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617051-1796-4A4C-A8D9-3FA009B361FF}" type="slidenum">
              <a:rPr lang="en-GB" sz="1200" smtClean="0"/>
              <a:pPr eaLnBrk="1" hangingPunct="1"/>
              <a:t>54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0611F1-3E3D-4E61-997A-F47940194DB8}" type="slidenum">
              <a:rPr lang="en-GB" sz="1200" smtClean="0"/>
              <a:pPr eaLnBrk="1" hangingPunct="1"/>
              <a:t>55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31AE73-5E32-45F5-A532-45BA248F5CF4}" type="slidenum">
              <a:rPr lang="en-GB" sz="1200" smtClean="0"/>
              <a:pPr eaLnBrk="1" hangingPunct="1"/>
              <a:t>56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BD3B0B-1653-4E32-8C24-436B6397DE4C}" type="slidenum">
              <a:rPr lang="en-GB" sz="1200" smtClean="0"/>
              <a:pPr eaLnBrk="1" hangingPunct="1"/>
              <a:t>57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218B5F-73DF-495F-BA72-0BB69FA61E50}" type="slidenum">
              <a:rPr lang="en-GB" sz="1200" smtClean="0"/>
              <a:pPr eaLnBrk="1" hangingPunct="1"/>
              <a:t>58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1E123C-020A-4EE0-B914-61BB23657238}" type="slidenum">
              <a:rPr lang="en-GB" sz="1200" smtClean="0"/>
              <a:pPr eaLnBrk="1" hangingPunct="1"/>
              <a:t>59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F06E6D-CD8A-42D5-A20B-D7CB8EAA231D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92C190-54C0-4751-894B-6F45E1D3C15F}" type="slidenum">
              <a:rPr lang="en-GB" sz="1200" smtClean="0"/>
              <a:pPr eaLnBrk="1" hangingPunct="1"/>
              <a:t>60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D0ED30-5DFA-4792-89D2-1929EB6F3337}" type="slidenum">
              <a:rPr lang="en-GB" sz="1200" smtClean="0"/>
              <a:pPr eaLnBrk="1" hangingPunct="1"/>
              <a:t>61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270FA5-0651-47E8-987F-0BED2337204A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B0F6D5-6D11-414F-BE3D-354595B03B40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431A1A-BC75-46E7-9730-25C2B5445A7B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3009F-482F-4A8D-A91A-EFDDC9BB30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8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3399-B09E-4DB8-A558-46083F99F5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92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83AB1-5AB2-4CE2-8640-F984A9749D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1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7734-6F5E-4FDC-8DF1-D86A6F3982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1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4C180-9056-4F42-94FD-78F5EAB5D9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55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65B87-8C40-4949-B336-633A3A0593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9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3D10-C2EA-4766-A2F5-3A6ACF30A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3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BED4B-8A27-462A-A487-3E216C3683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1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4C13A-D59E-434C-9DAF-71AF91E1C2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9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0725-32B4-4353-B6D1-5B32FA990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7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79DB-3DC6-48FC-BD10-450E873068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7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0E11B1-CD3E-455D-9B6E-B4C4C7888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14500" y="3048000"/>
            <a:ext cx="6000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rgbClr val="FF0000"/>
                </a:solidFill>
                <a:latin typeface="Ravie" pitchFamily="82" charset="0"/>
              </a:rPr>
              <a:t>Electricity</a:t>
            </a:r>
          </a:p>
        </p:txBody>
      </p:sp>
      <p:pic>
        <p:nvPicPr>
          <p:cNvPr id="2052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357688"/>
            <a:ext cx="17541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9" descr="C:\Users\dad\AppData\Local\Microsoft\Windows\Temporary Internet Files\Content.IE5\M0EB9HZ1\MMj0283783000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214563"/>
            <a:ext cx="9286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3" descr="C:\Users\dad\AppData\Local\Microsoft\Windows\Temporary Internet Files\Content.IE5\ZLIY45F6\MMj0234717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7012">
            <a:off x="6673850" y="4192588"/>
            <a:ext cx="1571625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3" descr="C:\Users\dad\AppData\Local\Microsoft\Windows\Temporary Internet Files\Content.IE5\ZLIY45F6\MMj0234717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13715">
            <a:off x="1127125" y="4191000"/>
            <a:ext cx="1571625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00"/>
                </a:solidFill>
                <a:latin typeface="Comic Sans MS" pitchFamily="66" charset="0"/>
              </a:rPr>
              <a:t>Batteries have 2 ends…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positive and negative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north and south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top and bottom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left and right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Arial" charset="0"/>
              </a:rPr>
              <a:t>A 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positive and negative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north and south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top and bottom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left and right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330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FFFF00"/>
                </a:solidFill>
                <a:latin typeface="Comic Sans MS" pitchFamily="66" charset="0"/>
              </a:rPr>
              <a:t>Batteries have 2 ends…</a:t>
            </a: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Which of the following run on batteries?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toaster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kettle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table lamp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remote control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Which of the following run on batteries?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toaster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kettle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US" sz="5400" kern="0">
                <a:solidFill>
                  <a:schemeClr val="bg1"/>
                </a:solidFill>
                <a:latin typeface="Comic Sans MS" pitchFamily="66" charset="0"/>
              </a:rPr>
              <a:t>table lamp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D 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remote control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uses electricity to make sound?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toaster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radio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remote control car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bedside light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uses electricity to make sound?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toaster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radio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US" sz="5400" kern="0">
                <a:solidFill>
                  <a:schemeClr val="bg1"/>
                </a:solidFill>
                <a:latin typeface="Comic Sans MS" pitchFamily="66" charset="0"/>
              </a:rPr>
              <a:t>remote control car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bedside light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You should never touch a plug with......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dirty hands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clean hands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wet hands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two hands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You should never touch a plug with......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dirty hands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clean hands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US" sz="5400" kern="0">
                <a:solidFill>
                  <a:schemeClr val="bg1"/>
                </a:solidFill>
                <a:latin typeface="Comic Sans MS" pitchFamily="66" charset="0"/>
              </a:rPr>
              <a:t>wet hands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two hands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Mains electricity is more.......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powerful</a:t>
            </a:r>
            <a:r>
              <a:rPr lang="en-GB" sz="4400" smtClean="0">
                <a:solidFill>
                  <a:schemeClr val="bg1"/>
                </a:solidFill>
                <a:latin typeface="Comic Sans MS" pitchFamily="66" charset="0"/>
              </a:rPr>
              <a:t> than batteries</a:t>
            </a:r>
            <a:endParaRPr lang="en-US" sz="4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beautiful</a:t>
            </a:r>
            <a:r>
              <a:rPr lang="en-GB" sz="44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Comic Sans MS" pitchFamily="66" charset="0"/>
              </a:rPr>
              <a:t>than</a:t>
            </a:r>
            <a:r>
              <a:rPr lang="en-GB" sz="4400" smtClean="0">
                <a:solidFill>
                  <a:schemeClr val="bg1"/>
                </a:solidFill>
                <a:latin typeface="Comic Sans MS" pitchFamily="66" charset="0"/>
              </a:rPr>
              <a:t> batteries</a:t>
            </a:r>
            <a:endParaRPr lang="en-US" sz="4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smelly </a:t>
            </a:r>
            <a:r>
              <a:rPr lang="en-US" sz="4400" smtClean="0">
                <a:solidFill>
                  <a:schemeClr val="bg1"/>
                </a:solidFill>
                <a:latin typeface="Comic Sans MS" pitchFamily="66" charset="0"/>
              </a:rPr>
              <a:t>than batteries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noisy </a:t>
            </a:r>
            <a:r>
              <a:rPr lang="en-GB" sz="4400" smtClean="0">
                <a:solidFill>
                  <a:schemeClr val="bg1"/>
                </a:solidFill>
                <a:latin typeface="Comic Sans MS" pitchFamily="66" charset="0"/>
              </a:rPr>
              <a:t>than batteries</a:t>
            </a:r>
            <a:endParaRPr lang="en-US" sz="4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Mains electricity is more.......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powerful</a:t>
            </a:r>
            <a:r>
              <a:rPr lang="en-GB" sz="4400" kern="0" dirty="0">
                <a:solidFill>
                  <a:schemeClr val="bg1"/>
                </a:solidFill>
                <a:latin typeface="Comic Sans MS" pitchFamily="66" charset="0"/>
              </a:rPr>
              <a:t> than batteries</a:t>
            </a:r>
            <a:endParaRPr lang="en-US" sz="4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beautiful</a:t>
            </a:r>
            <a:r>
              <a:rPr lang="en-GB" sz="4400" kern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4000" kern="0" dirty="0">
                <a:solidFill>
                  <a:schemeClr val="bg1"/>
                </a:solidFill>
                <a:latin typeface="Comic Sans MS" pitchFamily="66" charset="0"/>
              </a:rPr>
              <a:t>than</a:t>
            </a:r>
            <a:r>
              <a:rPr lang="en-GB" sz="4400" kern="0" dirty="0">
                <a:solidFill>
                  <a:schemeClr val="bg1"/>
                </a:solidFill>
                <a:latin typeface="Comic Sans MS" pitchFamily="66" charset="0"/>
              </a:rPr>
              <a:t> batteries</a:t>
            </a:r>
            <a:endParaRPr lang="en-US" sz="4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smelly </a:t>
            </a:r>
            <a:r>
              <a:rPr lang="en-US" sz="4400" kern="0" dirty="0">
                <a:solidFill>
                  <a:schemeClr val="bg1"/>
                </a:solidFill>
                <a:latin typeface="Comic Sans MS" pitchFamily="66" charset="0"/>
              </a:rPr>
              <a:t>than batteries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noisy </a:t>
            </a:r>
            <a:r>
              <a:rPr lang="en-GB" sz="4400" kern="0" dirty="0">
                <a:solidFill>
                  <a:schemeClr val="bg1"/>
                </a:solidFill>
                <a:latin typeface="Comic Sans MS" pitchFamily="66" charset="0"/>
              </a:rPr>
              <a:t>than batteries</a:t>
            </a:r>
            <a:endParaRPr lang="en-US" sz="4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14375" y="785813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000" i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Which types of electricity can be found in the home?</a:t>
            </a:r>
            <a:r>
              <a:rPr lang="en-GB" sz="5400" smtClean="0">
                <a:latin typeface="SassoonPrimaryInfant" pitchFamily="2" charset="0"/>
                <a:cs typeface="Times New Roman" pitchFamily="18" charset="0"/>
              </a:rPr>
              <a:t/>
            </a:r>
            <a:br>
              <a:rPr lang="en-GB" sz="5400" smtClean="0">
                <a:latin typeface="SassoonPrimaryInfant" pitchFamily="2" charset="0"/>
                <a:cs typeface="Times New Roman" pitchFamily="18" charset="0"/>
              </a:rPr>
            </a:br>
            <a:endParaRPr lang="en-GB" sz="5400" smtClean="0">
              <a:solidFill>
                <a:schemeClr val="bg1"/>
              </a:solidFill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hot and cold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battery and mains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gas and coal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wet and dry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is true?  Mains electricity...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cannot harm you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is fun for babies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could burn or kill you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smells of oranges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is true?  Mains electricity...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cannot harm you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is fun for babies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could burn or kill you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smells of oranges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Which of these does </a:t>
            </a:r>
            <a:r>
              <a:rPr lang="en-GB" sz="540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 use electricity?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mobile phone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a toy tricycle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a torch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a washing machine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Which of these does </a:t>
            </a:r>
            <a:r>
              <a:rPr lang="en-GB" sz="540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 use electricity?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mobile phone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a toy tricycle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a torch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a washing machine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would it be dangerous to use in the bath?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a rubber duck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soap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a hairdryer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a flannel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endParaRPr lang="en-US" sz="5400" smtClean="0">
              <a:latin typeface="Arial" pitchFamily="34" charset="0"/>
            </a:endParaRP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714375" y="785813"/>
            <a:ext cx="7696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5000" i="1" kern="0">
                <a:solidFill>
                  <a:srgbClr val="FFFF00"/>
                </a:solidFill>
                <a:latin typeface="Comic Sans MS"/>
                <a:ea typeface="Times New Roman"/>
                <a:cs typeface="Times New Roman"/>
              </a:rPr>
              <a:t>Which types of electricity can be found in the home?</a:t>
            </a:r>
            <a:r>
              <a:rPr lang="en-GB" sz="5400" kern="0">
                <a:solidFill>
                  <a:schemeClr val="tx2"/>
                </a:solidFill>
                <a:latin typeface="SassoonPrimaryInfant"/>
                <a:ea typeface="Times New Roman"/>
                <a:cs typeface="Times New Roman"/>
              </a:rPr>
              <a:t/>
            </a:r>
            <a:br>
              <a:rPr lang="en-GB" sz="5400" kern="0">
                <a:solidFill>
                  <a:schemeClr val="tx2"/>
                </a:solidFill>
                <a:latin typeface="SassoonPrimaryInfant"/>
                <a:ea typeface="Times New Roman"/>
                <a:cs typeface="Times New Roman"/>
              </a:rPr>
            </a:br>
            <a:endParaRPr lang="en-GB" sz="54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hot and cold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battery and mains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gas and coal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wet and dry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would it be dangerous to use in the bath?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a rubber duck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soap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US" sz="5400" kern="0">
                <a:solidFill>
                  <a:schemeClr val="bg1"/>
                </a:solidFill>
                <a:latin typeface="Comic Sans MS" pitchFamily="66" charset="0"/>
              </a:rPr>
              <a:t>a hairdryer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a flannel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Which of these would it be </a:t>
            </a:r>
            <a:r>
              <a:rPr lang="en-GB" sz="5400" smtClean="0">
                <a:solidFill>
                  <a:srgbClr val="FF0000"/>
                </a:solidFill>
                <a:latin typeface="Comic Sans MS" pitchFamily="66" charset="0"/>
              </a:rPr>
              <a:t>safe</a:t>
            </a:r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 to do?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Comic Sans MS" pitchFamily="66" charset="0"/>
              </a:rPr>
              <a:t>Put a battery in a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fire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Cut open a battery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Swallow a battery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Comic Sans MS" pitchFamily="66" charset="0"/>
              </a:rPr>
              <a:t>Put a battery in a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torch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Which of these would it be </a:t>
            </a:r>
            <a:r>
              <a:rPr lang="en-GB" sz="5400" smtClean="0">
                <a:solidFill>
                  <a:srgbClr val="FF0000"/>
                </a:solidFill>
                <a:latin typeface="Comic Sans MS" pitchFamily="66" charset="0"/>
              </a:rPr>
              <a:t>safe</a:t>
            </a:r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 to do?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4800" kern="0" dirty="0">
                <a:solidFill>
                  <a:schemeClr val="bg1"/>
                </a:solidFill>
                <a:latin typeface="Comic Sans MS" pitchFamily="66" charset="0"/>
              </a:rPr>
              <a:t>Put a battery in a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fire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Cut open a battery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Swallow a battery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4400" kern="0" dirty="0">
                <a:solidFill>
                  <a:schemeClr val="bg1"/>
                </a:solidFill>
                <a:latin typeface="Comic Sans MS" pitchFamily="66" charset="0"/>
              </a:rPr>
              <a:t>Put a battery in a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torch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To make a bulb light you need to make a...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semi circle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circuit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circus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first aid kit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To make a bulb light you need to make a...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semi circle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circuit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circus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first aid kit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If you cut the wire in a simple battery circuit...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4400" smtClean="0">
                <a:solidFill>
                  <a:schemeClr val="bg1"/>
                </a:solidFill>
                <a:latin typeface="Comic Sans MS" pitchFamily="66" charset="0"/>
              </a:rPr>
              <a:t>the battery will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explode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the bulb will shatter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you teacher will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shout </a:t>
            </a:r>
            <a:r>
              <a:rPr lang="en-US" sz="3600" smtClean="0">
                <a:solidFill>
                  <a:schemeClr val="bg1"/>
                </a:solidFill>
                <a:latin typeface="Comic Sans MS" pitchFamily="66" charset="0"/>
              </a:rPr>
              <a:t>at you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the bulb will go out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rgbClr val="FFFF00"/>
                </a:solidFill>
                <a:latin typeface="Comic Sans MS" pitchFamily="66" charset="0"/>
              </a:rPr>
              <a:t>If you cut the wire in a simple battery circuit...</a:t>
            </a:r>
            <a:endParaRPr lang="en-US" sz="54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4400" kern="0" dirty="0">
                <a:solidFill>
                  <a:schemeClr val="bg1"/>
                </a:solidFill>
                <a:latin typeface="Comic Sans MS" pitchFamily="66" charset="0"/>
              </a:rPr>
              <a:t>the battery will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explode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the bulb will shatter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3600" kern="0" dirty="0">
                <a:solidFill>
                  <a:schemeClr val="bg1"/>
                </a:solidFill>
                <a:latin typeface="Comic Sans MS" pitchFamily="66" charset="0"/>
              </a:rPr>
              <a:t>you teacher will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shout </a:t>
            </a:r>
            <a:r>
              <a:rPr lang="en-US" sz="3600" kern="0" dirty="0">
                <a:solidFill>
                  <a:schemeClr val="bg1"/>
                </a:solidFill>
                <a:latin typeface="Comic Sans MS" pitchFamily="66" charset="0"/>
              </a:rPr>
              <a:t>at you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the bulb will go out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Which of these thing would not work in a power cut?</a:t>
            </a:r>
            <a:endParaRPr lang="en-US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the television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the bath taps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a violin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a torch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Which of these thing would not work in a power cut?</a:t>
            </a:r>
            <a:endParaRPr lang="en-US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the television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the bath taps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US" sz="5400" kern="0">
                <a:solidFill>
                  <a:schemeClr val="bg1"/>
                </a:solidFill>
                <a:latin typeface="Comic Sans MS" pitchFamily="66" charset="0"/>
              </a:rPr>
              <a:t>a violin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a torch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How should you connect two wires to a battery to light a bulb?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Both wires on the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positive </a:t>
            </a:r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end</a:t>
            </a:r>
            <a:endParaRPr 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Both wires on the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negative</a:t>
            </a:r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 end</a:t>
            </a:r>
            <a:endParaRPr lang="en-US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Comic Sans MS" pitchFamily="66" charset="0"/>
              </a:rPr>
              <a:t>One wire on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each </a:t>
            </a:r>
            <a:r>
              <a:rPr lang="en-US" smtClean="0">
                <a:solidFill>
                  <a:schemeClr val="bg1"/>
                </a:solidFill>
                <a:latin typeface="Comic Sans MS" pitchFamily="66" charset="0"/>
              </a:rPr>
              <a:t>end of battery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mtClean="0">
                <a:solidFill>
                  <a:schemeClr val="bg1"/>
                </a:solidFill>
                <a:latin typeface="Comic Sans MS" pitchFamily="66" charset="0"/>
              </a:rPr>
              <a:t>Tie the wires in a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bow 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How should you connect two wires to a battery to light a bulb?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baseline="10000" dirty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3200" kern="0" dirty="0">
                <a:latin typeface="Comic Sans MS" pitchFamily="66" charset="0"/>
              </a:rPr>
              <a:t> </a:t>
            </a:r>
            <a:r>
              <a:rPr lang="en-GB" sz="3200" kern="0" dirty="0">
                <a:solidFill>
                  <a:schemeClr val="bg1"/>
                </a:solidFill>
                <a:latin typeface="Comic Sans MS" pitchFamily="66" charset="0"/>
              </a:rPr>
              <a:t>Both wires on the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positive </a:t>
            </a:r>
            <a:r>
              <a:rPr lang="en-GB" sz="3200" kern="0" dirty="0">
                <a:solidFill>
                  <a:schemeClr val="bg1"/>
                </a:solidFill>
                <a:latin typeface="Comic Sans MS" pitchFamily="66" charset="0"/>
              </a:rPr>
              <a:t>end</a:t>
            </a:r>
            <a:endParaRPr lang="en-US" sz="32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200" b="1" kern="0" baseline="10000" dirty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3200" kern="0" dirty="0">
                <a:latin typeface="Comic Sans MS" pitchFamily="66" charset="0"/>
              </a:rPr>
              <a:t> </a:t>
            </a:r>
            <a:r>
              <a:rPr lang="en-GB" sz="3200" kern="0" dirty="0">
                <a:solidFill>
                  <a:schemeClr val="bg1"/>
                </a:solidFill>
                <a:latin typeface="Comic Sans MS" pitchFamily="66" charset="0"/>
              </a:rPr>
              <a:t>Both wires on the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negative</a:t>
            </a:r>
            <a:r>
              <a:rPr lang="en-GB" sz="3200" kern="0" dirty="0">
                <a:solidFill>
                  <a:schemeClr val="bg1"/>
                </a:solidFill>
                <a:latin typeface="Comic Sans MS" pitchFamily="66" charset="0"/>
              </a:rPr>
              <a:t> end</a:t>
            </a:r>
            <a:endParaRPr lang="en-US" sz="3200" kern="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US" sz="2800" kern="0" dirty="0">
                <a:solidFill>
                  <a:schemeClr val="bg1"/>
                </a:solidFill>
                <a:latin typeface="Comic Sans MS" pitchFamily="66" charset="0"/>
              </a:rPr>
              <a:t>One wire on 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each </a:t>
            </a:r>
            <a:r>
              <a:rPr lang="en-US" sz="3200" kern="0" dirty="0">
                <a:solidFill>
                  <a:schemeClr val="bg1"/>
                </a:solidFill>
                <a:latin typeface="Comic Sans MS" pitchFamily="66" charset="0"/>
              </a:rPr>
              <a:t>end of battery</a:t>
            </a:r>
            <a:r>
              <a:rPr lang="en-US" sz="5400" kern="0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 dirty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 dirty="0">
                <a:latin typeface="Comic Sans MS" pitchFamily="66" charset="0"/>
              </a:rPr>
              <a:t> </a:t>
            </a:r>
            <a:r>
              <a:rPr lang="en-GB" sz="3200" kern="0" dirty="0">
                <a:solidFill>
                  <a:schemeClr val="bg1"/>
                </a:solidFill>
                <a:latin typeface="Comic Sans MS" pitchFamily="66" charset="0"/>
              </a:rPr>
              <a:t>Tie the wires in a </a:t>
            </a:r>
            <a:r>
              <a:rPr lang="en-GB" sz="5400" kern="0" dirty="0">
                <a:solidFill>
                  <a:schemeClr val="bg1"/>
                </a:solidFill>
                <a:latin typeface="Comic Sans MS" pitchFamily="66" charset="0"/>
              </a:rPr>
              <a:t>bow 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j0071700.wav">
            <a:hlinkClick r:id="" action="ppaction://media"/>
          </p:cNvPr>
          <p:cNvPicPr>
            <a:picLocks noRot="1" noChangeAspect="1"/>
          </p:cNvPicPr>
          <p:nvPr>
            <a:wavAudioFile r:embed="rId1" name="j0074689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495" name="Group 28"/>
          <p:cNvGrpSpPr>
            <a:grpSpLocks/>
          </p:cNvGrpSpPr>
          <p:nvPr/>
        </p:nvGrpSpPr>
        <p:grpSpPr bwMode="auto">
          <a:xfrm>
            <a:off x="619125" y="0"/>
            <a:ext cx="7875588" cy="2500313"/>
            <a:chOff x="618430" y="0"/>
            <a:chExt cx="7876948" cy="2500306"/>
          </a:xfrm>
        </p:grpSpPr>
        <p:pic>
          <p:nvPicPr>
            <p:cNvPr id="63507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56434">
              <a:off x="5072066" y="1071546"/>
              <a:ext cx="1381129" cy="1381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08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71628">
              <a:off x="2285984" y="1000108"/>
              <a:ext cx="1500198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09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15431">
              <a:off x="618430" y="618437"/>
              <a:ext cx="1289037" cy="1289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10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182" y="0"/>
              <a:ext cx="1571636" cy="157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11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4192">
              <a:off x="7107641" y="463915"/>
              <a:ext cx="1387737" cy="138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3496" name="Group 30"/>
          <p:cNvGrpSpPr>
            <a:grpSpLocks/>
          </p:cNvGrpSpPr>
          <p:nvPr/>
        </p:nvGrpSpPr>
        <p:grpSpPr bwMode="auto">
          <a:xfrm flipV="1">
            <a:off x="642938" y="4714875"/>
            <a:ext cx="7877175" cy="2143125"/>
            <a:chOff x="618430" y="0"/>
            <a:chExt cx="7876948" cy="2500306"/>
          </a:xfrm>
        </p:grpSpPr>
        <p:pic>
          <p:nvPicPr>
            <p:cNvPr id="63502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56434">
              <a:off x="5072066" y="1071546"/>
              <a:ext cx="1381129" cy="1381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03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71628">
              <a:off x="2285984" y="1000108"/>
              <a:ext cx="1500198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04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315431">
              <a:off x="618430" y="618437"/>
              <a:ext cx="1289037" cy="1289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05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182" y="0"/>
              <a:ext cx="1571636" cy="157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506" name="Picture 8" descr="C:\Users\dad\AppData\Local\Microsoft\Windows\Temporary Internet Files\Content.IE5\M0EB9HZ1\MMj01883410000[1]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4192">
              <a:off x="7107641" y="463915"/>
              <a:ext cx="1387737" cy="1387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3497" name="Picture 9" descr="C:\Users\dad\AppData\Local\Microsoft\Windows\Temporary Internet Files\Content.IE5\M0EB9HZ1\MMj0188341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64417">
            <a:off x="0" y="4500563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9" name="Picture 9" descr="C:\Users\dad\AppData\Local\Microsoft\Windows\Temporary Internet Files\Content.IE5\M0EB9HZ1\MMj0188341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91677">
            <a:off x="8020050" y="45910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0" name="Picture 9" descr="C:\Users\dad\AppData\Local\Microsoft\Windows\Temporary Internet Files\Content.IE5\M0EB9HZ1\MMj0188341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3651">
            <a:off x="8170863" y="1592263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1" name="Picture 9" descr="C:\Users\dad\AppData\Local\Microsoft\Windows\Temporary Internet Files\Content.IE5\M0EB9HZ1\MMj01883410000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06068">
            <a:off x="166688" y="1595438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4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would you </a:t>
            </a:r>
            <a:r>
              <a:rPr lang="en-GB" sz="480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 find in an electrical circuit?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Wire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Battery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Comic Sans MS" pitchFamily="66" charset="0"/>
              </a:rPr>
              <a:t>Wood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smtClean="0">
                <a:latin typeface="Comic Sans MS" pitchFamily="66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Comic Sans MS" pitchFamily="66" charset="0"/>
              </a:rPr>
              <a:t>Bulb</a:t>
            </a:r>
            <a:endParaRPr lang="en-US" sz="540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Which of these would you </a:t>
            </a:r>
            <a:r>
              <a:rPr lang="en-GB" sz="4800" smtClean="0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sz="4800" smtClean="0">
                <a:solidFill>
                  <a:srgbClr val="FFFF00"/>
                </a:solidFill>
                <a:latin typeface="Comic Sans MS" pitchFamily="66" charset="0"/>
              </a:rPr>
              <a:t> find in an electrical circuit?</a:t>
            </a:r>
            <a:endParaRPr lang="en-US" sz="4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A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Wire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B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Battery</a:t>
            </a:r>
            <a:endParaRPr lang="en-US" sz="5400" ker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C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US" sz="5400" kern="0">
                <a:solidFill>
                  <a:schemeClr val="bg1"/>
                </a:solidFill>
                <a:latin typeface="Comic Sans MS" pitchFamily="66" charset="0"/>
              </a:rPr>
              <a:t>Wood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Comic Sans MS" pitchFamily="66" charset="0"/>
              </a:rPr>
              <a:t>D </a:t>
            </a:r>
            <a:r>
              <a:rPr lang="en-US" sz="5400" kern="0">
                <a:latin typeface="Comic Sans MS" pitchFamily="66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Comic Sans MS" pitchFamily="66" charset="0"/>
              </a:rPr>
              <a:t>Bulb</a:t>
            </a:r>
            <a:endParaRPr lang="en-US" sz="5400" kern="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887</Words>
  <Application>Microsoft Office PowerPoint</Application>
  <PresentationFormat>On-screen Show (4:3)</PresentationFormat>
  <Paragraphs>243</Paragraphs>
  <Slides>61</Slides>
  <Notes>61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Times New Roman</vt:lpstr>
      <vt:lpstr>Arial</vt:lpstr>
      <vt:lpstr>Calibri</vt:lpstr>
      <vt:lpstr>Ravie</vt:lpstr>
      <vt:lpstr>Old English Text MT</vt:lpstr>
      <vt:lpstr>Lucida Console</vt:lpstr>
      <vt:lpstr>Comic Sans MS</vt:lpstr>
      <vt:lpstr>SassoonPrimaryInfant</vt:lpstr>
      <vt:lpstr>Default Design</vt:lpstr>
      <vt:lpstr>Who Wants To Be A Millionaire?  </vt:lpstr>
      <vt:lpstr>Question 1</vt:lpstr>
      <vt:lpstr>Which types of electricity can be found in the home? </vt:lpstr>
      <vt:lpstr>PowerPoint Presentation</vt:lpstr>
      <vt:lpstr>£100</vt:lpstr>
      <vt:lpstr>Question 2</vt:lpstr>
      <vt:lpstr>Which of these would you not find in an electrical circuit?</vt:lpstr>
      <vt:lpstr>Which of these would you not find in an electrical circuit?</vt:lpstr>
      <vt:lpstr>£200</vt:lpstr>
      <vt:lpstr>Question 3</vt:lpstr>
      <vt:lpstr>Batteries have 2 ends…</vt:lpstr>
      <vt:lpstr>Batteries have 2 ends…</vt:lpstr>
      <vt:lpstr>£300</vt:lpstr>
      <vt:lpstr>Question 4</vt:lpstr>
      <vt:lpstr>Which of the following run on batteries?</vt:lpstr>
      <vt:lpstr>Which of the following run on batteries?</vt:lpstr>
      <vt:lpstr>£500</vt:lpstr>
      <vt:lpstr>Question 5</vt:lpstr>
      <vt:lpstr>Which of these uses electricity to make sound?</vt:lpstr>
      <vt:lpstr>Which of these uses electricity to make sound?</vt:lpstr>
      <vt:lpstr>£1,000</vt:lpstr>
      <vt:lpstr>Question 6</vt:lpstr>
      <vt:lpstr>You should never touch a plug with......</vt:lpstr>
      <vt:lpstr>You should never touch a plug with......</vt:lpstr>
      <vt:lpstr>£2,000</vt:lpstr>
      <vt:lpstr>Question 7</vt:lpstr>
      <vt:lpstr>Mains electricity is more.......</vt:lpstr>
      <vt:lpstr>Mains electricity is more.......</vt:lpstr>
      <vt:lpstr>£4,000</vt:lpstr>
      <vt:lpstr>Question 8</vt:lpstr>
      <vt:lpstr>Which of these is true?  Mains electricity...</vt:lpstr>
      <vt:lpstr>Which of these is true?  Mains electricity...</vt:lpstr>
      <vt:lpstr>£8,000</vt:lpstr>
      <vt:lpstr>Question 9</vt:lpstr>
      <vt:lpstr>Which of these does not use electricity?</vt:lpstr>
      <vt:lpstr>Which of these does not use electricity?</vt:lpstr>
      <vt:lpstr>£16,000</vt:lpstr>
      <vt:lpstr>Question 10</vt:lpstr>
      <vt:lpstr>Which of these would it be dangerous to use in the bath?</vt:lpstr>
      <vt:lpstr>Which of these would it be dangerous to use in the bath?</vt:lpstr>
      <vt:lpstr>£32,000</vt:lpstr>
      <vt:lpstr>Question 11</vt:lpstr>
      <vt:lpstr>Which of these would it be safe to do?</vt:lpstr>
      <vt:lpstr>Which of these would it be safe to do?</vt:lpstr>
      <vt:lpstr>£64,000</vt:lpstr>
      <vt:lpstr>Question 12</vt:lpstr>
      <vt:lpstr>To make a bulb light you need to make a...</vt:lpstr>
      <vt:lpstr>To make a bulb light you need to make a...</vt:lpstr>
      <vt:lpstr>£125,000</vt:lpstr>
      <vt:lpstr>Question 13</vt:lpstr>
      <vt:lpstr>If you cut the wire in a simple battery circuit...</vt:lpstr>
      <vt:lpstr>If you cut the wire in a simple battery circuit...</vt:lpstr>
      <vt:lpstr>£250,000</vt:lpstr>
      <vt:lpstr>Question 14</vt:lpstr>
      <vt:lpstr>Which of these thing would not work in a power cut?</vt:lpstr>
      <vt:lpstr>Which of these thing would not work in a power cut?</vt:lpstr>
      <vt:lpstr>£500,000</vt:lpstr>
      <vt:lpstr>Question 15</vt:lpstr>
      <vt:lpstr>How should you connect two wires to a battery to light a bulb?</vt:lpstr>
      <vt:lpstr>How should you connect two wires to a battery to light a bulb?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23</cp:revision>
  <dcterms:created xsi:type="dcterms:W3CDTF">2003-05-20T13:35:24Z</dcterms:created>
  <dcterms:modified xsi:type="dcterms:W3CDTF">2019-01-18T17:16:16Z</dcterms:modified>
</cp:coreProperties>
</file>