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192BD1-AA97-4828-A260-5073E70174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805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C476A-405E-43C2-A097-F3A516D218D1}" type="slidenum">
              <a:rPr lang="en-GB"/>
              <a:pPr/>
              <a:t>1</a:t>
            </a:fld>
            <a:endParaRPr lang="en-GB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96768-B794-4B54-A893-D6C1C7DAC91C}" type="slidenum">
              <a:rPr lang="en-GB"/>
              <a:pPr/>
              <a:t>2</a:t>
            </a:fld>
            <a:endParaRPr lang="en-GB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3C8C64-8736-470F-8367-BCC438BBF7A6}" type="slidenum">
              <a:rPr lang="en-GB"/>
              <a:pPr/>
              <a:t>3</a:t>
            </a:fld>
            <a:endParaRPr lang="en-GB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02126-8A4C-469C-9CF5-A788EE695A32}" type="slidenum">
              <a:rPr lang="en-GB"/>
              <a:pPr/>
              <a:t>4</a:t>
            </a:fld>
            <a:endParaRPr lang="en-GB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B864E-9FBB-41ED-876F-148C8A9761E7}" type="slidenum">
              <a:rPr lang="en-GB"/>
              <a:pPr/>
              <a:t>5</a:t>
            </a:fld>
            <a:endParaRPr lang="en-GB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47651-1CE7-40C0-9DB6-66CFE1163A41}" type="slidenum">
              <a:rPr lang="en-GB"/>
              <a:pPr/>
              <a:t>6</a:t>
            </a:fld>
            <a:endParaRPr lang="en-GB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9A909-B7CD-4D4F-8099-C6779F6DA809}" type="slidenum">
              <a:rPr lang="en-GB"/>
              <a:pPr/>
              <a:t>7</a:t>
            </a:fld>
            <a:endParaRPr lang="en-GB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126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US"/>
            </a:p>
          </p:txBody>
        </p:sp>
        <p:sp>
          <p:nvSpPr>
            <p:cNvPr id="1128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8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1129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8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148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1484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1485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1486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138930E-6A02-40CD-BC57-1CFCDD7C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ABC033-EEE9-40D6-A8E6-E2991CF4090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7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7CD80C-89C7-4BE7-849D-9A93C51E3B9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63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839FC17-8667-4C49-82A2-FDCC550614C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24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4B7F8C-373D-47A6-9587-DE27E18DC55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9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FB3EFD-6800-4F36-89B3-D8F71F0E556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52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780DE5-0DEC-4A53-9E66-4EF6F9E7DB9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2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73349B-CD04-49D5-B483-197E8633A23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6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DDC08B-CD92-4DC2-B5D0-BBC68946706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19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AF975E-2C67-4497-B899-55288287CA2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86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594E1B-4E30-4603-A218-B50E3850118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6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0487C9-7CD2-45E1-8505-A1CB1439BD7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98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24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5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6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27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D6B84C9-6AFF-46CA-B667-A965267EF6E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45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046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046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6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Energy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Without energy nothing happens.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Energy does work!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Work is done when objects are moved or heated.</a:t>
            </a:r>
          </a:p>
          <a:p>
            <a:pPr>
              <a:lnSpc>
                <a:spcPct val="90000"/>
              </a:lnSpc>
            </a:pPr>
            <a:r>
              <a:rPr lang="en-GB"/>
              <a:t>Energy is never ‘used up’ it is simply </a:t>
            </a:r>
            <a:r>
              <a:rPr lang="en-GB" u="sng"/>
              <a:t>converted</a:t>
            </a:r>
            <a:r>
              <a:rPr lang="en-GB"/>
              <a:t> from one form to another. Can you think of some sources of energy?</a:t>
            </a:r>
          </a:p>
          <a:p>
            <a:pPr>
              <a:lnSpc>
                <a:spcPct val="90000"/>
              </a:lnSpc>
            </a:pPr>
            <a:r>
              <a:rPr lang="en-GB"/>
              <a:t>Fuels and food are sources of energy.</a:t>
            </a:r>
          </a:p>
          <a:p>
            <a:pPr>
              <a:lnSpc>
                <a:spcPct val="90000"/>
              </a:lnSpc>
            </a:pPr>
            <a:r>
              <a:rPr lang="en-GB"/>
              <a:t>Can you think of any examples when energy is </a:t>
            </a:r>
            <a:r>
              <a:rPr lang="en-GB" u="sng"/>
              <a:t>converted</a:t>
            </a:r>
            <a:r>
              <a:rPr lang="en-GB"/>
              <a:t> from one form to another?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3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r>
              <a:rPr lang="en-GB" sz="4000"/>
              <a:t>Converted Energy</a:t>
            </a:r>
            <a:br>
              <a:rPr lang="en-GB" sz="4000"/>
            </a:br>
            <a:r>
              <a:rPr lang="en-GB" sz="3200"/>
              <a:t>Fuels for generating electricity.</a:t>
            </a:r>
            <a:br>
              <a:rPr lang="en-GB" sz="3200"/>
            </a:br>
            <a:endParaRPr lang="en-GB" sz="32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There are 3 main classes of fuel which can be used to generate electricity:</a:t>
            </a:r>
          </a:p>
          <a:p>
            <a:r>
              <a:rPr lang="en-GB"/>
              <a:t>Fossil fuels, renewable fuels and nuclear fuels.</a:t>
            </a:r>
          </a:p>
          <a:p>
            <a:r>
              <a:rPr lang="en-GB"/>
              <a:t>What are fossil fuels? </a:t>
            </a:r>
          </a:p>
          <a:p>
            <a:r>
              <a:rPr lang="en-GB"/>
              <a:t>What are renewable fuels?</a:t>
            </a:r>
          </a:p>
          <a:p>
            <a:r>
              <a:rPr lang="en-GB"/>
              <a:t>How are these fuels used to generate electricity?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Energy is released from the fuel.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Fossil fuels such as gas, coal and oil and renewable fuels such as wood are burnt and heat is generated.</a:t>
            </a:r>
          </a:p>
          <a:p>
            <a:r>
              <a:rPr lang="en-GB"/>
              <a:t>This heat is used to boil water and the steam that is created is used to turn large propellers called turbines.</a:t>
            </a:r>
          </a:p>
          <a:p>
            <a:r>
              <a:rPr lang="en-GB"/>
              <a:t>These turbines then turn electrical generators.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3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 addition to these fuels there are other energy sources used to generate electricity. </a:t>
            </a:r>
          </a:p>
          <a:p>
            <a:r>
              <a:rPr lang="en-GB"/>
              <a:t>Can you think of any?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energy sources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Solar power: converts the energy of the sun into electricity.</a:t>
            </a:r>
          </a:p>
          <a:p>
            <a:pPr>
              <a:lnSpc>
                <a:spcPct val="90000"/>
              </a:lnSpc>
            </a:pPr>
            <a:r>
              <a:rPr lang="en-GB" sz="2800"/>
              <a:t>Wind power: Moving air can be used to turn propellers.</a:t>
            </a:r>
          </a:p>
          <a:p>
            <a:pPr>
              <a:lnSpc>
                <a:spcPct val="90000"/>
              </a:lnSpc>
            </a:pPr>
            <a:r>
              <a:rPr lang="en-GB" sz="2800"/>
              <a:t>Hydroelectric power: using water. The higher the drop and the greater the drop, the more energy can be created. </a:t>
            </a:r>
          </a:p>
          <a:p>
            <a:pPr>
              <a:lnSpc>
                <a:spcPct val="90000"/>
              </a:lnSpc>
            </a:pPr>
            <a:r>
              <a:rPr lang="en-GB" sz="2800"/>
              <a:t>Wave power: wind causes waves to form on the water and the motion of these waves can be used to turn generators.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en-GB" sz="3200"/>
              <a:t>What have we learnt?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3292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Energy does work.</a:t>
            </a:r>
          </a:p>
          <a:p>
            <a:pPr>
              <a:lnSpc>
                <a:spcPct val="90000"/>
              </a:lnSpc>
            </a:pPr>
            <a:r>
              <a:rPr lang="en-GB" sz="2400"/>
              <a:t>Energy is never ‘used up’ it is simply converted from one form to another.</a:t>
            </a:r>
          </a:p>
          <a:p>
            <a:pPr>
              <a:lnSpc>
                <a:spcPct val="90000"/>
              </a:lnSpc>
            </a:pPr>
            <a:r>
              <a:rPr lang="en-GB" sz="2400"/>
              <a:t>Fuels and food are sources of energy.</a:t>
            </a:r>
          </a:p>
          <a:p>
            <a:pPr>
              <a:lnSpc>
                <a:spcPct val="90000"/>
              </a:lnSpc>
            </a:pPr>
            <a:r>
              <a:rPr lang="en-GB" sz="2400"/>
              <a:t>There are 3 main classes of fuel which can be used to generate electricity: Fossil fuels, renewable fuels and nuclear fuels. </a:t>
            </a:r>
          </a:p>
          <a:p>
            <a:pPr>
              <a:lnSpc>
                <a:spcPct val="90000"/>
              </a:lnSpc>
            </a:pPr>
            <a:r>
              <a:rPr lang="en-GB" sz="2400"/>
              <a:t>Fossil fuels such as gas, coal and oil and renewable fuels such as wood are burnt and heat is generated.</a:t>
            </a:r>
          </a:p>
          <a:p>
            <a:pPr>
              <a:lnSpc>
                <a:spcPct val="90000"/>
              </a:lnSpc>
            </a:pPr>
            <a:r>
              <a:rPr lang="en-GB" sz="2400"/>
              <a:t>This heat is used to boil water and the steam that is created is used to turn large propellers called turbines.</a:t>
            </a:r>
          </a:p>
          <a:p>
            <a:pPr>
              <a:lnSpc>
                <a:spcPct val="90000"/>
              </a:lnSpc>
            </a:pPr>
            <a:r>
              <a:rPr lang="en-GB" sz="2400"/>
              <a:t>These turbines then turn electrical generators.</a:t>
            </a:r>
          </a:p>
          <a:p>
            <a:pPr>
              <a:lnSpc>
                <a:spcPct val="90000"/>
              </a:lnSpc>
            </a:pPr>
            <a:r>
              <a:rPr lang="en-GB" sz="2400"/>
              <a:t>There are other sources of energy such as: Solar power, wind power, hydroelectric power and wave power.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 sz="3200"/>
              <a:t>These photographs show ways of getting energy from four different energy sources, can you name them?</a:t>
            </a:r>
          </a:p>
        </p:txBody>
      </p:sp>
      <p:pic>
        <p:nvPicPr>
          <p:cNvPr id="27657" name="Picture 9" descr="bartlett_dam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557338"/>
            <a:ext cx="3743325" cy="26035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8" name="Picture 10" descr="sea02_ada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628775"/>
            <a:ext cx="2663825" cy="26638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9" name="Picture 11" descr="SEA-1kW-system-with-wat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4437063"/>
            <a:ext cx="4038600" cy="21685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0" name="Picture 12" descr="wind_energy02_adap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4265613"/>
            <a:ext cx="2592387" cy="25923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67</TotalTime>
  <Words>423</Words>
  <Application>Microsoft Office PowerPoint</Application>
  <PresentationFormat>On-screen Show (4:3)</PresentationFormat>
  <Paragraphs>41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Digital Dots</vt:lpstr>
      <vt:lpstr>Energy</vt:lpstr>
      <vt:lpstr>Energy does work!</vt:lpstr>
      <vt:lpstr>Converted Energy Fuels for generating electricity. </vt:lpstr>
      <vt:lpstr>Energy is released from the fuel.</vt:lpstr>
      <vt:lpstr>PowerPoint Presentation</vt:lpstr>
      <vt:lpstr>Other energy sources</vt:lpstr>
      <vt:lpstr>What have we learnt?</vt:lpstr>
      <vt:lpstr>These photographs show ways of getting energy from four different energy sources, can you name them?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</dc:title>
  <dc:creator>Essex County Council Learning Services</dc:creator>
  <cp:lastModifiedBy>Teacher E-Solutions</cp:lastModifiedBy>
  <cp:revision>5</cp:revision>
  <dcterms:created xsi:type="dcterms:W3CDTF">2005-06-05T18:25:23Z</dcterms:created>
  <dcterms:modified xsi:type="dcterms:W3CDTF">2019-01-18T17:16:18Z</dcterms:modified>
</cp:coreProperties>
</file>