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8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72" r:id="rId12"/>
    <p:sldId id="270" r:id="rId13"/>
    <p:sldId id="274" r:id="rId14"/>
    <p:sldId id="273" r:id="rId15"/>
    <p:sldId id="271" r:id="rId16"/>
    <p:sldId id="275" r:id="rId17"/>
    <p:sldId id="267" r:id="rId18"/>
    <p:sldId id="276" r:id="rId19"/>
    <p:sldId id="277" r:id="rId20"/>
    <p:sldId id="278" r:id="rId21"/>
    <p:sldId id="279" r:id="rId22"/>
    <p:sldId id="282" r:id="rId23"/>
    <p:sldId id="280" r:id="rId24"/>
    <p:sldId id="258" r:id="rId25"/>
    <p:sldId id="281" r:id="rId26"/>
    <p:sldId id="283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3D270B0-4F05-4DA5-AF30-5A065CD40FB1}" type="datetimeFigureOut">
              <a:rPr lang="en-GB"/>
              <a:pPr/>
              <a:t>18/01/2019</a:t>
            </a:fld>
            <a:endParaRPr lang="en-GB"/>
          </a:p>
        </p:txBody>
      </p:sp>
      <p:sp>
        <p:nvSpPr>
          <p:cNvPr id="399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579E70C-07B2-41BF-AA33-57BCCCB7072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224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/>
          </a:p>
        </p:txBody>
      </p:sp>
      <p:sp>
        <p:nvSpPr>
          <p:cNvPr id="675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r" eaLnBrk="1" hangingPunct="1"/>
            <a:fld id="{E5DD1260-EF3F-4C09-9F4F-863223D73817}" type="slidenum">
              <a:rPr lang="en-GB" sz="1200">
                <a:latin typeface="Calibri" pitchFamily="34" charset="0"/>
              </a:rPr>
              <a:pPr algn="r" eaLnBrk="1" hangingPunct="1"/>
              <a:t>26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741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2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8772F-9847-4C0F-B2FD-4DBE61C41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1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A2BA2-0A32-43D7-8E38-3A962280B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70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5C18B-D7BC-43BA-8F27-934587333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6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5BA55-227A-4256-BB6C-AC619BFB4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2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F794-5130-4875-B16E-0F8291EF5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ECA79-8A86-432A-B10A-0E4F16CBC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057B3-A8FE-4CC2-9576-6EDE2C02C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52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42901-D115-44DA-8E3D-71384112F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9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45C16-227E-4361-89E8-45EB0A061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2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FECF0-901C-4212-A4CA-000B857ED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90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62B19-D26C-4478-9CB9-D885929A9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8C2F6C-6CE4-4124-A72A-DEB45476D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639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39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39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39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39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639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39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9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0" r:id="rId7"/>
    <p:sldLayoutId id="2147483689" r:id="rId8"/>
    <p:sldLayoutId id="2147483688" r:id="rId9"/>
    <p:sldLayoutId id="2147483687" r:id="rId10"/>
    <p:sldLayoutId id="214748368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Documents%20and%20Settings\Gay%20%20Miller\My%20Documents\My%20Videos\RealPlayer%20Downloads\sentence_fragments.asf" TargetMode="Externa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inpop.com/english/grammar/sentencefragments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0"/>
            <a:ext cx="91440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Where the Red Fern Grows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Lesson 1 - Understanding Sentences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897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Subjects may come in different forms: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One noun as the subject – </a:t>
            </a:r>
            <a:r>
              <a:rPr lang="en-US" u="sng" smtClean="0"/>
              <a:t>Billy</a:t>
            </a:r>
            <a:r>
              <a:rPr lang="en-US" smtClean="0"/>
              <a:t> wants hound dogs.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Two nouns as a subject – </a:t>
            </a:r>
            <a:r>
              <a:rPr lang="en-US" u="sng" smtClean="0"/>
              <a:t>Little Ann and Old Dan</a:t>
            </a:r>
            <a:r>
              <a:rPr lang="en-US" smtClean="0"/>
              <a:t> are two dogs.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One pronoun as the subject – </a:t>
            </a:r>
            <a:r>
              <a:rPr lang="en-US" u="sng" smtClean="0"/>
              <a:t>He</a:t>
            </a:r>
            <a:r>
              <a:rPr lang="en-US" smtClean="0"/>
              <a:t> prays each night for dogs.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Two pronouns as the subject – </a:t>
            </a:r>
            <a:r>
              <a:rPr lang="en-US" u="sng" smtClean="0"/>
              <a:t>He and she</a:t>
            </a:r>
            <a:r>
              <a:rPr lang="en-US" smtClean="0"/>
              <a:t> are both still awake because of the coon hounds.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A phrase – </a:t>
            </a:r>
            <a:r>
              <a:rPr lang="en-US" u="sng" smtClean="0"/>
              <a:t>Staying awake all night</a:t>
            </a:r>
            <a:r>
              <a:rPr lang="en-US" smtClean="0"/>
              <a:t> is no fun.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A clause – </a:t>
            </a:r>
            <a:r>
              <a:rPr lang="en-US" u="sng" smtClean="0"/>
              <a:t>What makes me mad</a:t>
            </a:r>
            <a:r>
              <a:rPr lang="en-US" smtClean="0"/>
              <a:t> is all the noise!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b="1" u="sng" smtClean="0"/>
              <a:t>Clause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when he gets the money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(This has a subject [he] and a verb [gets], but you’re left dangling, aren’t you? It’s not a complete sentence. This is called a dependent clause. It depends on something else to make a complete sentence.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Complete Sentence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Billy will buy coon hounds when he gets the money.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(Now we know what’s going on!)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Determine if the following are complete sentences or dependent clauses.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mtClean="0"/>
              <a:t>When I left my office that beautiful spring day.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mtClean="0"/>
              <a:t>I was walking along whistling when I heard the dogfight.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mtClean="0"/>
              <a:t>About twenty-five feet from me they caught him and down he went.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mtClean="0"/>
              <a:t>Down on my knees.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mtClean="0"/>
              <a:t>With one final whimper.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mtClean="0"/>
              <a:t>Where the alley emptied into the street, he stopped and looked back.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 startAt="7"/>
              <a:defRPr/>
            </a:pPr>
            <a:r>
              <a:rPr lang="en-US" dirty="0" smtClean="0"/>
              <a:t>As I watch him disappear in the twilight shadows.</a:t>
            </a:r>
          </a:p>
          <a:p>
            <a:pPr marL="609600" indent="-609600" eaLnBrk="1" hangingPunct="1">
              <a:buFont typeface="Wingdings" pitchFamily="2" charset="2"/>
              <a:buAutoNum type="arabicPeriod" startAt="7"/>
              <a:defRPr/>
            </a:pPr>
            <a:r>
              <a:rPr lang="en-US" dirty="0" smtClean="0"/>
              <a:t>Whatever it was that had interrupted his life, he was trying to straighten it out.</a:t>
            </a:r>
          </a:p>
          <a:p>
            <a:pPr marL="609600" indent="-609600" eaLnBrk="1" hangingPunct="1">
              <a:buFont typeface="Wingdings" pitchFamily="2" charset="2"/>
              <a:buAutoNum type="arabicPeriod" startAt="7"/>
              <a:defRPr/>
            </a:pPr>
            <a:r>
              <a:rPr lang="en-US" dirty="0" smtClean="0"/>
              <a:t>As I turned to enter my yard.</a:t>
            </a:r>
          </a:p>
          <a:p>
            <a:pPr marL="609600" indent="-609600" eaLnBrk="1" hangingPunct="1">
              <a:buFont typeface="Wingdings" pitchFamily="2" charset="2"/>
              <a:buAutoNum type="arabicPeriod" startAt="7"/>
              <a:defRPr/>
            </a:pPr>
            <a:r>
              <a:rPr lang="en-US" smtClean="0"/>
              <a:t>As I caressed the smooth surfaces, my mind drifted back through the years, back to my boyhood days.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Phrase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the sound of the hounds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(We just saw that a clause has a subject and a verb. There’s no verb here; this is called a phrase. It could be the start of a great sentence, but it needs some help. It needs some action.)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Complete Sentence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The sound of the hounds echoed in Billy’s mind even after the night quieted.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(Now there’s some action! It makes a very clear, complete sentence.)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mtClean="0"/>
              <a:t>Tell which part of the sentence (subject or predicate) is missing in the sentence fragments below: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A whole bucketful of tears.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My dog-wanting.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Bawling and yelling for Mama.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Had a talk with him.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Let’s build a few sentences.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Phrase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young Billy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Dependent Clause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by the time hunting season was over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Complete Sentence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mtClean="0"/>
              <a:t>By the time hunting season was over, young Billy was a nervous wreck.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Phrase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our cat Samie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Dependent Clause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with one loud squall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Complete Sentence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With one loud squall, our cat Samie scooted under the barn.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How can you tell a complete sentence from an incomplete sentence? Usually you tell just by listening.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Incomplete Sentence (Fragment)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Everyday.</a:t>
            </a:r>
            <a:br>
              <a:rPr lang="en-US" smtClean="0"/>
            </a:br>
            <a:r>
              <a:rPr lang="en-US" smtClean="0"/>
              <a:t>(What? Who does what everyday? I don’t get it. This is not complete.)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Phrase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the glow of the fire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Dependent Clause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as I sat there in silence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Complete Sentence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As I sat there in silence, the glow of the fire grew larger.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Phrase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sparkled like a white star in the heavens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Dependent Clause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as I struck a match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Complete Sentence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As I struck a match, the smaller cup sparkled like a white star in the heavens.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Video on Sentence Fragments</a:t>
            </a:r>
          </a:p>
        </p:txBody>
      </p:sp>
      <p:pic>
        <p:nvPicPr>
          <p:cNvPr id="44039" name="sentence_fragments.asf">
            <a:hlinkClick r:id="" action="ppaction://media"/>
          </p:cNvPr>
          <p:cNvPicPr>
            <a:picLocks noRot="1" noChangeAspect="1" noChangeArrowheads="1"/>
          </p:cNvPicPr>
          <p:nvPr>
            <p:ph sz="half" idx="2"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1800" y="2667000"/>
            <a:ext cx="3352800" cy="2286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40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3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4039"/>
                </p:tgtEl>
              </p:cMediaNode>
            </p:vide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Brain Pop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hlinkClick r:id="rId3"/>
              </a:rPr>
              <a:t>http://www.brainpop.com/english/grammar/sentencefragments/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Practice – Complete Sentence or Sentence Fragment?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514600"/>
            <a:ext cx="8229600" cy="3505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I found some slick little trails out in the garden down under some tall hollyhocks.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Once I decided to make friends with him.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Thinking they were game trails.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Mama had another talk with Papa.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4000" smtClean="0"/>
              <a:t>Go to your Student Packet</a:t>
            </a:r>
            <a:r>
              <a:rPr lang="en-US" sz="4000" i="1" smtClean="0"/>
              <a:t> </a:t>
            </a:r>
            <a:r>
              <a:rPr lang="en-US" sz="4000" smtClean="0"/>
              <a:t>and complete</a:t>
            </a:r>
            <a:r>
              <a:rPr lang="en-US" sz="4000" i="1" smtClean="0"/>
              <a:t> Lesson 1 Practice for English</a:t>
            </a:r>
            <a:r>
              <a:rPr lang="en-US" sz="4000" smtClean="0"/>
              <a:t>.</a:t>
            </a: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Box 2"/>
          <p:cNvSpPr txBox="1">
            <a:spLocks noChangeArrowheads="1"/>
          </p:cNvSpPr>
          <p:nvPr/>
        </p:nvSpPr>
        <p:spPr bwMode="auto">
          <a:xfrm>
            <a:off x="1981200" y="19812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r>
              <a:rPr lang="en-GB">
                <a:latin typeface="Georgia" pitchFamily="18" charset="0"/>
              </a:rPr>
              <a:t>This powerpoint was kindly donated to</a:t>
            </a:r>
          </a:p>
          <a:p>
            <a:pPr eaLnBrk="1" hangingPunct="1"/>
            <a:r>
              <a:rPr lang="en-GB">
                <a:latin typeface="Georgia" pitchFamily="18" charset="0"/>
                <a:hlinkClick r:id="rId3"/>
              </a:rPr>
              <a:t>www.worldofteaching.com</a:t>
            </a:r>
            <a:endParaRPr lang="en-GB">
              <a:latin typeface="Georgia" pitchFamily="18" charset="0"/>
            </a:endParaRPr>
          </a:p>
          <a:p>
            <a:pPr eaLnBrk="1" hangingPunct="1"/>
            <a:endParaRPr lang="en-GB">
              <a:latin typeface="Georgia" pitchFamily="18" charset="0"/>
            </a:endParaRPr>
          </a:p>
          <a:p>
            <a:pPr eaLnBrk="1" hangingPunct="1"/>
            <a:endParaRPr lang="en-GB">
              <a:latin typeface="Georgia" pitchFamily="18" charset="0"/>
            </a:endParaRPr>
          </a:p>
          <a:p>
            <a:pPr eaLnBrk="1" hangingPunct="1"/>
            <a:r>
              <a:rPr lang="en-GB">
                <a:latin typeface="Georgia" pitchFamily="18" charset="0"/>
                <a:hlinkClick r:id="rId3"/>
              </a:rPr>
              <a:t>http://www.worldofteaching.com</a:t>
            </a:r>
            <a:endParaRPr lang="en-GB">
              <a:latin typeface="Georgia" pitchFamily="18" charset="0"/>
            </a:endParaRPr>
          </a:p>
          <a:p>
            <a:pPr eaLnBrk="1" hangingPunct="1"/>
            <a:r>
              <a:rPr lang="en-GB">
                <a:latin typeface="Georgia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Incomplete Sentence (Fragment)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Every day, rain or shine.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(I don’t care about the weather! Tell me who is doing what.)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Complete Sentence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Billy hunts.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(This is a very simple sentence, but it has a subject [Billy] and a verb [hunts]. We know what happened and who did it.)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Complete Sentence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Billy hunts everyday.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(Here is the same sentence with a little more information. There’s no confusion here.)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u="sng" smtClean="0"/>
              <a:t>Complete Sentence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Billy hunts everyday, rain or shine.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(Here is the same sentence with even more information, and it’s still very clear.)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b="1" u="sng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 complete sentence must have a subject and a predicate. The subject tells </a:t>
            </a:r>
            <a:r>
              <a:rPr lang="en-US" b="1" smtClean="0"/>
              <a:t>who</a:t>
            </a:r>
            <a:r>
              <a:rPr lang="en-US" smtClean="0"/>
              <a:t> or </a:t>
            </a:r>
            <a:r>
              <a:rPr lang="en-US" b="1" smtClean="0"/>
              <a:t>what</a:t>
            </a:r>
            <a:r>
              <a:rPr lang="en-US" smtClean="0"/>
              <a:t> does the action, and the predicate contains the </a:t>
            </a:r>
            <a:r>
              <a:rPr lang="en-US" b="1" smtClean="0"/>
              <a:t>verb</a:t>
            </a:r>
            <a:r>
              <a:rPr lang="en-US" smtClean="0"/>
              <a:t> and tells </a:t>
            </a:r>
            <a:r>
              <a:rPr lang="en-US" b="1" smtClean="0"/>
              <a:t>what</a:t>
            </a:r>
            <a:r>
              <a:rPr lang="en-US" smtClean="0"/>
              <a:t> the action is.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 verb is a word that expresses one of two things:</a:t>
            </a:r>
          </a:p>
          <a:p>
            <a:pPr eaLnBrk="1" hangingPunct="1">
              <a:defRPr/>
            </a:pPr>
            <a:r>
              <a:rPr lang="en-US" smtClean="0"/>
              <a:t>Action:  jump, scream, fly, run</a:t>
            </a:r>
          </a:p>
          <a:p>
            <a:pPr eaLnBrk="1" hangingPunct="1">
              <a:defRPr/>
            </a:pPr>
            <a:r>
              <a:rPr lang="en-US" smtClean="0"/>
              <a:t>State of being:  appear, seem, feel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 subject can be any of the following things:</a:t>
            </a:r>
          </a:p>
          <a:p>
            <a:pPr eaLnBrk="1" hangingPunct="1">
              <a:defRPr/>
            </a:pPr>
            <a:r>
              <a:rPr lang="en-US" smtClean="0"/>
              <a:t>The person who does the action in the sentence. Grandpa sells goods in his general store.</a:t>
            </a:r>
          </a:p>
          <a:p>
            <a:pPr eaLnBrk="1" hangingPunct="1">
              <a:defRPr/>
            </a:pPr>
            <a:r>
              <a:rPr lang="en-US" smtClean="0"/>
              <a:t>The place that does the action in the sentence. The general store swarms with people before the Fourth of July celebration. </a:t>
            </a:r>
          </a:p>
          <a:p>
            <a:pPr eaLnBrk="1" hangingPunct="1">
              <a:defRPr/>
            </a:pPr>
            <a:r>
              <a:rPr lang="en-US" smtClean="0"/>
              <a:t>The thing that does the action in the sentence. Flour and sugar are mixed together to make cookies.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person described in the sentence. Grandpa is happy when he makes a good sell.</a:t>
            </a:r>
          </a:p>
          <a:p>
            <a:pPr eaLnBrk="1" hangingPunct="1">
              <a:defRPr/>
            </a:pPr>
            <a:r>
              <a:rPr lang="en-US" smtClean="0"/>
              <a:t>The place being described in the sentence. The general store is crowded on Saturday.</a:t>
            </a:r>
          </a:p>
          <a:p>
            <a:pPr eaLnBrk="1" hangingPunct="1">
              <a:defRPr/>
            </a:pPr>
            <a:r>
              <a:rPr lang="en-US" smtClean="0"/>
              <a:t>The thing being described in the sentence. Cookies are best when the flour and sugar are fresh.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192</TotalTime>
  <Words>953</Words>
  <Application>Microsoft Office PowerPoint</Application>
  <PresentationFormat>On-screen Show (4:3)</PresentationFormat>
  <Paragraphs>103</Paragraphs>
  <Slides>26</Slides>
  <Notes>26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Garamond</vt:lpstr>
      <vt:lpstr>Arial</vt:lpstr>
      <vt:lpstr>Wingdings</vt:lpstr>
      <vt:lpstr>Calibri</vt:lpstr>
      <vt:lpstr>Georgia</vt:lpstr>
      <vt:lpstr>Stream</vt:lpstr>
      <vt:lpstr>Where the Red Fern Grows   Lesson 1 - Understanding Sentences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Determine if the following are complete sentences or dependent clauses.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Video on Sentence Fragments</vt:lpstr>
      <vt:lpstr>Brain Pop</vt:lpstr>
      <vt:lpstr>Practice – Complete Sentence or Sentence Fragment?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the Red Fern Grows</dc:title>
  <dc:creator>Gay  Miller</dc:creator>
  <cp:lastModifiedBy>Teacher E-Solutions</cp:lastModifiedBy>
  <cp:revision>27</cp:revision>
  <dcterms:created xsi:type="dcterms:W3CDTF">2008-06-26T21:36:30Z</dcterms:created>
  <dcterms:modified xsi:type="dcterms:W3CDTF">2019-01-18T16:51:11Z</dcterms:modified>
</cp:coreProperties>
</file>